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71" r:id="rId22"/>
    <p:sldId id="372" r:id="rId23"/>
    <p:sldId id="373" r:id="rId24"/>
  </p:sldIdLst>
  <p:sldSz cx="18288000" cy="10287000"/>
  <p:notesSz cx="6858000" cy="9144000"/>
  <p:embeddedFontLst>
    <p:embeddedFont>
      <p:font typeface="Arimo" panose="020B0604020202020204" charset="0"/>
      <p:regular r:id="rId26"/>
    </p:embeddedFont>
    <p:embeddedFont>
      <p:font typeface="Arimo Bold" panose="020B0604020202020204" charset="0"/>
      <p:regular r:id="rId27"/>
    </p:embeddedFont>
    <p:embeddedFont>
      <p:font typeface="Calibri" panose="020F0502020204030204" pitchFamily="34" charset="0"/>
      <p:regular r:id="rId28"/>
      <p:bold r:id="rId29"/>
      <p:italic r:id="rId30"/>
      <p:boldItalic r:id="rId31"/>
    </p:embeddedFont>
    <p:embeddedFont>
      <p:font typeface="Montserrat" panose="00000500000000000000" pitchFamily="2" charset="0"/>
      <p:regular r:id="rId32"/>
      <p:bold r:id="rId33"/>
      <p:italic r:id="rId34"/>
      <p:boldItalic r:id="rId35"/>
    </p:embeddedFont>
    <p:embeddedFont>
      <p:font typeface="Montserrat Bold" panose="00000800000000000000" charset="0"/>
      <p:regular r:id="rId36"/>
      <p:bold r:id="rId37"/>
    </p:embeddedFont>
    <p:embeddedFont>
      <p:font typeface="Open Sans" panose="020B0606030504020204" pitchFamily="34" charset="0"/>
      <p:regular r:id="rId38"/>
      <p:bold r:id="rId39"/>
      <p:italic r:id="rId40"/>
      <p:boldItalic r:id="rId41"/>
    </p:embeddedFont>
    <p:embeddedFont>
      <p:font typeface="Tinos" panose="020B0604020202020204" charset="0"/>
      <p:regular r:id="rId42"/>
    </p:embeddedFont>
    <p:embeddedFont>
      <p:font typeface="Tinos Bold" panose="020B0604020202020204" charset="0"/>
      <p:regular r:id="rId43"/>
    </p:embeddedFont>
    <p:embeddedFont>
      <p:font typeface="Tinos Italics" panose="020B0604020202020204" charset="0"/>
      <p:regular r:id="rId44"/>
    </p:embeddedFont>
    <p:embeddedFont>
      <p:font typeface="Vidaloka"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7" autoAdjust="0"/>
    <p:restoredTop sz="92146" autoAdjust="0"/>
  </p:normalViewPr>
  <p:slideViewPr>
    <p:cSldViewPr>
      <p:cViewPr varScale="1">
        <p:scale>
          <a:sx n="44" d="100"/>
          <a:sy n="44" d="100"/>
        </p:scale>
        <p:origin x="8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pPr/>
              <a:t>01.01.2024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pPr/>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20</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482234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004266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3890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9600" y="605922"/>
            <a:ext cx="16916400" cy="9075155"/>
          </a:xfrm>
          <a:custGeom>
            <a:avLst/>
            <a:gdLst/>
            <a:ahLst/>
            <a:cxnLst/>
            <a:rect l="l" t="t" r="r" b="b"/>
            <a:pathLst>
              <a:path w="5827680" h="10347120">
                <a:moveTo>
                  <a:pt x="0" y="0"/>
                </a:moveTo>
                <a:lnTo>
                  <a:pt x="5827680" y="0"/>
                </a:lnTo>
                <a:lnTo>
                  <a:pt x="5827680" y="10347120"/>
                </a:lnTo>
                <a:lnTo>
                  <a:pt x="0" y="10347120"/>
                </a:lnTo>
                <a:lnTo>
                  <a:pt x="0" y="0"/>
                </a:lnTo>
                <a:close/>
              </a:path>
            </a:pathLst>
          </a:custGeom>
          <a:blipFill>
            <a:blip r:embed="rId3"/>
            <a:stretch>
              <a:fillRect r="-191" b="-186"/>
            </a:stretch>
          </a:blipFill>
        </p:spPr>
      </p:sp>
      <p:grpSp>
        <p:nvGrpSpPr>
          <p:cNvPr id="3" name="Group 3"/>
          <p:cNvGrpSpPr/>
          <p:nvPr/>
        </p:nvGrpSpPr>
        <p:grpSpPr>
          <a:xfrm>
            <a:off x="4957200" y="5315760"/>
            <a:ext cx="8809200" cy="615600"/>
            <a:chOff x="0" y="0"/>
            <a:chExt cx="11745600" cy="820800"/>
          </a:xfrm>
        </p:grpSpPr>
        <p:sp>
          <p:nvSpPr>
            <p:cNvPr id="4" name="Freeform 4"/>
            <p:cNvSpPr/>
            <p:nvPr/>
          </p:nvSpPr>
          <p:spPr>
            <a:xfrm>
              <a:off x="0" y="0"/>
              <a:ext cx="11745595" cy="820801"/>
            </a:xfrm>
            <a:custGeom>
              <a:avLst/>
              <a:gdLst/>
              <a:ahLst/>
              <a:cxnLst/>
              <a:rect l="l" t="t" r="r" b="b"/>
              <a:pathLst>
                <a:path w="11745595" h="820801">
                  <a:moveTo>
                    <a:pt x="0" y="0"/>
                  </a:moveTo>
                  <a:lnTo>
                    <a:pt x="11745595" y="0"/>
                  </a:lnTo>
                  <a:lnTo>
                    <a:pt x="11745595" y="820801"/>
                  </a:lnTo>
                  <a:lnTo>
                    <a:pt x="0" y="820801"/>
                  </a:lnTo>
                  <a:close/>
                </a:path>
              </a:pathLst>
            </a:custGeom>
            <a:solidFill>
              <a:srgbClr val="FFFFFF"/>
            </a:solidFill>
          </p:spPr>
        </p:sp>
        <p:sp>
          <p:nvSpPr>
            <p:cNvPr id="5" name="TextBox 5"/>
            <p:cNvSpPr txBox="1"/>
            <p:nvPr/>
          </p:nvSpPr>
          <p:spPr>
            <a:xfrm>
              <a:off x="0" y="0"/>
              <a:ext cx="11745600" cy="820800"/>
            </a:xfrm>
            <a:prstGeom prst="rect">
              <a:avLst/>
            </a:prstGeom>
          </p:spPr>
          <p:txBody>
            <a:bodyPr lIns="50800" tIns="50800" rIns="50800" bIns="50800" rtlCol="0" anchor="t"/>
            <a:lstStyle/>
            <a:p>
              <a:pPr algn="ctr" rtl="1">
                <a:lnSpc>
                  <a:spcPts val="4800"/>
                </a:lnSpc>
              </a:pPr>
              <a:r>
                <a:rPr lang="fa-IR" sz="4000" spc="57" dirty="0">
                  <a:solidFill>
                    <a:srgbClr val="684A3A"/>
                  </a:solidFill>
                  <a:latin typeface="Montserrat"/>
                  <a:cs typeface="B Nazanin" panose="00000700000000000000" pitchFamily="2" charset="-78"/>
                </a:rPr>
                <a:t>قالب پاورپوینت مهندسی نساجی</a:t>
              </a:r>
              <a:endParaRPr lang="en-US" sz="4000" spc="57" dirty="0">
                <a:solidFill>
                  <a:srgbClr val="684A3A"/>
                </a:solidFill>
                <a:latin typeface="Montserrat"/>
                <a:cs typeface="B Nazanin" panose="00000700000000000000" pitchFamily="2" charset="-78"/>
              </a:endParaRPr>
            </a:p>
          </p:txBody>
        </p:sp>
      </p:grpSp>
      <p:grpSp>
        <p:nvGrpSpPr>
          <p:cNvPr id="6" name="Group 6"/>
          <p:cNvGrpSpPr/>
          <p:nvPr/>
        </p:nvGrpSpPr>
        <p:grpSpPr>
          <a:xfrm>
            <a:off x="3600000" y="7701120"/>
            <a:ext cx="11083680" cy="822960"/>
            <a:chOff x="0" y="0"/>
            <a:chExt cx="14778240" cy="1097280"/>
          </a:xfrm>
        </p:grpSpPr>
        <p:sp>
          <p:nvSpPr>
            <p:cNvPr id="7" name="Freeform 7"/>
            <p:cNvSpPr/>
            <p:nvPr/>
          </p:nvSpPr>
          <p:spPr>
            <a:xfrm>
              <a:off x="0" y="0"/>
              <a:ext cx="14778228" cy="1097280"/>
            </a:xfrm>
            <a:custGeom>
              <a:avLst/>
              <a:gdLst/>
              <a:ahLst/>
              <a:cxnLst/>
              <a:rect l="l" t="t" r="r" b="b"/>
              <a:pathLst>
                <a:path w="14778228" h="1097280">
                  <a:moveTo>
                    <a:pt x="0" y="0"/>
                  </a:moveTo>
                  <a:lnTo>
                    <a:pt x="14778228" y="0"/>
                  </a:lnTo>
                  <a:lnTo>
                    <a:pt x="14778228" y="1097280"/>
                  </a:lnTo>
                  <a:lnTo>
                    <a:pt x="0" y="1097280"/>
                  </a:lnTo>
                  <a:close/>
                </a:path>
              </a:pathLst>
            </a:custGeom>
            <a:solidFill>
              <a:srgbClr val="FFFFFF"/>
            </a:solidFill>
          </p:spPr>
        </p:sp>
        <p:sp>
          <p:nvSpPr>
            <p:cNvPr id="8" name="TextBox 8"/>
            <p:cNvSpPr txBox="1"/>
            <p:nvPr/>
          </p:nvSpPr>
          <p:spPr>
            <a:xfrm>
              <a:off x="0" y="-104775"/>
              <a:ext cx="14778240" cy="1202055"/>
            </a:xfrm>
            <a:prstGeom prst="rect">
              <a:avLst/>
            </a:prstGeom>
          </p:spPr>
          <p:txBody>
            <a:bodyPr lIns="50800" tIns="50800" rIns="50800" bIns="50800" rtlCol="0" anchor="t"/>
            <a:lstStyle/>
            <a:p>
              <a:pPr algn="ctr" rtl="1">
                <a:lnSpc>
                  <a:spcPts val="3240"/>
                </a:lnSpc>
              </a:pPr>
              <a:r>
                <a:rPr lang="fa-IR" sz="1800" spc="24" dirty="0">
                  <a:solidFill>
                    <a:srgbClr val="595959"/>
                  </a:solidFill>
                  <a:latin typeface="Montserrat"/>
                  <a:cs typeface="B Nazanin" panose="00000700000000000000" pitchFamily="2" charset="-78"/>
                </a:rPr>
                <a:t>یک طراح می تواند از متن پیش فرض برای شبیه سازی متن استفاده کند. اگر متن واقعی نباشد. یک طراح می تواند از متن پیش فرض برای شبیه سازی متن استفاده کند.</a:t>
              </a:r>
              <a:endParaRPr lang="en-US" sz="1800" spc="24" dirty="0">
                <a:solidFill>
                  <a:srgbClr val="595959"/>
                </a:solidFill>
                <a:latin typeface="Montserrat"/>
                <a:cs typeface="B Nazanin" panose="00000700000000000000" pitchFamily="2" charset="-78"/>
              </a:endParaRPr>
            </a:p>
          </p:txBody>
        </p:sp>
      </p:grpSp>
      <p:grpSp>
        <p:nvGrpSpPr>
          <p:cNvPr id="9" name="Group 9"/>
          <p:cNvGrpSpPr/>
          <p:nvPr/>
        </p:nvGrpSpPr>
        <p:grpSpPr>
          <a:xfrm>
            <a:off x="1985040" y="6032880"/>
            <a:ext cx="13560480" cy="1591920"/>
            <a:chOff x="0" y="0"/>
            <a:chExt cx="18080640" cy="2122560"/>
          </a:xfrm>
        </p:grpSpPr>
        <p:sp>
          <p:nvSpPr>
            <p:cNvPr id="10" name="Freeform 10"/>
            <p:cNvSpPr/>
            <p:nvPr/>
          </p:nvSpPr>
          <p:spPr>
            <a:xfrm>
              <a:off x="0" y="0"/>
              <a:ext cx="18080610" cy="2122551"/>
            </a:xfrm>
            <a:custGeom>
              <a:avLst/>
              <a:gdLst/>
              <a:ahLst/>
              <a:cxnLst/>
              <a:rect l="l" t="t" r="r" b="b"/>
              <a:pathLst>
                <a:path w="18080610" h="2122551">
                  <a:moveTo>
                    <a:pt x="0" y="0"/>
                  </a:moveTo>
                  <a:lnTo>
                    <a:pt x="18080610" y="0"/>
                  </a:lnTo>
                  <a:lnTo>
                    <a:pt x="18080610" y="2122551"/>
                  </a:lnTo>
                  <a:lnTo>
                    <a:pt x="0" y="2122551"/>
                  </a:lnTo>
                  <a:close/>
                </a:path>
              </a:pathLst>
            </a:custGeom>
            <a:solidFill>
              <a:srgbClr val="FFFFFF"/>
            </a:solidFill>
          </p:spPr>
        </p:sp>
        <p:sp>
          <p:nvSpPr>
            <p:cNvPr id="11" name="TextBox 11"/>
            <p:cNvSpPr txBox="1"/>
            <p:nvPr/>
          </p:nvSpPr>
          <p:spPr>
            <a:xfrm>
              <a:off x="0" y="-200025"/>
              <a:ext cx="18080640" cy="2322585"/>
            </a:xfrm>
            <a:prstGeom prst="rect">
              <a:avLst/>
            </a:prstGeom>
          </p:spPr>
          <p:txBody>
            <a:bodyPr lIns="50800" tIns="50800" rIns="50800" bIns="50800" rtlCol="0" anchor="t"/>
            <a:lstStyle/>
            <a:p>
              <a:pPr algn="ctr" rtl="1">
                <a:lnSpc>
                  <a:spcPts val="12528"/>
                </a:lnSpc>
              </a:pPr>
              <a:r>
                <a:rPr lang="fa-IR" sz="8700" spc="126" dirty="0">
                  <a:solidFill>
                    <a:srgbClr val="684A3A"/>
                  </a:solidFill>
                  <a:latin typeface="Montserrat Bold"/>
                  <a:cs typeface="B Nazanin" panose="00000700000000000000" pitchFamily="2" charset="-78"/>
                </a:rPr>
                <a:t>تم : </a:t>
              </a:r>
              <a:r>
                <a:rPr lang="fa-IR" sz="8800" dirty="0">
                  <a:solidFill>
                    <a:srgbClr val="000000"/>
                  </a:solidFill>
                  <a:effectLst/>
                  <a:cs typeface="B Nazanin" panose="00000700000000000000" pitchFamily="2" charset="-78"/>
                </a:rPr>
                <a:t>ماشین‌آلات نساجی</a:t>
              </a:r>
              <a:endParaRPr lang="en-US" sz="8700" spc="126" dirty="0">
                <a:solidFill>
                  <a:srgbClr val="684A3A"/>
                </a:solidFill>
                <a:latin typeface="Montserrat Bold"/>
                <a:cs typeface="B Nazanin" panose="00000700000000000000" pitchFamily="2" charset="-78"/>
              </a:endParaRPr>
            </a:p>
          </p:txBody>
        </p:sp>
      </p:grpSp>
      <p:grpSp>
        <p:nvGrpSpPr>
          <p:cNvPr id="12" name="Group 12"/>
          <p:cNvGrpSpPr/>
          <p:nvPr/>
        </p:nvGrpSpPr>
        <p:grpSpPr>
          <a:xfrm>
            <a:off x="7665840" y="9084240"/>
            <a:ext cx="2967120" cy="596880"/>
            <a:chOff x="0" y="0"/>
            <a:chExt cx="3956160" cy="795840"/>
          </a:xfrm>
        </p:grpSpPr>
        <p:sp>
          <p:nvSpPr>
            <p:cNvPr id="13" name="Freeform 13"/>
            <p:cNvSpPr/>
            <p:nvPr/>
          </p:nvSpPr>
          <p:spPr>
            <a:xfrm>
              <a:off x="0" y="0"/>
              <a:ext cx="3956177" cy="795782"/>
            </a:xfrm>
            <a:custGeom>
              <a:avLst/>
              <a:gdLst/>
              <a:ahLst/>
              <a:cxnLst/>
              <a:rect l="l" t="t" r="r" b="b"/>
              <a:pathLst>
                <a:path w="3956177" h="795782">
                  <a:moveTo>
                    <a:pt x="398272" y="0"/>
                  </a:moveTo>
                  <a:cubicBezTo>
                    <a:pt x="178308" y="0"/>
                    <a:pt x="0" y="178181"/>
                    <a:pt x="0" y="397891"/>
                  </a:cubicBezTo>
                  <a:cubicBezTo>
                    <a:pt x="0" y="617601"/>
                    <a:pt x="178308" y="795782"/>
                    <a:pt x="398272" y="795782"/>
                  </a:cubicBezTo>
                  <a:lnTo>
                    <a:pt x="3557905" y="795782"/>
                  </a:lnTo>
                  <a:cubicBezTo>
                    <a:pt x="3777869" y="795782"/>
                    <a:pt x="3956177" y="617601"/>
                    <a:pt x="3956177" y="397891"/>
                  </a:cubicBezTo>
                  <a:cubicBezTo>
                    <a:pt x="3956177" y="178181"/>
                    <a:pt x="3777869" y="0"/>
                    <a:pt x="3557905" y="0"/>
                  </a:cubicBezTo>
                </a:path>
              </a:pathLst>
            </a:custGeom>
            <a:solidFill>
              <a:srgbClr val="684A3A"/>
            </a:solidFill>
          </p:spPr>
        </p:sp>
      </p:grpSp>
      <p:sp>
        <p:nvSpPr>
          <p:cNvPr id="14" name="TextBox 14"/>
          <p:cNvSpPr txBox="1"/>
          <p:nvPr/>
        </p:nvSpPr>
        <p:spPr>
          <a:xfrm>
            <a:off x="8193600" y="9250035"/>
            <a:ext cx="1930320" cy="230832"/>
          </a:xfrm>
          <a:prstGeom prst="rect">
            <a:avLst/>
          </a:prstGeom>
        </p:spPr>
        <p:txBody>
          <a:bodyPr lIns="0" tIns="0" rIns="0" bIns="0" rtlCol="0" anchor="t">
            <a:spAutoFit/>
          </a:bodyPr>
          <a:lstStyle/>
          <a:p>
            <a:pPr algn="ctr" rtl="1">
              <a:lnSpc>
                <a:spcPts val="1800"/>
              </a:lnSpc>
            </a:pPr>
            <a:r>
              <a:rPr lang="en-US" sz="1500" spc="20" dirty="0">
                <a:solidFill>
                  <a:srgbClr val="FFFFFF"/>
                </a:solidFill>
                <a:latin typeface="Montserrat"/>
                <a:cs typeface="B Nazanin" panose="00000700000000000000" pitchFamily="2" charset="-78"/>
              </a:rPr>
              <a:t> </a:t>
            </a:r>
          </a:p>
        </p:txBody>
      </p:sp>
      <p:grpSp>
        <p:nvGrpSpPr>
          <p:cNvPr id="15" name="Group 15"/>
          <p:cNvGrpSpPr/>
          <p:nvPr/>
        </p:nvGrpSpPr>
        <p:grpSpPr>
          <a:xfrm>
            <a:off x="351720" y="279720"/>
            <a:ext cx="17584560" cy="9835920"/>
            <a:chOff x="0" y="0"/>
            <a:chExt cx="23446080" cy="13114560"/>
          </a:xfrm>
        </p:grpSpPr>
        <p:sp>
          <p:nvSpPr>
            <p:cNvPr id="16" name="Freeform 16"/>
            <p:cNvSpPr/>
            <p:nvPr/>
          </p:nvSpPr>
          <p:spPr>
            <a:xfrm>
              <a:off x="0" y="0"/>
              <a:ext cx="23446105" cy="13114528"/>
            </a:xfrm>
            <a:custGeom>
              <a:avLst/>
              <a:gdLst/>
              <a:ahLst/>
              <a:cxnLst/>
              <a:rect l="l" t="t" r="r" b="b"/>
              <a:pathLst>
                <a:path w="23446105" h="13114528">
                  <a:moveTo>
                    <a:pt x="76327" y="0"/>
                  </a:moveTo>
                  <a:lnTo>
                    <a:pt x="23369778" y="0"/>
                  </a:lnTo>
                  <a:cubicBezTo>
                    <a:pt x="23411942" y="0"/>
                    <a:pt x="23446105" y="34163"/>
                    <a:pt x="23446105" y="76327"/>
                  </a:cubicBezTo>
                  <a:lnTo>
                    <a:pt x="23446105" y="13038201"/>
                  </a:lnTo>
                  <a:cubicBezTo>
                    <a:pt x="23446105" y="13080364"/>
                    <a:pt x="23411942" y="13114528"/>
                    <a:pt x="23369778" y="13114528"/>
                  </a:cubicBezTo>
                  <a:lnTo>
                    <a:pt x="76327" y="13114528"/>
                  </a:lnTo>
                  <a:cubicBezTo>
                    <a:pt x="34163" y="13114528"/>
                    <a:pt x="0" y="13080364"/>
                    <a:pt x="0" y="13038201"/>
                  </a:cubicBezTo>
                  <a:lnTo>
                    <a:pt x="0" y="76327"/>
                  </a:lnTo>
                  <a:cubicBezTo>
                    <a:pt x="0" y="34163"/>
                    <a:pt x="34163" y="0"/>
                    <a:pt x="76327" y="0"/>
                  </a:cubicBezTo>
                  <a:moveTo>
                    <a:pt x="76327" y="152654"/>
                  </a:moveTo>
                  <a:lnTo>
                    <a:pt x="76327" y="76327"/>
                  </a:lnTo>
                  <a:lnTo>
                    <a:pt x="152654" y="76327"/>
                  </a:lnTo>
                  <a:lnTo>
                    <a:pt x="152654" y="13038201"/>
                  </a:lnTo>
                  <a:lnTo>
                    <a:pt x="76327" y="13038201"/>
                  </a:lnTo>
                  <a:lnTo>
                    <a:pt x="76327" y="12961874"/>
                  </a:lnTo>
                  <a:lnTo>
                    <a:pt x="23369778" y="12961874"/>
                  </a:lnTo>
                  <a:lnTo>
                    <a:pt x="23369778" y="13038201"/>
                  </a:lnTo>
                  <a:lnTo>
                    <a:pt x="23293451" y="13038201"/>
                  </a:lnTo>
                  <a:lnTo>
                    <a:pt x="23293451" y="76327"/>
                  </a:lnTo>
                  <a:lnTo>
                    <a:pt x="23369778" y="76327"/>
                  </a:lnTo>
                  <a:lnTo>
                    <a:pt x="23369778" y="152654"/>
                  </a:lnTo>
                  <a:lnTo>
                    <a:pt x="76327" y="152654"/>
                  </a:lnTo>
                  <a:close/>
                </a:path>
              </a:pathLst>
            </a:custGeom>
            <a:solidFill>
              <a:srgbClr val="684A3A"/>
            </a:solidFill>
          </p:spPr>
        </p:sp>
      </p:grpSp>
      <p:grpSp>
        <p:nvGrpSpPr>
          <p:cNvPr id="17" name="Group 17"/>
          <p:cNvGrpSpPr/>
          <p:nvPr/>
        </p:nvGrpSpPr>
        <p:grpSpPr>
          <a:xfrm>
            <a:off x="0" y="0"/>
            <a:ext cx="1145520" cy="1145520"/>
            <a:chOff x="0" y="0"/>
            <a:chExt cx="1527360" cy="1527360"/>
          </a:xfrm>
        </p:grpSpPr>
        <p:sp>
          <p:nvSpPr>
            <p:cNvPr id="18" name="Freeform 18"/>
            <p:cNvSpPr/>
            <p:nvPr/>
          </p:nvSpPr>
          <p:spPr>
            <a:xfrm>
              <a:off x="0" y="0"/>
              <a:ext cx="1527302" cy="1527302"/>
            </a:xfrm>
            <a:custGeom>
              <a:avLst/>
              <a:gdLst/>
              <a:ahLst/>
              <a:cxnLst/>
              <a:rect l="l" t="t" r="r" b="b"/>
              <a:pathLst>
                <a:path w="1527302" h="1527302">
                  <a:moveTo>
                    <a:pt x="0" y="0"/>
                  </a:moveTo>
                  <a:lnTo>
                    <a:pt x="1527302" y="0"/>
                  </a:lnTo>
                  <a:lnTo>
                    <a:pt x="1018286" y="509143"/>
                  </a:lnTo>
                  <a:lnTo>
                    <a:pt x="509143" y="509143"/>
                  </a:lnTo>
                  <a:lnTo>
                    <a:pt x="509143" y="1018286"/>
                  </a:lnTo>
                  <a:lnTo>
                    <a:pt x="0" y="1527302"/>
                  </a:lnTo>
                  <a:close/>
                </a:path>
              </a:pathLst>
            </a:custGeom>
            <a:solidFill>
              <a:srgbClr val="684A3A"/>
            </a:solidFill>
          </p:spPr>
        </p:sp>
      </p:grpSp>
      <p:grpSp>
        <p:nvGrpSpPr>
          <p:cNvPr id="19" name="Group 19"/>
          <p:cNvGrpSpPr/>
          <p:nvPr/>
        </p:nvGrpSpPr>
        <p:grpSpPr>
          <a:xfrm rot="-10800000">
            <a:off x="17169120" y="9185040"/>
            <a:ext cx="1145520" cy="1145520"/>
            <a:chOff x="0" y="0"/>
            <a:chExt cx="1527360" cy="1527360"/>
          </a:xfrm>
        </p:grpSpPr>
        <p:sp>
          <p:nvSpPr>
            <p:cNvPr id="20" name="Freeform 20"/>
            <p:cNvSpPr/>
            <p:nvPr/>
          </p:nvSpPr>
          <p:spPr>
            <a:xfrm>
              <a:off x="0" y="0"/>
              <a:ext cx="1527302" cy="1527302"/>
            </a:xfrm>
            <a:custGeom>
              <a:avLst/>
              <a:gdLst/>
              <a:ahLst/>
              <a:cxnLst/>
              <a:rect l="l" t="t" r="r" b="b"/>
              <a:pathLst>
                <a:path w="1527302" h="1527302">
                  <a:moveTo>
                    <a:pt x="0" y="0"/>
                  </a:moveTo>
                  <a:lnTo>
                    <a:pt x="1527302" y="0"/>
                  </a:lnTo>
                  <a:lnTo>
                    <a:pt x="1018286" y="509143"/>
                  </a:lnTo>
                  <a:lnTo>
                    <a:pt x="509143" y="509143"/>
                  </a:lnTo>
                  <a:lnTo>
                    <a:pt x="509143" y="1018286"/>
                  </a:lnTo>
                  <a:lnTo>
                    <a:pt x="0" y="1527302"/>
                  </a:lnTo>
                  <a:close/>
                </a:path>
              </a:pathLst>
            </a:custGeom>
            <a:solidFill>
              <a:srgbClr val="684A3A"/>
            </a:solidFill>
          </p:spPr>
        </p:sp>
      </p:grpSp>
      <p:grpSp>
        <p:nvGrpSpPr>
          <p:cNvPr id="21" name="Group 21"/>
          <p:cNvGrpSpPr/>
          <p:nvPr/>
        </p:nvGrpSpPr>
        <p:grpSpPr>
          <a:xfrm>
            <a:off x="7448400" y="2143440"/>
            <a:ext cx="2702160" cy="2698560"/>
            <a:chOff x="0" y="0"/>
            <a:chExt cx="3602880" cy="3598080"/>
          </a:xfrm>
        </p:grpSpPr>
        <p:sp>
          <p:nvSpPr>
            <p:cNvPr id="22" name="Freeform 22"/>
            <p:cNvSpPr/>
            <p:nvPr/>
          </p:nvSpPr>
          <p:spPr>
            <a:xfrm>
              <a:off x="0" y="0"/>
              <a:ext cx="3602863" cy="3598164"/>
            </a:xfrm>
            <a:custGeom>
              <a:avLst/>
              <a:gdLst/>
              <a:ahLst/>
              <a:cxnLst/>
              <a:rect l="l" t="t" r="r" b="b"/>
              <a:pathLst>
                <a:path w="3602863" h="3598164">
                  <a:moveTo>
                    <a:pt x="0" y="15240"/>
                  </a:moveTo>
                  <a:cubicBezTo>
                    <a:pt x="45593" y="10160"/>
                    <a:pt x="86106" y="0"/>
                    <a:pt x="131699" y="0"/>
                  </a:cubicBezTo>
                  <a:cubicBezTo>
                    <a:pt x="1241552" y="0"/>
                    <a:pt x="2351278" y="0"/>
                    <a:pt x="3461004" y="0"/>
                  </a:cubicBezTo>
                  <a:cubicBezTo>
                    <a:pt x="3602863" y="0"/>
                    <a:pt x="3602863" y="0"/>
                    <a:pt x="3602863" y="141732"/>
                  </a:cubicBezTo>
                  <a:cubicBezTo>
                    <a:pt x="3602863" y="1244981"/>
                    <a:pt x="3602863" y="2353183"/>
                    <a:pt x="3597783" y="3456432"/>
                  </a:cubicBezTo>
                  <a:cubicBezTo>
                    <a:pt x="3597783" y="3502025"/>
                    <a:pt x="3592703" y="3552571"/>
                    <a:pt x="3587623" y="3598164"/>
                  </a:cubicBezTo>
                  <a:cubicBezTo>
                    <a:pt x="2391791" y="3598164"/>
                    <a:pt x="1200912" y="3598164"/>
                    <a:pt x="0" y="3598164"/>
                  </a:cubicBezTo>
                  <a:cubicBezTo>
                    <a:pt x="0" y="2403729"/>
                    <a:pt x="0" y="1209421"/>
                    <a:pt x="0" y="15240"/>
                  </a:cubicBezTo>
                  <a:close/>
                  <a:moveTo>
                    <a:pt x="3359658" y="248031"/>
                  </a:moveTo>
                  <a:cubicBezTo>
                    <a:pt x="2315845" y="248031"/>
                    <a:pt x="1282065" y="248031"/>
                    <a:pt x="248285" y="248031"/>
                  </a:cubicBezTo>
                  <a:cubicBezTo>
                    <a:pt x="248285" y="1285494"/>
                    <a:pt x="248285" y="2312797"/>
                    <a:pt x="248285" y="3350133"/>
                  </a:cubicBezTo>
                  <a:cubicBezTo>
                    <a:pt x="1287145" y="3350133"/>
                    <a:pt x="2320798" y="3350133"/>
                    <a:pt x="3359658" y="3350133"/>
                  </a:cubicBezTo>
                  <a:cubicBezTo>
                    <a:pt x="3359658" y="2312670"/>
                    <a:pt x="3359658" y="1280414"/>
                    <a:pt x="3359658" y="248031"/>
                  </a:cubicBezTo>
                  <a:close/>
                </a:path>
              </a:pathLst>
            </a:custGeom>
            <a:solidFill>
              <a:srgbClr val="FFFFFF"/>
            </a:solidFill>
          </p:spPr>
        </p:sp>
      </p:grpSp>
      <p:grpSp>
        <p:nvGrpSpPr>
          <p:cNvPr id="23" name="Group 23"/>
          <p:cNvGrpSpPr/>
          <p:nvPr/>
        </p:nvGrpSpPr>
        <p:grpSpPr>
          <a:xfrm>
            <a:off x="8162640" y="1425600"/>
            <a:ext cx="2705040" cy="2702160"/>
            <a:chOff x="0" y="0"/>
            <a:chExt cx="3606720" cy="3602880"/>
          </a:xfrm>
        </p:grpSpPr>
        <p:sp>
          <p:nvSpPr>
            <p:cNvPr id="24" name="Freeform 24"/>
            <p:cNvSpPr/>
            <p:nvPr/>
          </p:nvSpPr>
          <p:spPr>
            <a:xfrm>
              <a:off x="0" y="0"/>
              <a:ext cx="3606673" cy="3602863"/>
            </a:xfrm>
            <a:custGeom>
              <a:avLst/>
              <a:gdLst/>
              <a:ahLst/>
              <a:cxnLst/>
              <a:rect l="l" t="t" r="r" b="b"/>
              <a:pathLst>
                <a:path w="3606673" h="3602863">
                  <a:moveTo>
                    <a:pt x="3606673" y="3602863"/>
                  </a:moveTo>
                  <a:cubicBezTo>
                    <a:pt x="3373628" y="3602863"/>
                    <a:pt x="3135630" y="3602863"/>
                    <a:pt x="2897505" y="3602863"/>
                  </a:cubicBezTo>
                  <a:cubicBezTo>
                    <a:pt x="2897505" y="3511804"/>
                    <a:pt x="2897505" y="3440938"/>
                    <a:pt x="2897505" y="3359912"/>
                  </a:cubicBezTo>
                  <a:cubicBezTo>
                    <a:pt x="3049524" y="3359912"/>
                    <a:pt x="3201416" y="3359912"/>
                    <a:pt x="3358515" y="3359912"/>
                  </a:cubicBezTo>
                  <a:cubicBezTo>
                    <a:pt x="3358515" y="2317496"/>
                    <a:pt x="3358515" y="1285240"/>
                    <a:pt x="3358515" y="242824"/>
                  </a:cubicBezTo>
                  <a:cubicBezTo>
                    <a:pt x="2325116" y="242824"/>
                    <a:pt x="1291717" y="242824"/>
                    <a:pt x="248285" y="242824"/>
                  </a:cubicBezTo>
                  <a:cubicBezTo>
                    <a:pt x="248285" y="394589"/>
                    <a:pt x="248285" y="551561"/>
                    <a:pt x="248285" y="708406"/>
                  </a:cubicBezTo>
                  <a:cubicBezTo>
                    <a:pt x="162179" y="708406"/>
                    <a:pt x="91313" y="708406"/>
                    <a:pt x="127" y="708406"/>
                  </a:cubicBezTo>
                  <a:cubicBezTo>
                    <a:pt x="0" y="470662"/>
                    <a:pt x="0" y="232791"/>
                    <a:pt x="0" y="0"/>
                  </a:cubicBezTo>
                  <a:cubicBezTo>
                    <a:pt x="1200531" y="0"/>
                    <a:pt x="2406142" y="0"/>
                    <a:pt x="3606673" y="0"/>
                  </a:cubicBezTo>
                  <a:cubicBezTo>
                    <a:pt x="3606673" y="1199261"/>
                    <a:pt x="3606673" y="2398522"/>
                    <a:pt x="3606673" y="3602863"/>
                  </a:cubicBezTo>
                  <a:close/>
                </a:path>
              </a:pathLst>
            </a:custGeom>
            <a:solidFill>
              <a:srgbClr val="FFFFFF"/>
            </a:solidFill>
          </p:spPr>
        </p:sp>
      </p:grpSp>
      <p:sp>
        <p:nvSpPr>
          <p:cNvPr id="25" name="Freeform: Shape 24">
            <a:extLst>
              <a:ext uri="{FF2B5EF4-FFF2-40B4-BE49-F238E27FC236}">
                <a16:creationId xmlns:a16="http://schemas.microsoft.com/office/drawing/2014/main" id="{87391C43-A7C4-4450-A16A-F5658A36EA57}"/>
              </a:ext>
            </a:extLst>
          </p:cNvPr>
          <p:cNvSpPr/>
          <p:nvPr/>
        </p:nvSpPr>
        <p:spPr>
          <a:xfrm>
            <a:off x="3274418" y="3207722"/>
            <a:ext cx="4269381" cy="1021377"/>
          </a:xfrm>
          <a:custGeom>
            <a:avLst/>
            <a:gdLst>
              <a:gd name="connsiteX0" fmla="*/ 10575608 w 12134850"/>
              <a:gd name="connsiteY0" fmla="*/ 3118485 h 3118484"/>
              <a:gd name="connsiteX1" fmla="*/ 1559243 w 12134850"/>
              <a:gd name="connsiteY1" fmla="*/ 3118485 h 3118484"/>
              <a:gd name="connsiteX2" fmla="*/ 0 w 12134850"/>
              <a:gd name="connsiteY2" fmla="*/ 1559243 h 3118484"/>
              <a:gd name="connsiteX3" fmla="*/ 1559243 w 12134850"/>
              <a:gd name="connsiteY3" fmla="*/ 0 h 3118484"/>
              <a:gd name="connsiteX4" fmla="*/ 10575608 w 12134850"/>
              <a:gd name="connsiteY4" fmla="*/ 0 h 3118484"/>
              <a:gd name="connsiteX5" fmla="*/ 12134850 w 12134850"/>
              <a:gd name="connsiteY5" fmla="*/ 1559243 h 3118484"/>
              <a:gd name="connsiteX6" fmla="*/ 10575608 w 12134850"/>
              <a:gd name="connsiteY6" fmla="*/ 3118485 h 3118484"/>
              <a:gd name="connsiteX7" fmla="*/ 1559243 w 12134850"/>
              <a:gd name="connsiteY7" fmla="*/ 135255 h 3118484"/>
              <a:gd name="connsiteX8" fmla="*/ 135255 w 12134850"/>
              <a:gd name="connsiteY8" fmla="*/ 1559243 h 3118484"/>
              <a:gd name="connsiteX9" fmla="*/ 1559243 w 12134850"/>
              <a:gd name="connsiteY9" fmla="*/ 2983230 h 3118484"/>
              <a:gd name="connsiteX10" fmla="*/ 10575608 w 12134850"/>
              <a:gd name="connsiteY10" fmla="*/ 2983230 h 3118484"/>
              <a:gd name="connsiteX11" fmla="*/ 11999595 w 12134850"/>
              <a:gd name="connsiteY11" fmla="*/ 1559243 h 3118484"/>
              <a:gd name="connsiteX12" fmla="*/ 10575608 w 12134850"/>
              <a:gd name="connsiteY12" fmla="*/ 135255 h 3118484"/>
              <a:gd name="connsiteX13" fmla="*/ 1559243 w 12134850"/>
              <a:gd name="connsiteY13" fmla="*/ 135255 h 311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34850" h="3118484">
                <a:moveTo>
                  <a:pt x="10575608" y="3118485"/>
                </a:moveTo>
                <a:lnTo>
                  <a:pt x="1559243" y="3118485"/>
                </a:lnTo>
                <a:cubicBezTo>
                  <a:pt x="699135" y="3118485"/>
                  <a:pt x="0" y="2419350"/>
                  <a:pt x="0" y="1559243"/>
                </a:cubicBezTo>
                <a:cubicBezTo>
                  <a:pt x="0" y="699135"/>
                  <a:pt x="699135" y="0"/>
                  <a:pt x="1559243" y="0"/>
                </a:cubicBezTo>
                <a:lnTo>
                  <a:pt x="10575608" y="0"/>
                </a:lnTo>
                <a:cubicBezTo>
                  <a:pt x="11435715" y="0"/>
                  <a:pt x="12134850" y="699135"/>
                  <a:pt x="12134850" y="1559243"/>
                </a:cubicBezTo>
                <a:cubicBezTo>
                  <a:pt x="12134850" y="2419350"/>
                  <a:pt x="11435715" y="3118485"/>
                  <a:pt x="10575608" y="3118485"/>
                </a:cubicBezTo>
                <a:close/>
                <a:moveTo>
                  <a:pt x="1559243" y="135255"/>
                </a:moveTo>
                <a:cubicBezTo>
                  <a:pt x="774383" y="135255"/>
                  <a:pt x="135255" y="774383"/>
                  <a:pt x="135255" y="1559243"/>
                </a:cubicBezTo>
                <a:cubicBezTo>
                  <a:pt x="135255" y="2344103"/>
                  <a:pt x="773430" y="2983230"/>
                  <a:pt x="1559243" y="2983230"/>
                </a:cubicBezTo>
                <a:lnTo>
                  <a:pt x="10575608" y="2983230"/>
                </a:lnTo>
                <a:cubicBezTo>
                  <a:pt x="11360467" y="2983230"/>
                  <a:pt x="11999595" y="2344103"/>
                  <a:pt x="11999595" y="1559243"/>
                </a:cubicBezTo>
                <a:cubicBezTo>
                  <a:pt x="11999595" y="774383"/>
                  <a:pt x="11361420" y="135255"/>
                  <a:pt x="10575608" y="135255"/>
                </a:cubicBezTo>
                <a:lnTo>
                  <a:pt x="1559243" y="135255"/>
                </a:lnTo>
                <a:close/>
              </a:path>
            </a:pathLst>
          </a:custGeom>
          <a:solidFill>
            <a:schemeClr val="bg1"/>
          </a:solidFill>
          <a:ln w="9525" cap="flat">
            <a:noFill/>
            <a:prstDash val="solid"/>
            <a:miter/>
          </a:ln>
        </p:spPr>
        <p:txBody>
          <a:bodyPr rtlCol="0" anchor="ctr"/>
          <a:lstStyle/>
          <a:p>
            <a:pPr algn="r" rtl="1"/>
            <a:endParaRPr lang="en-US">
              <a:solidFill>
                <a:schemeClr val="bg1"/>
              </a:solidFill>
              <a:cs typeface="B Nazanin" panose="00000700000000000000" pitchFamily="2" charset="-78"/>
            </a:endParaRPr>
          </a:p>
        </p:txBody>
      </p:sp>
      <p:sp>
        <p:nvSpPr>
          <p:cNvPr id="26" name="TextBox 25">
            <a:extLst>
              <a:ext uri="{FF2B5EF4-FFF2-40B4-BE49-F238E27FC236}">
                <a16:creationId xmlns:a16="http://schemas.microsoft.com/office/drawing/2014/main" id="{F95E0899-2FB4-115A-4473-86FFE832F28F}"/>
              </a:ext>
            </a:extLst>
          </p:cNvPr>
          <p:cNvSpPr txBox="1"/>
          <p:nvPr/>
        </p:nvSpPr>
        <p:spPr>
          <a:xfrm>
            <a:off x="3657600" y="3238500"/>
            <a:ext cx="3733800" cy="861774"/>
          </a:xfrm>
          <a:prstGeom prst="rect">
            <a:avLst/>
          </a:prstGeom>
          <a:noFill/>
        </p:spPr>
        <p:txBody>
          <a:bodyPr wrap="square" rtlCol="0" anchor="ctr">
            <a:spAutoFit/>
          </a:bodyPr>
          <a:lstStyle/>
          <a:p>
            <a:pPr algn="l"/>
            <a:r>
              <a:rPr lang="en-US" sz="5000" dirty="0">
                <a:solidFill>
                  <a:schemeClr val="bg1"/>
                </a:solidFill>
                <a:latin typeface="+mj-lt"/>
                <a:cs typeface="B Nazanin" panose="00000700000000000000" pitchFamily="2" charset="-78"/>
              </a:rPr>
              <a:t>20begir.com</a:t>
            </a:r>
            <a:endParaRPr lang="ko-KR" altLang="en-US" sz="5000" dirty="0">
              <a:solidFill>
                <a:schemeClr val="bg1"/>
              </a:solidFill>
              <a:latin typeface="+mj-lt"/>
              <a:cs typeface="B Nazanin"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995040" y="974880"/>
            <a:ext cx="8280000" cy="8337600"/>
            <a:chOff x="0" y="0"/>
            <a:chExt cx="11040000" cy="11116800"/>
          </a:xfrm>
        </p:grpSpPr>
        <p:sp>
          <p:nvSpPr>
            <p:cNvPr id="4" name="Freeform 4"/>
            <p:cNvSpPr/>
            <p:nvPr/>
          </p:nvSpPr>
          <p:spPr>
            <a:xfrm>
              <a:off x="152654" y="152654"/>
              <a:ext cx="10734675" cy="10811510"/>
            </a:xfrm>
            <a:custGeom>
              <a:avLst/>
              <a:gdLst/>
              <a:ahLst/>
              <a:cxnLst/>
              <a:rect l="l" t="t" r="r" b="b"/>
              <a:pathLst>
                <a:path w="10734675" h="10811510">
                  <a:moveTo>
                    <a:pt x="0" y="0"/>
                  </a:moveTo>
                  <a:lnTo>
                    <a:pt x="10734675" y="0"/>
                  </a:lnTo>
                  <a:lnTo>
                    <a:pt x="10734675" y="10811510"/>
                  </a:lnTo>
                  <a:lnTo>
                    <a:pt x="0" y="10811510"/>
                  </a:lnTo>
                  <a:close/>
                </a:path>
              </a:pathLst>
            </a:custGeom>
            <a:solidFill>
              <a:srgbClr val="EFEFEF"/>
            </a:solidFill>
          </p:spPr>
        </p:sp>
        <p:sp>
          <p:nvSpPr>
            <p:cNvPr id="5" name="Freeform 5"/>
            <p:cNvSpPr/>
            <p:nvPr/>
          </p:nvSpPr>
          <p:spPr>
            <a:xfrm>
              <a:off x="0" y="0"/>
              <a:ext cx="11039983" cy="11116818"/>
            </a:xfrm>
            <a:custGeom>
              <a:avLst/>
              <a:gdLst/>
              <a:ahLst/>
              <a:cxnLst/>
              <a:rect l="l" t="t" r="r" b="b"/>
              <a:pathLst>
                <a:path w="11039983" h="11116818">
                  <a:moveTo>
                    <a:pt x="152654" y="0"/>
                  </a:moveTo>
                  <a:lnTo>
                    <a:pt x="10887329" y="0"/>
                  </a:lnTo>
                  <a:cubicBezTo>
                    <a:pt x="10971657" y="0"/>
                    <a:pt x="11039983" y="68326"/>
                    <a:pt x="11039983" y="152654"/>
                  </a:cubicBezTo>
                  <a:lnTo>
                    <a:pt x="11039983" y="10964164"/>
                  </a:lnTo>
                  <a:cubicBezTo>
                    <a:pt x="11039983" y="11048492"/>
                    <a:pt x="10971657" y="11116818"/>
                    <a:pt x="10887329" y="11116818"/>
                  </a:cubicBezTo>
                  <a:lnTo>
                    <a:pt x="152654" y="11116818"/>
                  </a:lnTo>
                  <a:cubicBezTo>
                    <a:pt x="68326" y="11116818"/>
                    <a:pt x="0" y="11048492"/>
                    <a:pt x="0" y="10964164"/>
                  </a:cubicBezTo>
                  <a:lnTo>
                    <a:pt x="0" y="152654"/>
                  </a:lnTo>
                  <a:cubicBezTo>
                    <a:pt x="0" y="68326"/>
                    <a:pt x="68326" y="0"/>
                    <a:pt x="152654" y="0"/>
                  </a:cubicBezTo>
                  <a:moveTo>
                    <a:pt x="152654" y="305308"/>
                  </a:moveTo>
                  <a:lnTo>
                    <a:pt x="152654" y="152654"/>
                  </a:lnTo>
                  <a:lnTo>
                    <a:pt x="305308" y="152654"/>
                  </a:lnTo>
                  <a:lnTo>
                    <a:pt x="305308" y="10964164"/>
                  </a:lnTo>
                  <a:lnTo>
                    <a:pt x="152654" y="10964164"/>
                  </a:lnTo>
                  <a:lnTo>
                    <a:pt x="152654" y="10811510"/>
                  </a:lnTo>
                  <a:lnTo>
                    <a:pt x="10887329" y="10811510"/>
                  </a:lnTo>
                  <a:lnTo>
                    <a:pt x="10887329" y="10964164"/>
                  </a:lnTo>
                  <a:lnTo>
                    <a:pt x="10734675" y="10964164"/>
                  </a:lnTo>
                  <a:lnTo>
                    <a:pt x="10734675" y="152654"/>
                  </a:lnTo>
                  <a:lnTo>
                    <a:pt x="10887329" y="152654"/>
                  </a:lnTo>
                  <a:lnTo>
                    <a:pt x="10887329" y="305308"/>
                  </a:lnTo>
                  <a:lnTo>
                    <a:pt x="152654" y="305308"/>
                  </a:lnTo>
                  <a:close/>
                </a:path>
              </a:pathLst>
            </a:custGeom>
            <a:solidFill>
              <a:srgbClr val="FFFFFF"/>
            </a:solidFill>
          </p:spPr>
        </p:sp>
      </p:grpSp>
      <p:sp>
        <p:nvSpPr>
          <p:cNvPr id="6" name="AutoShape 6"/>
          <p:cNvSpPr/>
          <p:nvPr/>
        </p:nvSpPr>
        <p:spPr>
          <a:xfrm rot="102645">
            <a:off x="4809455" y="2732760"/>
            <a:ext cx="651170" cy="0"/>
          </a:xfrm>
          <a:prstGeom prst="line">
            <a:avLst/>
          </a:prstGeom>
          <a:ln w="9525" cap="rnd">
            <a:solidFill>
              <a:srgbClr val="9E7C59"/>
            </a:solidFill>
            <a:prstDash val="solid"/>
            <a:headEnd type="triangle" w="lg" len="med"/>
            <a:tailEnd type="triangle" w="lg" len="med"/>
          </a:ln>
        </p:spPr>
      </p:sp>
      <p:grpSp>
        <p:nvGrpSpPr>
          <p:cNvPr id="7" name="Group 7"/>
          <p:cNvGrpSpPr/>
          <p:nvPr/>
        </p:nvGrpSpPr>
        <p:grpSpPr>
          <a:xfrm>
            <a:off x="5027040" y="2624400"/>
            <a:ext cx="215280" cy="215280"/>
            <a:chOff x="0" y="0"/>
            <a:chExt cx="287040" cy="287040"/>
          </a:xfrm>
        </p:grpSpPr>
        <p:sp>
          <p:nvSpPr>
            <p:cNvPr id="8" name="Freeform 8"/>
            <p:cNvSpPr/>
            <p:nvPr/>
          </p:nvSpPr>
          <p:spPr>
            <a:xfrm>
              <a:off x="-1143" y="0"/>
              <a:ext cx="289306" cy="287020"/>
            </a:xfrm>
            <a:custGeom>
              <a:avLst/>
              <a:gdLst/>
              <a:ahLst/>
              <a:cxnLst/>
              <a:rect l="l" t="t" r="r" b="b"/>
              <a:pathLst>
                <a:path w="289306" h="287020">
                  <a:moveTo>
                    <a:pt x="4826" y="134747"/>
                  </a:moveTo>
                  <a:lnTo>
                    <a:pt x="135890" y="3683"/>
                  </a:lnTo>
                  <a:cubicBezTo>
                    <a:pt x="138176" y="1397"/>
                    <a:pt x="141351" y="0"/>
                    <a:pt x="144653" y="0"/>
                  </a:cubicBezTo>
                  <a:cubicBezTo>
                    <a:pt x="147955" y="0"/>
                    <a:pt x="151130" y="1270"/>
                    <a:pt x="153416" y="3683"/>
                  </a:cubicBezTo>
                  <a:lnTo>
                    <a:pt x="284480" y="134747"/>
                  </a:lnTo>
                  <a:cubicBezTo>
                    <a:pt x="289306" y="139573"/>
                    <a:pt x="289306" y="147574"/>
                    <a:pt x="284480" y="152400"/>
                  </a:cubicBezTo>
                  <a:lnTo>
                    <a:pt x="153543" y="283337"/>
                  </a:lnTo>
                  <a:cubicBezTo>
                    <a:pt x="151257" y="285623"/>
                    <a:pt x="148082" y="287020"/>
                    <a:pt x="144780" y="287020"/>
                  </a:cubicBezTo>
                  <a:cubicBezTo>
                    <a:pt x="141478" y="287020"/>
                    <a:pt x="138303" y="285750"/>
                    <a:pt x="136017" y="283337"/>
                  </a:cubicBezTo>
                  <a:lnTo>
                    <a:pt x="4826" y="152400"/>
                  </a:lnTo>
                  <a:cubicBezTo>
                    <a:pt x="0" y="147574"/>
                    <a:pt x="0" y="139573"/>
                    <a:pt x="4826" y="134747"/>
                  </a:cubicBezTo>
                  <a:moveTo>
                    <a:pt x="22479" y="152400"/>
                  </a:moveTo>
                  <a:lnTo>
                    <a:pt x="13589" y="143510"/>
                  </a:lnTo>
                  <a:lnTo>
                    <a:pt x="22352" y="134747"/>
                  </a:lnTo>
                  <a:lnTo>
                    <a:pt x="153543" y="265684"/>
                  </a:lnTo>
                  <a:lnTo>
                    <a:pt x="144780" y="274447"/>
                  </a:lnTo>
                  <a:lnTo>
                    <a:pt x="136017" y="265684"/>
                  </a:lnTo>
                  <a:lnTo>
                    <a:pt x="266827" y="134747"/>
                  </a:lnTo>
                  <a:lnTo>
                    <a:pt x="275590" y="143510"/>
                  </a:lnTo>
                  <a:lnTo>
                    <a:pt x="266827" y="152273"/>
                  </a:lnTo>
                  <a:lnTo>
                    <a:pt x="135890" y="21336"/>
                  </a:lnTo>
                  <a:lnTo>
                    <a:pt x="144653" y="12446"/>
                  </a:lnTo>
                  <a:lnTo>
                    <a:pt x="153416" y="21209"/>
                  </a:lnTo>
                  <a:lnTo>
                    <a:pt x="22479" y="152400"/>
                  </a:lnTo>
                  <a:close/>
                </a:path>
              </a:pathLst>
            </a:custGeom>
            <a:solidFill>
              <a:srgbClr val="9E7C59"/>
            </a:solidFill>
          </p:spPr>
        </p:sp>
      </p:grpSp>
      <p:sp>
        <p:nvSpPr>
          <p:cNvPr id="9" name="TextBox 9"/>
          <p:cNvSpPr txBox="1"/>
          <p:nvPr/>
        </p:nvSpPr>
        <p:spPr>
          <a:xfrm>
            <a:off x="1805760" y="1576080"/>
            <a:ext cx="6582960" cy="487313"/>
          </a:xfrm>
          <a:prstGeom prst="rect">
            <a:avLst/>
          </a:prstGeom>
        </p:spPr>
        <p:txBody>
          <a:bodyPr lIns="0" tIns="0" rIns="0" bIns="0" rtlCol="0" anchor="t">
            <a:spAutoFit/>
          </a:bodyPr>
          <a:lstStyle/>
          <a:p>
            <a:pPr algn="ctr" rtl="1">
              <a:lnSpc>
                <a:spcPts val="3840"/>
              </a:lnSpc>
            </a:pPr>
            <a:r>
              <a:rPr lang="fa-IR" sz="3200" spc="-2" dirty="0">
                <a:solidFill>
                  <a:srgbClr val="666666"/>
                </a:solidFill>
                <a:latin typeface="Vidaloka"/>
                <a:cs typeface="B Nazanin" pitchFamily="2" charset="-78"/>
              </a:rPr>
              <a:t>یک تصویر ارزش آن هزار کلمه است</a:t>
            </a:r>
            <a:endParaRPr lang="en-US" sz="3200" spc="-2" dirty="0">
              <a:solidFill>
                <a:srgbClr val="666666"/>
              </a:solidFill>
              <a:latin typeface="Vidaloka"/>
              <a:cs typeface="B Nazanin" pitchFamily="2" charset="-78"/>
            </a:endParaRPr>
          </a:p>
        </p:txBody>
      </p:sp>
      <p:sp>
        <p:nvSpPr>
          <p:cNvPr id="10" name="TextBox 10"/>
          <p:cNvSpPr txBox="1"/>
          <p:nvPr/>
        </p:nvSpPr>
        <p:spPr>
          <a:xfrm>
            <a:off x="1600200" y="3269910"/>
            <a:ext cx="7162800" cy="4993675"/>
          </a:xfrm>
          <a:prstGeom prst="rect">
            <a:avLst/>
          </a:prstGeom>
        </p:spPr>
        <p:txBody>
          <a:bodyPr wrap="square" lIns="0" tIns="0" rIns="0" bIns="0" rtlCol="0" anchor="t">
            <a:spAutoFit/>
          </a:bodyPr>
          <a:lstStyle/>
          <a:p>
            <a:pPr algn="r" rtl="1">
              <a:lnSpc>
                <a:spcPct val="150000"/>
              </a:lnSpc>
            </a:pPr>
            <a:r>
              <a:rPr lang="fa-IR" sz="4400" spc="-1" dirty="0">
                <a:solidFill>
                  <a:srgbClr val="434343"/>
                </a:solidFill>
                <a:latin typeface="Tinos"/>
                <a:cs typeface="B Nazanin" pitchFamily="2" charset="-78"/>
              </a:rPr>
              <a:t>این قالب پاورپوینت با تم ماشین‌آلات نساجی در ارائه محتوا و نمایش اطلاعات بسیار مناسب و کارآمد است. طراحی حرفه‌ای و متحرک اسلایدها به شما کمک میکند</a:t>
            </a:r>
            <a:endParaRPr lang="en-US" sz="4400" spc="-1" dirty="0">
              <a:solidFill>
                <a:srgbClr val="434343"/>
              </a:solidFill>
              <a:latin typeface="Tinos"/>
              <a:cs typeface="B Nazanin" pitchFamily="2" charset="-78"/>
            </a:endParaRPr>
          </a:p>
        </p:txBody>
      </p:sp>
      <p:sp>
        <p:nvSpPr>
          <p:cNvPr id="12" name="TextBox 7"/>
          <p:cNvSpPr txBox="1"/>
          <p:nvPr/>
        </p:nvSpPr>
        <p:spPr>
          <a:xfrm>
            <a:off x="91440" y="9383040"/>
            <a:ext cx="18105120" cy="551433"/>
          </a:xfrm>
          <a:prstGeom prst="rect">
            <a:avLst/>
          </a:prstGeom>
        </p:spPr>
        <p:txBody>
          <a:bodyPr lIns="0" tIns="0" rIns="0" bIns="0" rtlCol="0" anchor="t">
            <a:spAutoFit/>
          </a:bodyPr>
          <a:lstStyle/>
          <a:p>
            <a:pPr algn="ctr" rtl="1">
              <a:lnSpc>
                <a:spcPts val="4320"/>
              </a:lnSpc>
            </a:pPr>
            <a:r>
              <a:rPr lang="en-US" sz="3600" spc="-145" dirty="0">
                <a:solidFill>
                  <a:srgbClr val="000000"/>
                </a:solidFill>
                <a:latin typeface="Open Sans"/>
                <a:cs typeface="B Nazanin" pitchFamily="2" charset="-78"/>
              </a:rPr>
              <a:t>10</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dirty="0"/>
          </a:p>
        </p:txBody>
      </p:sp>
      <p:grpSp>
        <p:nvGrpSpPr>
          <p:cNvPr id="3" name="Group 3"/>
          <p:cNvGrpSpPr/>
          <p:nvPr/>
        </p:nvGrpSpPr>
        <p:grpSpPr>
          <a:xfrm>
            <a:off x="0" y="0"/>
            <a:ext cx="18288000" cy="10286640"/>
            <a:chOff x="0" y="0"/>
            <a:chExt cx="24384000" cy="13715520"/>
          </a:xfrm>
        </p:grpSpPr>
        <p:sp>
          <p:nvSpPr>
            <p:cNvPr id="4" name="Freeform 4"/>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moveTo>
                    <a:pt x="1450340" y="1450340"/>
                  </a:moveTo>
                  <a:lnTo>
                    <a:pt x="1450340" y="12265279"/>
                  </a:lnTo>
                  <a:lnTo>
                    <a:pt x="22933661" y="12265279"/>
                  </a:lnTo>
                  <a:lnTo>
                    <a:pt x="22933661" y="1450340"/>
                  </a:lnTo>
                  <a:close/>
                </a:path>
              </a:pathLst>
            </a:custGeom>
            <a:solidFill>
              <a:srgbClr val="1A0808">
                <a:alpha val="29804"/>
              </a:srgbClr>
            </a:solidFill>
          </p:spPr>
        </p:sp>
      </p:grpSp>
      <p:grpSp>
        <p:nvGrpSpPr>
          <p:cNvPr id="5" name="Group 5"/>
          <p:cNvGrpSpPr/>
          <p:nvPr/>
        </p:nvGrpSpPr>
        <p:grpSpPr>
          <a:xfrm>
            <a:off x="995040" y="974880"/>
            <a:ext cx="16297920" cy="8337600"/>
            <a:chOff x="0" y="0"/>
            <a:chExt cx="21730560" cy="11116800"/>
          </a:xfrm>
        </p:grpSpPr>
        <p:sp>
          <p:nvSpPr>
            <p:cNvPr id="6" name="Freeform 6"/>
            <p:cNvSpPr/>
            <p:nvPr/>
          </p:nvSpPr>
          <p:spPr>
            <a:xfrm>
              <a:off x="0" y="0"/>
              <a:ext cx="21730590" cy="11116818"/>
            </a:xfrm>
            <a:custGeom>
              <a:avLst/>
              <a:gdLst/>
              <a:ahLst/>
              <a:cxnLst/>
              <a:rect l="l" t="t" r="r" b="b"/>
              <a:pathLst>
                <a:path w="21730590" h="11116818">
                  <a:moveTo>
                    <a:pt x="152654" y="0"/>
                  </a:moveTo>
                  <a:lnTo>
                    <a:pt x="21577936" y="0"/>
                  </a:lnTo>
                  <a:cubicBezTo>
                    <a:pt x="21662264" y="0"/>
                    <a:pt x="21730590" y="68326"/>
                    <a:pt x="21730590" y="152654"/>
                  </a:cubicBezTo>
                  <a:lnTo>
                    <a:pt x="21730590" y="10964164"/>
                  </a:lnTo>
                  <a:cubicBezTo>
                    <a:pt x="21730590" y="11048492"/>
                    <a:pt x="21662264" y="11116818"/>
                    <a:pt x="21577936" y="11116818"/>
                  </a:cubicBezTo>
                  <a:lnTo>
                    <a:pt x="152654" y="11116818"/>
                  </a:lnTo>
                  <a:cubicBezTo>
                    <a:pt x="68326" y="11116818"/>
                    <a:pt x="0" y="11048492"/>
                    <a:pt x="0" y="10964164"/>
                  </a:cubicBezTo>
                  <a:lnTo>
                    <a:pt x="0" y="152654"/>
                  </a:lnTo>
                  <a:cubicBezTo>
                    <a:pt x="0" y="68326"/>
                    <a:pt x="68326" y="0"/>
                    <a:pt x="152654" y="0"/>
                  </a:cubicBezTo>
                  <a:moveTo>
                    <a:pt x="152654" y="305308"/>
                  </a:moveTo>
                  <a:lnTo>
                    <a:pt x="152654" y="152654"/>
                  </a:lnTo>
                  <a:lnTo>
                    <a:pt x="305308" y="152654"/>
                  </a:lnTo>
                  <a:lnTo>
                    <a:pt x="305308" y="10964164"/>
                  </a:lnTo>
                  <a:lnTo>
                    <a:pt x="152654" y="10964164"/>
                  </a:lnTo>
                  <a:lnTo>
                    <a:pt x="152654" y="10811510"/>
                  </a:lnTo>
                  <a:lnTo>
                    <a:pt x="21577936" y="10811510"/>
                  </a:lnTo>
                  <a:lnTo>
                    <a:pt x="21577936" y="10964164"/>
                  </a:lnTo>
                  <a:lnTo>
                    <a:pt x="21425281" y="10964164"/>
                  </a:lnTo>
                  <a:lnTo>
                    <a:pt x="21425281" y="152654"/>
                  </a:lnTo>
                  <a:lnTo>
                    <a:pt x="21577936" y="152654"/>
                  </a:lnTo>
                  <a:lnTo>
                    <a:pt x="21577936" y="305308"/>
                  </a:lnTo>
                  <a:lnTo>
                    <a:pt x="152654" y="305308"/>
                  </a:lnTo>
                  <a:close/>
                </a:path>
              </a:pathLst>
            </a:custGeom>
            <a:solidFill>
              <a:srgbClr val="956B54"/>
            </a:solidFill>
          </p:spPr>
        </p:sp>
      </p:grpSp>
      <p:sp>
        <p:nvSpPr>
          <p:cNvPr id="7" name="TextBox 7"/>
          <p:cNvSpPr txBox="1"/>
          <p:nvPr/>
        </p:nvSpPr>
        <p:spPr>
          <a:xfrm>
            <a:off x="11811000" y="4838700"/>
            <a:ext cx="5867400" cy="1102866"/>
          </a:xfrm>
          <a:prstGeom prst="rect">
            <a:avLst/>
          </a:prstGeom>
        </p:spPr>
        <p:txBody>
          <a:bodyPr wrap="square" lIns="0" tIns="0" rIns="0" bIns="0" rtlCol="0" anchor="t">
            <a:spAutoFit/>
          </a:bodyPr>
          <a:lstStyle/>
          <a:p>
            <a:pPr algn="ctr" rtl="1">
              <a:lnSpc>
                <a:spcPts val="4320"/>
              </a:lnSpc>
            </a:pPr>
            <a:r>
              <a:rPr lang="fa-IR" sz="3600" b="1" spc="-2" dirty="0">
                <a:solidFill>
                  <a:schemeClr val="bg1"/>
                </a:solidFill>
                <a:latin typeface="Vidaloka"/>
                <a:cs typeface="B Nazanin" pitchFamily="2" charset="-78"/>
              </a:rPr>
              <a:t>تاثیر بزرگ می خواهید؟</a:t>
            </a:r>
          </a:p>
          <a:p>
            <a:pPr algn="ctr" rtl="1">
              <a:lnSpc>
                <a:spcPts val="4320"/>
              </a:lnSpc>
            </a:pPr>
            <a:r>
              <a:rPr lang="fa-IR" sz="3600" b="1" spc="-2" dirty="0">
                <a:solidFill>
                  <a:schemeClr val="bg1"/>
                </a:solidFill>
                <a:latin typeface="Vidaloka"/>
                <a:cs typeface="B Nazanin" pitchFamily="2" charset="-78"/>
              </a:rPr>
              <a:t>از تصویر بزرگ استفاده کنید</a:t>
            </a:r>
            <a:endParaRPr lang="en-US" sz="3600" b="1" spc="-2" dirty="0">
              <a:solidFill>
                <a:schemeClr val="bg1"/>
              </a:solidFill>
              <a:latin typeface="Vidaloka"/>
              <a:cs typeface="B Nazanin"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moveTo>
                    <a:pt x="1450340" y="1450340"/>
                  </a:moveTo>
                  <a:lnTo>
                    <a:pt x="1450340" y="12265279"/>
                  </a:lnTo>
                  <a:lnTo>
                    <a:pt x="22933661" y="12265279"/>
                  </a:lnTo>
                  <a:lnTo>
                    <a:pt x="22933661" y="1450340"/>
                  </a:lnTo>
                  <a:close/>
                </a:path>
              </a:pathLst>
            </a:custGeom>
            <a:solidFill>
              <a:srgbClr val="1A0808">
                <a:alpha val="29804"/>
              </a:srgbClr>
            </a:solidFill>
          </p:spPr>
        </p:sp>
      </p:grpSp>
      <p:grpSp>
        <p:nvGrpSpPr>
          <p:cNvPr id="4" name="Group 4"/>
          <p:cNvGrpSpPr/>
          <p:nvPr/>
        </p:nvGrpSpPr>
        <p:grpSpPr>
          <a:xfrm>
            <a:off x="995040" y="974880"/>
            <a:ext cx="16297920" cy="8337600"/>
            <a:chOff x="0" y="0"/>
            <a:chExt cx="21730560" cy="11116800"/>
          </a:xfrm>
        </p:grpSpPr>
        <p:sp>
          <p:nvSpPr>
            <p:cNvPr id="5" name="Freeform 5"/>
            <p:cNvSpPr/>
            <p:nvPr/>
          </p:nvSpPr>
          <p:spPr>
            <a:xfrm>
              <a:off x="0" y="0"/>
              <a:ext cx="21730590" cy="11116818"/>
            </a:xfrm>
            <a:custGeom>
              <a:avLst/>
              <a:gdLst/>
              <a:ahLst/>
              <a:cxnLst/>
              <a:rect l="l" t="t" r="r" b="b"/>
              <a:pathLst>
                <a:path w="21730590" h="11116818">
                  <a:moveTo>
                    <a:pt x="152654" y="0"/>
                  </a:moveTo>
                  <a:lnTo>
                    <a:pt x="21577936" y="0"/>
                  </a:lnTo>
                  <a:cubicBezTo>
                    <a:pt x="21662264" y="0"/>
                    <a:pt x="21730590" y="68326"/>
                    <a:pt x="21730590" y="152654"/>
                  </a:cubicBezTo>
                  <a:lnTo>
                    <a:pt x="21730590" y="10964164"/>
                  </a:lnTo>
                  <a:cubicBezTo>
                    <a:pt x="21730590" y="11048492"/>
                    <a:pt x="21662264" y="11116818"/>
                    <a:pt x="21577936" y="11116818"/>
                  </a:cubicBezTo>
                  <a:lnTo>
                    <a:pt x="152654" y="11116818"/>
                  </a:lnTo>
                  <a:cubicBezTo>
                    <a:pt x="68326" y="11116818"/>
                    <a:pt x="0" y="11048492"/>
                    <a:pt x="0" y="10964164"/>
                  </a:cubicBezTo>
                  <a:lnTo>
                    <a:pt x="0" y="152654"/>
                  </a:lnTo>
                  <a:cubicBezTo>
                    <a:pt x="0" y="68326"/>
                    <a:pt x="68326" y="0"/>
                    <a:pt x="152654" y="0"/>
                  </a:cubicBezTo>
                  <a:moveTo>
                    <a:pt x="152654" y="305308"/>
                  </a:moveTo>
                  <a:lnTo>
                    <a:pt x="152654" y="152654"/>
                  </a:lnTo>
                  <a:lnTo>
                    <a:pt x="305308" y="152654"/>
                  </a:lnTo>
                  <a:lnTo>
                    <a:pt x="305308" y="10964164"/>
                  </a:lnTo>
                  <a:lnTo>
                    <a:pt x="152654" y="10964164"/>
                  </a:lnTo>
                  <a:lnTo>
                    <a:pt x="152654" y="10811510"/>
                  </a:lnTo>
                  <a:lnTo>
                    <a:pt x="21577936" y="10811510"/>
                  </a:lnTo>
                  <a:lnTo>
                    <a:pt x="21577936" y="10964164"/>
                  </a:lnTo>
                  <a:lnTo>
                    <a:pt x="21425281" y="10964164"/>
                  </a:lnTo>
                  <a:lnTo>
                    <a:pt x="21425281" y="152654"/>
                  </a:lnTo>
                  <a:lnTo>
                    <a:pt x="21577936" y="152654"/>
                  </a:lnTo>
                  <a:lnTo>
                    <a:pt x="21577936" y="305308"/>
                  </a:lnTo>
                  <a:lnTo>
                    <a:pt x="152654" y="305308"/>
                  </a:lnTo>
                  <a:close/>
                </a:path>
              </a:pathLst>
            </a:custGeom>
            <a:solidFill>
              <a:srgbClr val="956B54"/>
            </a:solidFill>
          </p:spPr>
        </p:sp>
      </p:grpSp>
      <p:sp>
        <p:nvSpPr>
          <p:cNvPr id="6" name="TextBox 6"/>
          <p:cNvSpPr txBox="1"/>
          <p:nvPr/>
        </p:nvSpPr>
        <p:spPr>
          <a:xfrm>
            <a:off x="2971800" y="5067300"/>
            <a:ext cx="12702960" cy="2162900"/>
          </a:xfrm>
          <a:prstGeom prst="rect">
            <a:avLst/>
          </a:prstGeom>
        </p:spPr>
        <p:txBody>
          <a:bodyPr lIns="0" tIns="0" rIns="0" bIns="0" rtlCol="0" anchor="t">
            <a:spAutoFit/>
          </a:bodyPr>
          <a:lstStyle/>
          <a:p>
            <a:pPr algn="ctr">
              <a:lnSpc>
                <a:spcPts val="17280"/>
              </a:lnSpc>
            </a:pPr>
            <a:r>
              <a:rPr lang="en-US" sz="14400" spc="-2" dirty="0">
                <a:solidFill>
                  <a:srgbClr val="956B54"/>
                </a:solidFill>
                <a:latin typeface="Vidaloka"/>
                <a:cs typeface="B Nazanin" pitchFamily="2" charset="-78"/>
              </a:rPr>
              <a:t>89,526,124</a:t>
            </a:r>
          </a:p>
        </p:txBody>
      </p:sp>
      <p:sp>
        <p:nvSpPr>
          <p:cNvPr id="7" name="TextBox 7"/>
          <p:cNvSpPr txBox="1"/>
          <p:nvPr/>
        </p:nvSpPr>
        <p:spPr>
          <a:xfrm>
            <a:off x="2792160" y="6900705"/>
            <a:ext cx="12702960" cy="551433"/>
          </a:xfrm>
          <a:prstGeom prst="rect">
            <a:avLst/>
          </a:prstGeom>
        </p:spPr>
        <p:txBody>
          <a:bodyPr lIns="0" tIns="0" rIns="0" bIns="0" rtlCol="0" anchor="t">
            <a:spAutoFit/>
          </a:bodyPr>
          <a:lstStyle/>
          <a:p>
            <a:pPr algn="ctr" rtl="1">
              <a:lnSpc>
                <a:spcPts val="4320"/>
              </a:lnSpc>
            </a:pPr>
            <a:r>
              <a:rPr lang="fa-IR" sz="3600" spc="-2" dirty="0">
                <a:solidFill>
                  <a:srgbClr val="473D37"/>
                </a:solidFill>
                <a:latin typeface="Tinos Italics"/>
                <a:cs typeface="B Nazanin" pitchFamily="2" charset="-78"/>
              </a:rPr>
              <a:t>این یک عدد بزرگ است، آیا شما افتخار نمی کنید؟</a:t>
            </a:r>
            <a:endParaRPr lang="en-US" sz="3600" spc="-2" dirty="0">
              <a:solidFill>
                <a:srgbClr val="473D37"/>
              </a:solidFill>
              <a:latin typeface="Tinos Italics"/>
              <a:cs typeface="B Nazanin" pitchFamily="2" charset="-78"/>
            </a:endParaRPr>
          </a:p>
        </p:txBody>
      </p:sp>
      <p:sp>
        <p:nvSpPr>
          <p:cNvPr id="9" name="Freeform 9"/>
          <p:cNvSpPr/>
          <p:nvPr/>
        </p:nvSpPr>
        <p:spPr>
          <a:xfrm>
            <a:off x="5742720" y="0"/>
            <a:ext cx="7353360" cy="4347360"/>
          </a:xfrm>
          <a:custGeom>
            <a:avLst/>
            <a:gdLst/>
            <a:ahLst/>
            <a:cxnLst/>
            <a:rect l="l" t="t" r="r" b="b"/>
            <a:pathLst>
              <a:path w="7353360" h="4347360">
                <a:moveTo>
                  <a:pt x="0" y="0"/>
                </a:moveTo>
                <a:lnTo>
                  <a:pt x="7353360" y="0"/>
                </a:lnTo>
                <a:lnTo>
                  <a:pt x="7353360" y="4347360"/>
                </a:lnTo>
                <a:lnTo>
                  <a:pt x="0" y="4347360"/>
                </a:lnTo>
                <a:lnTo>
                  <a:pt x="0" y="0"/>
                </a:lnTo>
                <a:close/>
              </a:path>
            </a:pathLst>
          </a:custGeom>
          <a:blipFill>
            <a:blip r:embed="rId3"/>
            <a:stretch>
              <a:fillRect r="-478" b="-128"/>
            </a:stretch>
          </a:blipFill>
        </p:spPr>
      </p:sp>
      <p:sp>
        <p:nvSpPr>
          <p:cNvPr id="10" name="TextBox 8"/>
          <p:cNvSpPr txBox="1"/>
          <p:nvPr/>
        </p:nvSpPr>
        <p:spPr>
          <a:xfrm>
            <a:off x="91440" y="9383040"/>
            <a:ext cx="18105120" cy="551433"/>
          </a:xfrm>
          <a:prstGeom prst="rect">
            <a:avLst/>
          </a:prstGeom>
        </p:spPr>
        <p:txBody>
          <a:bodyPr lIns="0" tIns="0" rIns="0" bIns="0" rtlCol="0" anchor="t">
            <a:spAutoFit/>
          </a:bodyPr>
          <a:lstStyle/>
          <a:p>
            <a:pPr algn="ctr">
              <a:lnSpc>
                <a:spcPts val="4320"/>
              </a:lnSpc>
            </a:pPr>
            <a:r>
              <a:rPr lang="en-US" sz="3600" spc="-145" dirty="0">
                <a:solidFill>
                  <a:srgbClr val="000000"/>
                </a:solidFill>
                <a:latin typeface="Open Sans"/>
              </a:rPr>
              <a:t>12</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5040" y="974880"/>
            <a:ext cx="16297920" cy="8337600"/>
            <a:chOff x="0" y="0"/>
            <a:chExt cx="21730560" cy="11116800"/>
          </a:xfrm>
        </p:grpSpPr>
        <p:sp>
          <p:nvSpPr>
            <p:cNvPr id="3" name="Freeform 3"/>
            <p:cNvSpPr/>
            <p:nvPr/>
          </p:nvSpPr>
          <p:spPr>
            <a:xfrm>
              <a:off x="152654" y="152654"/>
              <a:ext cx="21425282" cy="10811510"/>
            </a:xfrm>
            <a:custGeom>
              <a:avLst/>
              <a:gdLst/>
              <a:ahLst/>
              <a:cxnLst/>
              <a:rect l="l" t="t" r="r" b="b"/>
              <a:pathLst>
                <a:path w="21425282" h="10811510">
                  <a:moveTo>
                    <a:pt x="0" y="0"/>
                  </a:moveTo>
                  <a:lnTo>
                    <a:pt x="21425282" y="0"/>
                  </a:lnTo>
                  <a:lnTo>
                    <a:pt x="21425282" y="10811510"/>
                  </a:lnTo>
                  <a:lnTo>
                    <a:pt x="0" y="10811510"/>
                  </a:lnTo>
                  <a:close/>
                </a:path>
              </a:pathLst>
            </a:custGeom>
            <a:solidFill>
              <a:srgbClr val="EFEFEF"/>
            </a:solidFill>
          </p:spPr>
        </p:sp>
        <p:sp>
          <p:nvSpPr>
            <p:cNvPr id="4" name="Freeform 4"/>
            <p:cNvSpPr/>
            <p:nvPr/>
          </p:nvSpPr>
          <p:spPr>
            <a:xfrm>
              <a:off x="0" y="0"/>
              <a:ext cx="21730590" cy="11116818"/>
            </a:xfrm>
            <a:custGeom>
              <a:avLst/>
              <a:gdLst/>
              <a:ahLst/>
              <a:cxnLst/>
              <a:rect l="l" t="t" r="r" b="b"/>
              <a:pathLst>
                <a:path w="21730590" h="11116818">
                  <a:moveTo>
                    <a:pt x="152654" y="0"/>
                  </a:moveTo>
                  <a:lnTo>
                    <a:pt x="21577936" y="0"/>
                  </a:lnTo>
                  <a:cubicBezTo>
                    <a:pt x="21662264" y="0"/>
                    <a:pt x="21730590" y="68326"/>
                    <a:pt x="21730590" y="152654"/>
                  </a:cubicBezTo>
                  <a:lnTo>
                    <a:pt x="21730590" y="10964164"/>
                  </a:lnTo>
                  <a:cubicBezTo>
                    <a:pt x="21730590" y="11048492"/>
                    <a:pt x="21662264" y="11116818"/>
                    <a:pt x="21577936" y="11116818"/>
                  </a:cubicBezTo>
                  <a:lnTo>
                    <a:pt x="152654" y="11116818"/>
                  </a:lnTo>
                  <a:cubicBezTo>
                    <a:pt x="68326" y="11116818"/>
                    <a:pt x="0" y="11048492"/>
                    <a:pt x="0" y="10964164"/>
                  </a:cubicBezTo>
                  <a:lnTo>
                    <a:pt x="0" y="152654"/>
                  </a:lnTo>
                  <a:cubicBezTo>
                    <a:pt x="0" y="68326"/>
                    <a:pt x="68326" y="0"/>
                    <a:pt x="152654" y="0"/>
                  </a:cubicBezTo>
                  <a:moveTo>
                    <a:pt x="152654" y="305308"/>
                  </a:moveTo>
                  <a:lnTo>
                    <a:pt x="152654" y="152654"/>
                  </a:lnTo>
                  <a:lnTo>
                    <a:pt x="305308" y="152654"/>
                  </a:lnTo>
                  <a:lnTo>
                    <a:pt x="305308" y="10964164"/>
                  </a:lnTo>
                  <a:lnTo>
                    <a:pt x="152654" y="10964164"/>
                  </a:lnTo>
                  <a:lnTo>
                    <a:pt x="152654" y="10811510"/>
                  </a:lnTo>
                  <a:lnTo>
                    <a:pt x="21577936" y="10811510"/>
                  </a:lnTo>
                  <a:lnTo>
                    <a:pt x="21577936" y="10964164"/>
                  </a:lnTo>
                  <a:lnTo>
                    <a:pt x="21425281" y="10964164"/>
                  </a:lnTo>
                  <a:lnTo>
                    <a:pt x="21425281" y="152654"/>
                  </a:lnTo>
                  <a:lnTo>
                    <a:pt x="21577936" y="152654"/>
                  </a:lnTo>
                  <a:lnTo>
                    <a:pt x="21577936" y="305308"/>
                  </a:lnTo>
                  <a:lnTo>
                    <a:pt x="152654" y="305308"/>
                  </a:lnTo>
                  <a:close/>
                </a:path>
              </a:pathLst>
            </a:custGeom>
            <a:solidFill>
              <a:srgbClr val="FFFFFF"/>
            </a:solidFill>
          </p:spPr>
        </p:sp>
      </p:grpSp>
      <p:grpSp>
        <p:nvGrpSpPr>
          <p:cNvPr id="5" name="Group 5"/>
          <p:cNvGrpSpPr/>
          <p:nvPr/>
        </p:nvGrpSpPr>
        <p:grpSpPr>
          <a:xfrm>
            <a:off x="13459320" y="-25560"/>
            <a:ext cx="4854240" cy="5515200"/>
            <a:chOff x="0" y="0"/>
            <a:chExt cx="6472320" cy="7353600"/>
          </a:xfrm>
        </p:grpSpPr>
        <p:sp>
          <p:nvSpPr>
            <p:cNvPr id="6" name="Freeform 6"/>
            <p:cNvSpPr/>
            <p:nvPr/>
          </p:nvSpPr>
          <p:spPr>
            <a:xfrm>
              <a:off x="0" y="0"/>
              <a:ext cx="6472301" cy="7353554"/>
            </a:xfrm>
            <a:custGeom>
              <a:avLst/>
              <a:gdLst/>
              <a:ahLst/>
              <a:cxnLst/>
              <a:rect l="l" t="t" r="r" b="b"/>
              <a:pathLst>
                <a:path w="6472301" h="7353554">
                  <a:moveTo>
                    <a:pt x="34036" y="0"/>
                  </a:moveTo>
                  <a:lnTo>
                    <a:pt x="6438265" y="0"/>
                  </a:lnTo>
                  <a:cubicBezTo>
                    <a:pt x="6457061" y="0"/>
                    <a:pt x="6472301" y="15240"/>
                    <a:pt x="6472301" y="34036"/>
                  </a:cubicBezTo>
                  <a:lnTo>
                    <a:pt x="6472301" y="7319518"/>
                  </a:lnTo>
                  <a:cubicBezTo>
                    <a:pt x="6472301" y="7338314"/>
                    <a:pt x="6457061" y="7353554"/>
                    <a:pt x="6438265" y="7353554"/>
                  </a:cubicBezTo>
                  <a:lnTo>
                    <a:pt x="34036" y="7353554"/>
                  </a:lnTo>
                  <a:cubicBezTo>
                    <a:pt x="15240" y="7353554"/>
                    <a:pt x="0" y="7338314"/>
                    <a:pt x="0" y="7319518"/>
                  </a:cubicBezTo>
                  <a:lnTo>
                    <a:pt x="0" y="34036"/>
                  </a:lnTo>
                  <a:cubicBezTo>
                    <a:pt x="0" y="15240"/>
                    <a:pt x="15240" y="0"/>
                    <a:pt x="34036" y="0"/>
                  </a:cubicBezTo>
                  <a:moveTo>
                    <a:pt x="34036" y="68199"/>
                  </a:moveTo>
                  <a:lnTo>
                    <a:pt x="34036" y="34036"/>
                  </a:lnTo>
                  <a:lnTo>
                    <a:pt x="68199" y="34036"/>
                  </a:lnTo>
                  <a:lnTo>
                    <a:pt x="68199" y="7319518"/>
                  </a:lnTo>
                  <a:lnTo>
                    <a:pt x="34036" y="7319518"/>
                  </a:lnTo>
                  <a:lnTo>
                    <a:pt x="34036" y="7285482"/>
                  </a:lnTo>
                  <a:lnTo>
                    <a:pt x="6438265" y="7285482"/>
                  </a:lnTo>
                  <a:lnTo>
                    <a:pt x="6438265" y="7319518"/>
                  </a:lnTo>
                  <a:lnTo>
                    <a:pt x="6404229" y="7319518"/>
                  </a:lnTo>
                  <a:lnTo>
                    <a:pt x="6404229" y="34036"/>
                  </a:lnTo>
                  <a:lnTo>
                    <a:pt x="6438265" y="34036"/>
                  </a:lnTo>
                  <a:lnTo>
                    <a:pt x="6438265" y="68199"/>
                  </a:lnTo>
                  <a:lnTo>
                    <a:pt x="34036" y="68199"/>
                  </a:lnTo>
                  <a:close/>
                </a:path>
              </a:pathLst>
            </a:custGeom>
            <a:solidFill>
              <a:srgbClr val="684A3A"/>
            </a:solidFill>
          </p:spPr>
        </p:sp>
      </p:grpSp>
      <p:grpSp>
        <p:nvGrpSpPr>
          <p:cNvPr id="7" name="Group 7"/>
          <p:cNvGrpSpPr/>
          <p:nvPr/>
        </p:nvGrpSpPr>
        <p:grpSpPr>
          <a:xfrm>
            <a:off x="-25560" y="4832280"/>
            <a:ext cx="4854240" cy="5515200"/>
            <a:chOff x="0" y="0"/>
            <a:chExt cx="6472320" cy="7353600"/>
          </a:xfrm>
        </p:grpSpPr>
        <p:sp>
          <p:nvSpPr>
            <p:cNvPr id="8" name="Freeform 8"/>
            <p:cNvSpPr/>
            <p:nvPr/>
          </p:nvSpPr>
          <p:spPr>
            <a:xfrm>
              <a:off x="0" y="0"/>
              <a:ext cx="6472301" cy="7353554"/>
            </a:xfrm>
            <a:custGeom>
              <a:avLst/>
              <a:gdLst/>
              <a:ahLst/>
              <a:cxnLst/>
              <a:rect l="l" t="t" r="r" b="b"/>
              <a:pathLst>
                <a:path w="6472301" h="7353554">
                  <a:moveTo>
                    <a:pt x="34036" y="0"/>
                  </a:moveTo>
                  <a:lnTo>
                    <a:pt x="6438265" y="0"/>
                  </a:lnTo>
                  <a:cubicBezTo>
                    <a:pt x="6457061" y="0"/>
                    <a:pt x="6472301" y="15240"/>
                    <a:pt x="6472301" y="34036"/>
                  </a:cubicBezTo>
                  <a:lnTo>
                    <a:pt x="6472301" y="7319518"/>
                  </a:lnTo>
                  <a:cubicBezTo>
                    <a:pt x="6472301" y="7338314"/>
                    <a:pt x="6457061" y="7353554"/>
                    <a:pt x="6438265" y="7353554"/>
                  </a:cubicBezTo>
                  <a:lnTo>
                    <a:pt x="34036" y="7353554"/>
                  </a:lnTo>
                  <a:cubicBezTo>
                    <a:pt x="15240" y="7353554"/>
                    <a:pt x="0" y="7338314"/>
                    <a:pt x="0" y="7319518"/>
                  </a:cubicBezTo>
                  <a:lnTo>
                    <a:pt x="0" y="34036"/>
                  </a:lnTo>
                  <a:cubicBezTo>
                    <a:pt x="0" y="15240"/>
                    <a:pt x="15240" y="0"/>
                    <a:pt x="34036" y="0"/>
                  </a:cubicBezTo>
                  <a:moveTo>
                    <a:pt x="34036" y="68199"/>
                  </a:moveTo>
                  <a:lnTo>
                    <a:pt x="34036" y="34036"/>
                  </a:lnTo>
                  <a:lnTo>
                    <a:pt x="68199" y="34036"/>
                  </a:lnTo>
                  <a:lnTo>
                    <a:pt x="68199" y="7319518"/>
                  </a:lnTo>
                  <a:lnTo>
                    <a:pt x="34036" y="7319518"/>
                  </a:lnTo>
                  <a:lnTo>
                    <a:pt x="34036" y="7285482"/>
                  </a:lnTo>
                  <a:lnTo>
                    <a:pt x="6438265" y="7285482"/>
                  </a:lnTo>
                  <a:lnTo>
                    <a:pt x="6438265" y="7319518"/>
                  </a:lnTo>
                  <a:lnTo>
                    <a:pt x="6404229" y="7319518"/>
                  </a:lnTo>
                  <a:lnTo>
                    <a:pt x="6404229" y="34036"/>
                  </a:lnTo>
                  <a:lnTo>
                    <a:pt x="6438265" y="34036"/>
                  </a:lnTo>
                  <a:lnTo>
                    <a:pt x="6438265" y="68199"/>
                  </a:lnTo>
                  <a:lnTo>
                    <a:pt x="34036" y="68199"/>
                  </a:lnTo>
                  <a:close/>
                </a:path>
              </a:pathLst>
            </a:custGeom>
            <a:solidFill>
              <a:srgbClr val="684A3A"/>
            </a:solidFill>
          </p:spPr>
        </p:sp>
      </p:grpSp>
      <p:sp>
        <p:nvSpPr>
          <p:cNvPr id="9" name="TextBox 9"/>
          <p:cNvSpPr txBox="1"/>
          <p:nvPr/>
        </p:nvSpPr>
        <p:spPr>
          <a:xfrm>
            <a:off x="3052800" y="1387440"/>
            <a:ext cx="12182400" cy="1474763"/>
          </a:xfrm>
          <a:prstGeom prst="rect">
            <a:avLst/>
          </a:prstGeom>
        </p:spPr>
        <p:txBody>
          <a:bodyPr lIns="0" tIns="0" rIns="0" bIns="0" rtlCol="0" anchor="t">
            <a:spAutoFit/>
          </a:bodyPr>
          <a:lstStyle/>
          <a:p>
            <a:pPr algn="ctr" rtl="1">
              <a:lnSpc>
                <a:spcPts val="11519"/>
              </a:lnSpc>
            </a:pPr>
            <a:r>
              <a:rPr lang="en-US" sz="9600" spc="-2">
                <a:solidFill>
                  <a:srgbClr val="9E7C59"/>
                </a:solidFill>
                <a:latin typeface="Vidaloka"/>
                <a:cs typeface="B Nazanin" pitchFamily="2" charset="-78"/>
              </a:rPr>
              <a:t>89,526,124$</a:t>
            </a:r>
          </a:p>
        </p:txBody>
      </p:sp>
      <p:sp>
        <p:nvSpPr>
          <p:cNvPr id="10" name="TextBox 10"/>
          <p:cNvSpPr txBox="1"/>
          <p:nvPr/>
        </p:nvSpPr>
        <p:spPr>
          <a:xfrm>
            <a:off x="3052800" y="2938947"/>
            <a:ext cx="12182400" cy="551433"/>
          </a:xfrm>
          <a:prstGeom prst="rect">
            <a:avLst/>
          </a:prstGeom>
        </p:spPr>
        <p:txBody>
          <a:bodyPr lIns="0" tIns="0" rIns="0" bIns="0" rtlCol="0" anchor="t">
            <a:spAutoFit/>
          </a:bodyPr>
          <a:lstStyle/>
          <a:p>
            <a:pPr algn="ctr" rtl="1">
              <a:lnSpc>
                <a:spcPts val="4320"/>
              </a:lnSpc>
            </a:pPr>
            <a:r>
              <a:rPr lang="fa-IR" sz="3600" spc="-2" dirty="0">
                <a:solidFill>
                  <a:srgbClr val="434343"/>
                </a:solidFill>
                <a:latin typeface="Tinos"/>
                <a:cs typeface="B Nazanin" pitchFamily="2" charset="-78"/>
              </a:rPr>
              <a:t>اسلاید متنی را برای پاور خود تنظیم کنید</a:t>
            </a:r>
            <a:endParaRPr lang="en-US" sz="3600" spc="-2" dirty="0">
              <a:solidFill>
                <a:srgbClr val="434343"/>
              </a:solidFill>
              <a:latin typeface="Tinos"/>
              <a:cs typeface="B Nazanin" pitchFamily="2" charset="-78"/>
            </a:endParaRPr>
          </a:p>
        </p:txBody>
      </p:sp>
      <p:sp>
        <p:nvSpPr>
          <p:cNvPr id="11" name="TextBox 11"/>
          <p:cNvSpPr txBox="1"/>
          <p:nvPr/>
        </p:nvSpPr>
        <p:spPr>
          <a:xfrm>
            <a:off x="3052800" y="6644880"/>
            <a:ext cx="12182400" cy="1474763"/>
          </a:xfrm>
          <a:prstGeom prst="rect">
            <a:avLst/>
          </a:prstGeom>
        </p:spPr>
        <p:txBody>
          <a:bodyPr lIns="0" tIns="0" rIns="0" bIns="0" rtlCol="0" anchor="t">
            <a:spAutoFit/>
          </a:bodyPr>
          <a:lstStyle/>
          <a:p>
            <a:pPr algn="ctr" rtl="1">
              <a:lnSpc>
                <a:spcPts val="11519"/>
              </a:lnSpc>
            </a:pPr>
            <a:r>
              <a:rPr lang="en-US" sz="9600" spc="-2">
                <a:solidFill>
                  <a:srgbClr val="9E7C59"/>
                </a:solidFill>
                <a:latin typeface="Vidaloka"/>
                <a:cs typeface="B Nazanin" pitchFamily="2" charset="-78"/>
              </a:rPr>
              <a:t>100%</a:t>
            </a:r>
          </a:p>
        </p:txBody>
      </p:sp>
      <p:sp>
        <p:nvSpPr>
          <p:cNvPr id="12" name="TextBox 12"/>
          <p:cNvSpPr txBox="1"/>
          <p:nvPr/>
        </p:nvSpPr>
        <p:spPr>
          <a:xfrm>
            <a:off x="3052800" y="7914472"/>
            <a:ext cx="12182400" cy="551433"/>
          </a:xfrm>
          <a:prstGeom prst="rect">
            <a:avLst/>
          </a:prstGeom>
        </p:spPr>
        <p:txBody>
          <a:bodyPr lIns="0" tIns="0" rIns="0" bIns="0" rtlCol="0" anchor="t">
            <a:spAutoFit/>
          </a:bodyPr>
          <a:lstStyle/>
          <a:p>
            <a:pPr algn="ctr" rtl="1">
              <a:lnSpc>
                <a:spcPts val="4320"/>
              </a:lnSpc>
            </a:pPr>
            <a:r>
              <a:rPr lang="fa-IR" sz="3600" spc="-2" dirty="0">
                <a:solidFill>
                  <a:srgbClr val="434343"/>
                </a:solidFill>
                <a:latin typeface="Tinos"/>
                <a:cs typeface="B Nazanin" pitchFamily="2" charset="-78"/>
              </a:rPr>
              <a:t>اسلاید متنی را برای پاور خود تنظیم کنید</a:t>
            </a:r>
            <a:endParaRPr lang="en-US" sz="3600" spc="-2" dirty="0">
              <a:solidFill>
                <a:srgbClr val="434343"/>
              </a:solidFill>
              <a:latin typeface="Tinos"/>
              <a:cs typeface="B Nazanin" pitchFamily="2" charset="-78"/>
            </a:endParaRPr>
          </a:p>
        </p:txBody>
      </p:sp>
      <p:sp>
        <p:nvSpPr>
          <p:cNvPr id="13" name="TextBox 13"/>
          <p:cNvSpPr txBox="1"/>
          <p:nvPr/>
        </p:nvSpPr>
        <p:spPr>
          <a:xfrm>
            <a:off x="3052800" y="4016160"/>
            <a:ext cx="12182400" cy="1474763"/>
          </a:xfrm>
          <a:prstGeom prst="rect">
            <a:avLst/>
          </a:prstGeom>
        </p:spPr>
        <p:txBody>
          <a:bodyPr lIns="0" tIns="0" rIns="0" bIns="0" rtlCol="0" anchor="t">
            <a:spAutoFit/>
          </a:bodyPr>
          <a:lstStyle/>
          <a:p>
            <a:pPr algn="ctr" rtl="1">
              <a:lnSpc>
                <a:spcPts val="11519"/>
              </a:lnSpc>
            </a:pPr>
            <a:r>
              <a:rPr lang="en-US" sz="9600" spc="-2">
                <a:solidFill>
                  <a:srgbClr val="9E7C59"/>
                </a:solidFill>
                <a:latin typeface="Vidaloka"/>
                <a:cs typeface="B Nazanin" pitchFamily="2" charset="-78"/>
              </a:rPr>
              <a:t>185,244 users</a:t>
            </a:r>
          </a:p>
        </p:txBody>
      </p:sp>
      <p:sp>
        <p:nvSpPr>
          <p:cNvPr id="14" name="TextBox 14"/>
          <p:cNvSpPr txBox="1"/>
          <p:nvPr/>
        </p:nvSpPr>
        <p:spPr>
          <a:xfrm>
            <a:off x="3084870" y="5329714"/>
            <a:ext cx="12182400" cy="551433"/>
          </a:xfrm>
          <a:prstGeom prst="rect">
            <a:avLst/>
          </a:prstGeom>
        </p:spPr>
        <p:txBody>
          <a:bodyPr lIns="0" tIns="0" rIns="0" bIns="0" rtlCol="0" anchor="t">
            <a:spAutoFit/>
          </a:bodyPr>
          <a:lstStyle/>
          <a:p>
            <a:pPr algn="ctr" rtl="1">
              <a:lnSpc>
                <a:spcPts val="4320"/>
              </a:lnSpc>
            </a:pPr>
            <a:r>
              <a:rPr lang="fa-IR" sz="3600" spc="-2" dirty="0">
                <a:solidFill>
                  <a:srgbClr val="434343"/>
                </a:solidFill>
                <a:latin typeface="Tinos"/>
                <a:cs typeface="B Nazanin" pitchFamily="2" charset="-78"/>
              </a:rPr>
              <a:t>اسلاید متنی را برای پاور خود تنظیم کنید</a:t>
            </a:r>
            <a:endParaRPr lang="en-US" sz="3600" spc="-2" dirty="0">
              <a:solidFill>
                <a:srgbClr val="434343"/>
              </a:solidFill>
              <a:latin typeface="Tinos"/>
              <a:cs typeface="B Nazanin" pitchFamily="2" charset="-78"/>
            </a:endParaRPr>
          </a:p>
        </p:txBody>
      </p:sp>
      <p:grpSp>
        <p:nvGrpSpPr>
          <p:cNvPr id="16" name="Group 16"/>
          <p:cNvGrpSpPr/>
          <p:nvPr/>
        </p:nvGrpSpPr>
        <p:grpSpPr>
          <a:xfrm>
            <a:off x="14083920" y="920880"/>
            <a:ext cx="3279600" cy="3936960"/>
            <a:chOff x="0" y="0"/>
            <a:chExt cx="4372800" cy="5249280"/>
          </a:xfrm>
        </p:grpSpPr>
        <p:sp>
          <p:nvSpPr>
            <p:cNvPr id="17" name="Freeform 17"/>
            <p:cNvSpPr/>
            <p:nvPr/>
          </p:nvSpPr>
          <p:spPr>
            <a:xfrm>
              <a:off x="-127" y="0"/>
              <a:ext cx="4372864" cy="5249418"/>
            </a:xfrm>
            <a:custGeom>
              <a:avLst/>
              <a:gdLst/>
              <a:ahLst/>
              <a:cxnLst/>
              <a:rect l="l" t="t" r="r" b="b"/>
              <a:pathLst>
                <a:path w="4372864" h="5249418">
                  <a:moveTo>
                    <a:pt x="2178558" y="5249291"/>
                  </a:moveTo>
                  <a:cubicBezTo>
                    <a:pt x="1569720" y="5249291"/>
                    <a:pt x="960882" y="5249291"/>
                    <a:pt x="352044" y="5249291"/>
                  </a:cubicBezTo>
                  <a:cubicBezTo>
                    <a:pt x="310769" y="5249291"/>
                    <a:pt x="266446" y="5249291"/>
                    <a:pt x="225171" y="5246116"/>
                  </a:cubicBezTo>
                  <a:cubicBezTo>
                    <a:pt x="101473" y="5239766"/>
                    <a:pt x="9525" y="5147818"/>
                    <a:pt x="3175" y="5021072"/>
                  </a:cubicBezTo>
                  <a:cubicBezTo>
                    <a:pt x="0" y="5002022"/>
                    <a:pt x="0" y="4982972"/>
                    <a:pt x="0" y="4964049"/>
                  </a:cubicBezTo>
                  <a:cubicBezTo>
                    <a:pt x="0" y="3854577"/>
                    <a:pt x="0" y="2745105"/>
                    <a:pt x="3175" y="1635760"/>
                  </a:cubicBezTo>
                  <a:cubicBezTo>
                    <a:pt x="3175" y="1496314"/>
                    <a:pt x="15875" y="1356868"/>
                    <a:pt x="15875" y="1214120"/>
                  </a:cubicBezTo>
                  <a:cubicBezTo>
                    <a:pt x="12827" y="900176"/>
                    <a:pt x="6477" y="586486"/>
                    <a:pt x="3302" y="272669"/>
                  </a:cubicBezTo>
                  <a:cubicBezTo>
                    <a:pt x="127" y="95123"/>
                    <a:pt x="95250" y="0"/>
                    <a:pt x="275971" y="0"/>
                  </a:cubicBezTo>
                  <a:cubicBezTo>
                    <a:pt x="1550797" y="0"/>
                    <a:pt x="2825496" y="0"/>
                    <a:pt x="4100195" y="0"/>
                  </a:cubicBezTo>
                  <a:cubicBezTo>
                    <a:pt x="4280916" y="0"/>
                    <a:pt x="4372864" y="91948"/>
                    <a:pt x="4372864" y="272669"/>
                  </a:cubicBezTo>
                  <a:cubicBezTo>
                    <a:pt x="4372864" y="570611"/>
                    <a:pt x="4372864" y="865378"/>
                    <a:pt x="4372864" y="1160272"/>
                  </a:cubicBezTo>
                  <a:cubicBezTo>
                    <a:pt x="4372864" y="1236345"/>
                    <a:pt x="4360164" y="1309243"/>
                    <a:pt x="4360164" y="1382141"/>
                  </a:cubicBezTo>
                  <a:cubicBezTo>
                    <a:pt x="4363339" y="1524762"/>
                    <a:pt x="4372864" y="1664208"/>
                    <a:pt x="4372864" y="1803781"/>
                  </a:cubicBezTo>
                  <a:cubicBezTo>
                    <a:pt x="4372864" y="2637409"/>
                    <a:pt x="4372864" y="3467989"/>
                    <a:pt x="4372864" y="4301617"/>
                  </a:cubicBezTo>
                  <a:cubicBezTo>
                    <a:pt x="4372864" y="4453763"/>
                    <a:pt x="4360164" y="4602734"/>
                    <a:pt x="4360164" y="4754880"/>
                  </a:cubicBezTo>
                  <a:cubicBezTo>
                    <a:pt x="4360164" y="4830953"/>
                    <a:pt x="4372864" y="4907026"/>
                    <a:pt x="4372864" y="4979924"/>
                  </a:cubicBezTo>
                  <a:cubicBezTo>
                    <a:pt x="4372864" y="5154295"/>
                    <a:pt x="4280916" y="5249418"/>
                    <a:pt x="4106545" y="5249418"/>
                  </a:cubicBezTo>
                  <a:cubicBezTo>
                    <a:pt x="3462782" y="5249418"/>
                    <a:pt x="2822321" y="5249418"/>
                    <a:pt x="2178558" y="5249418"/>
                  </a:cubicBezTo>
                  <a:close/>
                  <a:moveTo>
                    <a:pt x="751713" y="4517009"/>
                  </a:moveTo>
                  <a:cubicBezTo>
                    <a:pt x="789813" y="4517009"/>
                    <a:pt x="818261" y="4517009"/>
                    <a:pt x="850011" y="4517009"/>
                  </a:cubicBezTo>
                  <a:cubicBezTo>
                    <a:pt x="1737868" y="4517009"/>
                    <a:pt x="2622550" y="4517009"/>
                    <a:pt x="3507359" y="4517009"/>
                  </a:cubicBezTo>
                  <a:cubicBezTo>
                    <a:pt x="3532759" y="4517009"/>
                    <a:pt x="3558032" y="4517009"/>
                    <a:pt x="3583432" y="4523359"/>
                  </a:cubicBezTo>
                  <a:cubicBezTo>
                    <a:pt x="3627882" y="4532884"/>
                    <a:pt x="3634105" y="4510659"/>
                    <a:pt x="3634105" y="4475861"/>
                  </a:cubicBezTo>
                  <a:cubicBezTo>
                    <a:pt x="3630930" y="4434713"/>
                    <a:pt x="3624580" y="4396613"/>
                    <a:pt x="3624580" y="4355465"/>
                  </a:cubicBezTo>
                  <a:cubicBezTo>
                    <a:pt x="3624580" y="3176270"/>
                    <a:pt x="3624580" y="1997075"/>
                    <a:pt x="3624580" y="817880"/>
                  </a:cubicBezTo>
                  <a:cubicBezTo>
                    <a:pt x="3624580" y="792480"/>
                    <a:pt x="3624580" y="764032"/>
                    <a:pt x="3624580" y="735457"/>
                  </a:cubicBezTo>
                  <a:cubicBezTo>
                    <a:pt x="2660650" y="735457"/>
                    <a:pt x="1709293" y="735457"/>
                    <a:pt x="751713" y="735457"/>
                  </a:cubicBezTo>
                  <a:cubicBezTo>
                    <a:pt x="751713" y="1997075"/>
                    <a:pt x="751713" y="3252343"/>
                    <a:pt x="751713" y="4517136"/>
                  </a:cubicBezTo>
                  <a:close/>
                  <a:moveTo>
                    <a:pt x="234823" y="4960874"/>
                  </a:moveTo>
                  <a:cubicBezTo>
                    <a:pt x="247523" y="4954524"/>
                    <a:pt x="253873" y="4951349"/>
                    <a:pt x="257048" y="4948174"/>
                  </a:cubicBezTo>
                  <a:cubicBezTo>
                    <a:pt x="323596" y="4887976"/>
                    <a:pt x="390271" y="4830826"/>
                    <a:pt x="456819" y="4767453"/>
                  </a:cubicBezTo>
                  <a:cubicBezTo>
                    <a:pt x="488569" y="4738878"/>
                    <a:pt x="517017" y="4704080"/>
                    <a:pt x="545592" y="4669155"/>
                  </a:cubicBezTo>
                  <a:cubicBezTo>
                    <a:pt x="551942" y="4659630"/>
                    <a:pt x="551942" y="4637405"/>
                    <a:pt x="548767" y="4621657"/>
                  </a:cubicBezTo>
                  <a:cubicBezTo>
                    <a:pt x="539242" y="4545584"/>
                    <a:pt x="520192" y="4466336"/>
                    <a:pt x="520192" y="4390263"/>
                  </a:cubicBezTo>
                  <a:cubicBezTo>
                    <a:pt x="520192" y="3889375"/>
                    <a:pt x="520192" y="3385439"/>
                    <a:pt x="520192" y="2881376"/>
                  </a:cubicBezTo>
                  <a:cubicBezTo>
                    <a:pt x="520192" y="2196719"/>
                    <a:pt x="520192" y="1508887"/>
                    <a:pt x="520192" y="820928"/>
                  </a:cubicBezTo>
                  <a:cubicBezTo>
                    <a:pt x="520192" y="798703"/>
                    <a:pt x="520192" y="767080"/>
                    <a:pt x="504317" y="751205"/>
                  </a:cubicBezTo>
                  <a:cubicBezTo>
                    <a:pt x="421894" y="671957"/>
                    <a:pt x="333121" y="592709"/>
                    <a:pt x="234823" y="503936"/>
                  </a:cubicBezTo>
                  <a:cubicBezTo>
                    <a:pt x="234823" y="1996948"/>
                    <a:pt x="234823" y="3474085"/>
                    <a:pt x="234823" y="4960747"/>
                  </a:cubicBezTo>
                  <a:close/>
                  <a:moveTo>
                    <a:pt x="4138295" y="504063"/>
                  </a:moveTo>
                  <a:cubicBezTo>
                    <a:pt x="4052697" y="580136"/>
                    <a:pt x="3982974" y="649859"/>
                    <a:pt x="3906774" y="713232"/>
                  </a:cubicBezTo>
                  <a:cubicBezTo>
                    <a:pt x="3868674" y="744982"/>
                    <a:pt x="3852926" y="779780"/>
                    <a:pt x="3852926" y="833628"/>
                  </a:cubicBezTo>
                  <a:cubicBezTo>
                    <a:pt x="3856101" y="2047621"/>
                    <a:pt x="3856101" y="3264916"/>
                    <a:pt x="3856101" y="4482084"/>
                  </a:cubicBezTo>
                  <a:cubicBezTo>
                    <a:pt x="3856101" y="4539107"/>
                    <a:pt x="3840226" y="4596257"/>
                    <a:pt x="3830701" y="4653280"/>
                  </a:cubicBezTo>
                  <a:cubicBezTo>
                    <a:pt x="3824351" y="4656455"/>
                    <a:pt x="3814826" y="4659630"/>
                    <a:pt x="3808476" y="4665980"/>
                  </a:cubicBezTo>
                  <a:cubicBezTo>
                    <a:pt x="3916299" y="4761103"/>
                    <a:pt x="4024122" y="4859401"/>
                    <a:pt x="4128770" y="4957572"/>
                  </a:cubicBezTo>
                  <a:cubicBezTo>
                    <a:pt x="4138295" y="4954397"/>
                    <a:pt x="4144645" y="4954397"/>
                    <a:pt x="4154170" y="4951222"/>
                  </a:cubicBezTo>
                  <a:cubicBezTo>
                    <a:pt x="4154170" y="4846574"/>
                    <a:pt x="4154170" y="4738878"/>
                    <a:pt x="4150995" y="4631055"/>
                  </a:cubicBezTo>
                  <a:cubicBezTo>
                    <a:pt x="4150995" y="4523232"/>
                    <a:pt x="4138295" y="4415536"/>
                    <a:pt x="4138295" y="4304538"/>
                  </a:cubicBezTo>
                  <a:cubicBezTo>
                    <a:pt x="4138295" y="3109468"/>
                    <a:pt x="4138295" y="1914525"/>
                    <a:pt x="4138295" y="719455"/>
                  </a:cubicBezTo>
                  <a:cubicBezTo>
                    <a:pt x="4138295" y="652907"/>
                    <a:pt x="4138295" y="586359"/>
                    <a:pt x="4138295" y="503936"/>
                  </a:cubicBezTo>
                  <a:close/>
                  <a:moveTo>
                    <a:pt x="288671" y="234569"/>
                  </a:moveTo>
                  <a:cubicBezTo>
                    <a:pt x="380619" y="320167"/>
                    <a:pt x="463042" y="393065"/>
                    <a:pt x="542290" y="469138"/>
                  </a:cubicBezTo>
                  <a:cubicBezTo>
                    <a:pt x="583565" y="510286"/>
                    <a:pt x="621538" y="545211"/>
                    <a:pt x="688213" y="507238"/>
                  </a:cubicBezTo>
                  <a:cubicBezTo>
                    <a:pt x="707263" y="494538"/>
                    <a:pt x="742061" y="500888"/>
                    <a:pt x="767461" y="500888"/>
                  </a:cubicBezTo>
                  <a:cubicBezTo>
                    <a:pt x="1715643" y="500888"/>
                    <a:pt x="2660523" y="500888"/>
                    <a:pt x="3608705" y="504063"/>
                  </a:cubicBezTo>
                  <a:cubicBezTo>
                    <a:pt x="3646805" y="504063"/>
                    <a:pt x="3684778" y="507238"/>
                    <a:pt x="3719703" y="516763"/>
                  </a:cubicBezTo>
                  <a:cubicBezTo>
                    <a:pt x="3751453" y="529463"/>
                    <a:pt x="3773551" y="526288"/>
                    <a:pt x="3798951" y="500888"/>
                  </a:cubicBezTo>
                  <a:cubicBezTo>
                    <a:pt x="3878199" y="424815"/>
                    <a:pt x="3960622" y="348742"/>
                    <a:pt x="4043172" y="272669"/>
                  </a:cubicBezTo>
                  <a:cubicBezTo>
                    <a:pt x="4055872" y="263144"/>
                    <a:pt x="4062222" y="250444"/>
                    <a:pt x="4078097" y="234569"/>
                  </a:cubicBezTo>
                  <a:cubicBezTo>
                    <a:pt x="2812923" y="234569"/>
                    <a:pt x="1560322" y="234569"/>
                    <a:pt x="288798" y="234569"/>
                  </a:cubicBezTo>
                  <a:close/>
                  <a:moveTo>
                    <a:pt x="3608705" y="4742053"/>
                  </a:moveTo>
                  <a:cubicBezTo>
                    <a:pt x="3570605" y="4745228"/>
                    <a:pt x="3538982" y="4748403"/>
                    <a:pt x="3507232" y="4748403"/>
                  </a:cubicBezTo>
                  <a:cubicBezTo>
                    <a:pt x="2660523" y="4748403"/>
                    <a:pt x="1810766" y="4751578"/>
                    <a:pt x="964057" y="4745228"/>
                  </a:cubicBezTo>
                  <a:cubicBezTo>
                    <a:pt x="827659" y="4745228"/>
                    <a:pt x="726186" y="4770628"/>
                    <a:pt x="643763" y="4881499"/>
                  </a:cubicBezTo>
                  <a:cubicBezTo>
                    <a:pt x="612013" y="4928997"/>
                    <a:pt x="567690" y="4963922"/>
                    <a:pt x="520065" y="5011420"/>
                  </a:cubicBezTo>
                  <a:cubicBezTo>
                    <a:pt x="1636268" y="5011420"/>
                    <a:pt x="2739771" y="5011420"/>
                    <a:pt x="3849624" y="5011420"/>
                  </a:cubicBezTo>
                  <a:cubicBezTo>
                    <a:pt x="3764026" y="4916297"/>
                    <a:pt x="3684778" y="4824349"/>
                    <a:pt x="3608578" y="4741926"/>
                  </a:cubicBezTo>
                  <a:close/>
                </a:path>
              </a:pathLst>
            </a:custGeom>
            <a:solidFill>
              <a:srgbClr val="684A3A"/>
            </a:solidFill>
          </p:spPr>
        </p:sp>
      </p:grpSp>
      <p:grpSp>
        <p:nvGrpSpPr>
          <p:cNvPr id="18" name="Group 18"/>
          <p:cNvGrpSpPr/>
          <p:nvPr/>
        </p:nvGrpSpPr>
        <p:grpSpPr>
          <a:xfrm>
            <a:off x="1225440" y="5765760"/>
            <a:ext cx="3279600" cy="3936960"/>
            <a:chOff x="0" y="0"/>
            <a:chExt cx="4372800" cy="5249280"/>
          </a:xfrm>
        </p:grpSpPr>
        <p:sp>
          <p:nvSpPr>
            <p:cNvPr id="19" name="Freeform 19"/>
            <p:cNvSpPr/>
            <p:nvPr/>
          </p:nvSpPr>
          <p:spPr>
            <a:xfrm>
              <a:off x="-127" y="0"/>
              <a:ext cx="4372864" cy="5249418"/>
            </a:xfrm>
            <a:custGeom>
              <a:avLst/>
              <a:gdLst/>
              <a:ahLst/>
              <a:cxnLst/>
              <a:rect l="l" t="t" r="r" b="b"/>
              <a:pathLst>
                <a:path w="4372864" h="5249418">
                  <a:moveTo>
                    <a:pt x="2178558" y="5249291"/>
                  </a:moveTo>
                  <a:cubicBezTo>
                    <a:pt x="1569720" y="5249291"/>
                    <a:pt x="960882" y="5249291"/>
                    <a:pt x="352044" y="5249291"/>
                  </a:cubicBezTo>
                  <a:cubicBezTo>
                    <a:pt x="310769" y="5249291"/>
                    <a:pt x="266446" y="5249291"/>
                    <a:pt x="225171" y="5246116"/>
                  </a:cubicBezTo>
                  <a:cubicBezTo>
                    <a:pt x="101473" y="5239766"/>
                    <a:pt x="9525" y="5147818"/>
                    <a:pt x="3175" y="5021072"/>
                  </a:cubicBezTo>
                  <a:cubicBezTo>
                    <a:pt x="0" y="5002022"/>
                    <a:pt x="0" y="4982972"/>
                    <a:pt x="0" y="4964049"/>
                  </a:cubicBezTo>
                  <a:cubicBezTo>
                    <a:pt x="0" y="3854577"/>
                    <a:pt x="0" y="2745105"/>
                    <a:pt x="3175" y="1635760"/>
                  </a:cubicBezTo>
                  <a:cubicBezTo>
                    <a:pt x="3175" y="1496314"/>
                    <a:pt x="15875" y="1356868"/>
                    <a:pt x="15875" y="1214120"/>
                  </a:cubicBezTo>
                  <a:cubicBezTo>
                    <a:pt x="12827" y="900176"/>
                    <a:pt x="6477" y="586486"/>
                    <a:pt x="3302" y="272669"/>
                  </a:cubicBezTo>
                  <a:cubicBezTo>
                    <a:pt x="127" y="95123"/>
                    <a:pt x="95250" y="0"/>
                    <a:pt x="275971" y="0"/>
                  </a:cubicBezTo>
                  <a:cubicBezTo>
                    <a:pt x="1550797" y="0"/>
                    <a:pt x="2825496" y="0"/>
                    <a:pt x="4100195" y="0"/>
                  </a:cubicBezTo>
                  <a:cubicBezTo>
                    <a:pt x="4280916" y="0"/>
                    <a:pt x="4372864" y="91948"/>
                    <a:pt x="4372864" y="272669"/>
                  </a:cubicBezTo>
                  <a:cubicBezTo>
                    <a:pt x="4372864" y="570611"/>
                    <a:pt x="4372864" y="865378"/>
                    <a:pt x="4372864" y="1160272"/>
                  </a:cubicBezTo>
                  <a:cubicBezTo>
                    <a:pt x="4372864" y="1236345"/>
                    <a:pt x="4360164" y="1309243"/>
                    <a:pt x="4360164" y="1382141"/>
                  </a:cubicBezTo>
                  <a:cubicBezTo>
                    <a:pt x="4363339" y="1524762"/>
                    <a:pt x="4372864" y="1664208"/>
                    <a:pt x="4372864" y="1803781"/>
                  </a:cubicBezTo>
                  <a:cubicBezTo>
                    <a:pt x="4372864" y="2637409"/>
                    <a:pt x="4372864" y="3467989"/>
                    <a:pt x="4372864" y="4301617"/>
                  </a:cubicBezTo>
                  <a:cubicBezTo>
                    <a:pt x="4372864" y="4453763"/>
                    <a:pt x="4360164" y="4602734"/>
                    <a:pt x="4360164" y="4754880"/>
                  </a:cubicBezTo>
                  <a:cubicBezTo>
                    <a:pt x="4360164" y="4830953"/>
                    <a:pt x="4372864" y="4907026"/>
                    <a:pt x="4372864" y="4979924"/>
                  </a:cubicBezTo>
                  <a:cubicBezTo>
                    <a:pt x="4372864" y="5154295"/>
                    <a:pt x="4280916" y="5249418"/>
                    <a:pt x="4106545" y="5249418"/>
                  </a:cubicBezTo>
                  <a:cubicBezTo>
                    <a:pt x="3462782" y="5249418"/>
                    <a:pt x="2822321" y="5249418"/>
                    <a:pt x="2178558" y="5249418"/>
                  </a:cubicBezTo>
                  <a:close/>
                  <a:moveTo>
                    <a:pt x="751713" y="4517009"/>
                  </a:moveTo>
                  <a:cubicBezTo>
                    <a:pt x="789813" y="4517009"/>
                    <a:pt x="818261" y="4517009"/>
                    <a:pt x="850011" y="4517009"/>
                  </a:cubicBezTo>
                  <a:cubicBezTo>
                    <a:pt x="1737868" y="4517009"/>
                    <a:pt x="2622550" y="4517009"/>
                    <a:pt x="3507359" y="4517009"/>
                  </a:cubicBezTo>
                  <a:cubicBezTo>
                    <a:pt x="3532759" y="4517009"/>
                    <a:pt x="3558032" y="4517009"/>
                    <a:pt x="3583432" y="4523359"/>
                  </a:cubicBezTo>
                  <a:cubicBezTo>
                    <a:pt x="3627882" y="4532884"/>
                    <a:pt x="3634105" y="4510659"/>
                    <a:pt x="3634105" y="4475861"/>
                  </a:cubicBezTo>
                  <a:cubicBezTo>
                    <a:pt x="3630930" y="4434713"/>
                    <a:pt x="3624580" y="4396613"/>
                    <a:pt x="3624580" y="4355465"/>
                  </a:cubicBezTo>
                  <a:cubicBezTo>
                    <a:pt x="3624580" y="3176270"/>
                    <a:pt x="3624580" y="1997075"/>
                    <a:pt x="3624580" y="817880"/>
                  </a:cubicBezTo>
                  <a:cubicBezTo>
                    <a:pt x="3624580" y="792480"/>
                    <a:pt x="3624580" y="764032"/>
                    <a:pt x="3624580" y="735457"/>
                  </a:cubicBezTo>
                  <a:cubicBezTo>
                    <a:pt x="2660650" y="735457"/>
                    <a:pt x="1709293" y="735457"/>
                    <a:pt x="751713" y="735457"/>
                  </a:cubicBezTo>
                  <a:cubicBezTo>
                    <a:pt x="751713" y="1997075"/>
                    <a:pt x="751713" y="3252343"/>
                    <a:pt x="751713" y="4517136"/>
                  </a:cubicBezTo>
                  <a:close/>
                  <a:moveTo>
                    <a:pt x="234823" y="4960874"/>
                  </a:moveTo>
                  <a:cubicBezTo>
                    <a:pt x="247523" y="4954524"/>
                    <a:pt x="253873" y="4951349"/>
                    <a:pt x="257048" y="4948174"/>
                  </a:cubicBezTo>
                  <a:cubicBezTo>
                    <a:pt x="323596" y="4887976"/>
                    <a:pt x="390271" y="4830826"/>
                    <a:pt x="456819" y="4767453"/>
                  </a:cubicBezTo>
                  <a:cubicBezTo>
                    <a:pt x="488569" y="4738878"/>
                    <a:pt x="517017" y="4704080"/>
                    <a:pt x="545592" y="4669155"/>
                  </a:cubicBezTo>
                  <a:cubicBezTo>
                    <a:pt x="551942" y="4659630"/>
                    <a:pt x="551942" y="4637405"/>
                    <a:pt x="548767" y="4621657"/>
                  </a:cubicBezTo>
                  <a:cubicBezTo>
                    <a:pt x="539242" y="4545584"/>
                    <a:pt x="520192" y="4466336"/>
                    <a:pt x="520192" y="4390263"/>
                  </a:cubicBezTo>
                  <a:cubicBezTo>
                    <a:pt x="520192" y="3889375"/>
                    <a:pt x="520192" y="3385439"/>
                    <a:pt x="520192" y="2881376"/>
                  </a:cubicBezTo>
                  <a:cubicBezTo>
                    <a:pt x="520192" y="2196719"/>
                    <a:pt x="520192" y="1508887"/>
                    <a:pt x="520192" y="820928"/>
                  </a:cubicBezTo>
                  <a:cubicBezTo>
                    <a:pt x="520192" y="798703"/>
                    <a:pt x="520192" y="767080"/>
                    <a:pt x="504317" y="751205"/>
                  </a:cubicBezTo>
                  <a:cubicBezTo>
                    <a:pt x="421894" y="671957"/>
                    <a:pt x="333121" y="592709"/>
                    <a:pt x="234823" y="503936"/>
                  </a:cubicBezTo>
                  <a:cubicBezTo>
                    <a:pt x="234823" y="1996948"/>
                    <a:pt x="234823" y="3474085"/>
                    <a:pt x="234823" y="4960747"/>
                  </a:cubicBezTo>
                  <a:close/>
                  <a:moveTo>
                    <a:pt x="4138295" y="504063"/>
                  </a:moveTo>
                  <a:cubicBezTo>
                    <a:pt x="4052697" y="580136"/>
                    <a:pt x="3982974" y="649859"/>
                    <a:pt x="3906774" y="713232"/>
                  </a:cubicBezTo>
                  <a:cubicBezTo>
                    <a:pt x="3868674" y="744982"/>
                    <a:pt x="3852926" y="779780"/>
                    <a:pt x="3852926" y="833628"/>
                  </a:cubicBezTo>
                  <a:cubicBezTo>
                    <a:pt x="3856101" y="2047621"/>
                    <a:pt x="3856101" y="3264916"/>
                    <a:pt x="3856101" y="4482084"/>
                  </a:cubicBezTo>
                  <a:cubicBezTo>
                    <a:pt x="3856101" y="4539107"/>
                    <a:pt x="3840226" y="4596257"/>
                    <a:pt x="3830701" y="4653280"/>
                  </a:cubicBezTo>
                  <a:cubicBezTo>
                    <a:pt x="3824351" y="4656455"/>
                    <a:pt x="3814826" y="4659630"/>
                    <a:pt x="3808476" y="4665980"/>
                  </a:cubicBezTo>
                  <a:cubicBezTo>
                    <a:pt x="3916299" y="4761103"/>
                    <a:pt x="4024122" y="4859401"/>
                    <a:pt x="4128770" y="4957572"/>
                  </a:cubicBezTo>
                  <a:cubicBezTo>
                    <a:pt x="4138295" y="4954397"/>
                    <a:pt x="4144645" y="4954397"/>
                    <a:pt x="4154170" y="4951222"/>
                  </a:cubicBezTo>
                  <a:cubicBezTo>
                    <a:pt x="4154170" y="4846574"/>
                    <a:pt x="4154170" y="4738878"/>
                    <a:pt x="4150995" y="4631055"/>
                  </a:cubicBezTo>
                  <a:cubicBezTo>
                    <a:pt x="4150995" y="4523232"/>
                    <a:pt x="4138295" y="4415536"/>
                    <a:pt x="4138295" y="4304538"/>
                  </a:cubicBezTo>
                  <a:cubicBezTo>
                    <a:pt x="4138295" y="3109468"/>
                    <a:pt x="4138295" y="1914525"/>
                    <a:pt x="4138295" y="719455"/>
                  </a:cubicBezTo>
                  <a:cubicBezTo>
                    <a:pt x="4138295" y="652907"/>
                    <a:pt x="4138295" y="586359"/>
                    <a:pt x="4138295" y="503936"/>
                  </a:cubicBezTo>
                  <a:close/>
                  <a:moveTo>
                    <a:pt x="288671" y="234569"/>
                  </a:moveTo>
                  <a:cubicBezTo>
                    <a:pt x="380619" y="320167"/>
                    <a:pt x="463042" y="393065"/>
                    <a:pt x="542290" y="469138"/>
                  </a:cubicBezTo>
                  <a:cubicBezTo>
                    <a:pt x="583565" y="510286"/>
                    <a:pt x="621538" y="545211"/>
                    <a:pt x="688213" y="507238"/>
                  </a:cubicBezTo>
                  <a:cubicBezTo>
                    <a:pt x="707263" y="494538"/>
                    <a:pt x="742061" y="500888"/>
                    <a:pt x="767461" y="500888"/>
                  </a:cubicBezTo>
                  <a:cubicBezTo>
                    <a:pt x="1715643" y="500888"/>
                    <a:pt x="2660523" y="500888"/>
                    <a:pt x="3608705" y="504063"/>
                  </a:cubicBezTo>
                  <a:cubicBezTo>
                    <a:pt x="3646805" y="504063"/>
                    <a:pt x="3684778" y="507238"/>
                    <a:pt x="3719703" y="516763"/>
                  </a:cubicBezTo>
                  <a:cubicBezTo>
                    <a:pt x="3751453" y="529463"/>
                    <a:pt x="3773551" y="526288"/>
                    <a:pt x="3798951" y="500888"/>
                  </a:cubicBezTo>
                  <a:cubicBezTo>
                    <a:pt x="3878199" y="424815"/>
                    <a:pt x="3960622" y="348742"/>
                    <a:pt x="4043172" y="272669"/>
                  </a:cubicBezTo>
                  <a:cubicBezTo>
                    <a:pt x="4055872" y="263144"/>
                    <a:pt x="4062222" y="250444"/>
                    <a:pt x="4078097" y="234569"/>
                  </a:cubicBezTo>
                  <a:cubicBezTo>
                    <a:pt x="2812923" y="234569"/>
                    <a:pt x="1560322" y="234569"/>
                    <a:pt x="288798" y="234569"/>
                  </a:cubicBezTo>
                  <a:close/>
                  <a:moveTo>
                    <a:pt x="3608705" y="4742053"/>
                  </a:moveTo>
                  <a:cubicBezTo>
                    <a:pt x="3570605" y="4745228"/>
                    <a:pt x="3538982" y="4748403"/>
                    <a:pt x="3507232" y="4748403"/>
                  </a:cubicBezTo>
                  <a:cubicBezTo>
                    <a:pt x="2660523" y="4748403"/>
                    <a:pt x="1810766" y="4751578"/>
                    <a:pt x="964057" y="4745228"/>
                  </a:cubicBezTo>
                  <a:cubicBezTo>
                    <a:pt x="827659" y="4745228"/>
                    <a:pt x="726186" y="4770628"/>
                    <a:pt x="643763" y="4881499"/>
                  </a:cubicBezTo>
                  <a:cubicBezTo>
                    <a:pt x="612013" y="4928997"/>
                    <a:pt x="567690" y="4963922"/>
                    <a:pt x="520065" y="5011420"/>
                  </a:cubicBezTo>
                  <a:cubicBezTo>
                    <a:pt x="1636268" y="5011420"/>
                    <a:pt x="2739771" y="5011420"/>
                    <a:pt x="3849624" y="5011420"/>
                  </a:cubicBezTo>
                  <a:cubicBezTo>
                    <a:pt x="3764026" y="4916297"/>
                    <a:pt x="3684778" y="4824349"/>
                    <a:pt x="3608578" y="4741926"/>
                  </a:cubicBezTo>
                  <a:close/>
                </a:path>
              </a:pathLst>
            </a:custGeom>
            <a:solidFill>
              <a:srgbClr val="684A3A"/>
            </a:solidFill>
          </p:spPr>
        </p:sp>
      </p:grpSp>
      <p:sp>
        <p:nvSpPr>
          <p:cNvPr id="20" name="TextBox 8"/>
          <p:cNvSpPr txBox="1"/>
          <p:nvPr/>
        </p:nvSpPr>
        <p:spPr>
          <a:xfrm>
            <a:off x="91440" y="9383040"/>
            <a:ext cx="18105120" cy="551433"/>
          </a:xfrm>
          <a:prstGeom prst="rect">
            <a:avLst/>
          </a:prstGeom>
        </p:spPr>
        <p:txBody>
          <a:bodyPr lIns="0" tIns="0" rIns="0" bIns="0" rtlCol="0" anchor="t">
            <a:spAutoFit/>
          </a:bodyPr>
          <a:lstStyle/>
          <a:p>
            <a:pPr algn="ctr">
              <a:lnSpc>
                <a:spcPts val="4320"/>
              </a:lnSpc>
            </a:pPr>
            <a:r>
              <a:rPr lang="en-US" sz="3600" spc="-145" dirty="0">
                <a:solidFill>
                  <a:srgbClr val="000000"/>
                </a:solidFill>
                <a:latin typeface="Open Sans"/>
              </a:rPr>
              <a:t>13</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6520" y="1069560"/>
            <a:ext cx="4690080" cy="3709440"/>
            <a:chOff x="0" y="0"/>
            <a:chExt cx="6253440" cy="4945920"/>
          </a:xfrm>
        </p:grpSpPr>
        <p:sp>
          <p:nvSpPr>
            <p:cNvPr id="3" name="Freeform 3"/>
            <p:cNvSpPr/>
            <p:nvPr/>
          </p:nvSpPr>
          <p:spPr>
            <a:xfrm>
              <a:off x="0" y="0"/>
              <a:ext cx="6253353" cy="4945888"/>
            </a:xfrm>
            <a:custGeom>
              <a:avLst/>
              <a:gdLst/>
              <a:ahLst/>
              <a:cxnLst/>
              <a:rect l="l" t="t" r="r" b="b"/>
              <a:pathLst>
                <a:path w="6253353" h="4945888">
                  <a:moveTo>
                    <a:pt x="34036" y="0"/>
                  </a:moveTo>
                  <a:lnTo>
                    <a:pt x="6219317" y="0"/>
                  </a:lnTo>
                  <a:cubicBezTo>
                    <a:pt x="6238113" y="0"/>
                    <a:pt x="6253353" y="15240"/>
                    <a:pt x="6253353" y="34036"/>
                  </a:cubicBezTo>
                  <a:lnTo>
                    <a:pt x="6253353" y="4911852"/>
                  </a:lnTo>
                  <a:cubicBezTo>
                    <a:pt x="6253353" y="4930648"/>
                    <a:pt x="6238113" y="4945888"/>
                    <a:pt x="6219317" y="4945888"/>
                  </a:cubicBezTo>
                  <a:lnTo>
                    <a:pt x="34036" y="4945888"/>
                  </a:lnTo>
                  <a:cubicBezTo>
                    <a:pt x="15240" y="4945888"/>
                    <a:pt x="0" y="4930648"/>
                    <a:pt x="0" y="4911852"/>
                  </a:cubicBezTo>
                  <a:lnTo>
                    <a:pt x="0" y="34036"/>
                  </a:lnTo>
                  <a:cubicBezTo>
                    <a:pt x="0" y="15240"/>
                    <a:pt x="15240" y="0"/>
                    <a:pt x="34036" y="0"/>
                  </a:cubicBezTo>
                  <a:moveTo>
                    <a:pt x="34036" y="68199"/>
                  </a:moveTo>
                  <a:lnTo>
                    <a:pt x="34036" y="34036"/>
                  </a:lnTo>
                  <a:lnTo>
                    <a:pt x="68199" y="34036"/>
                  </a:lnTo>
                  <a:lnTo>
                    <a:pt x="68199" y="4911852"/>
                  </a:lnTo>
                  <a:lnTo>
                    <a:pt x="34036" y="4911852"/>
                  </a:lnTo>
                  <a:lnTo>
                    <a:pt x="34036" y="4877816"/>
                  </a:lnTo>
                  <a:lnTo>
                    <a:pt x="6219317" y="4877816"/>
                  </a:lnTo>
                  <a:lnTo>
                    <a:pt x="6219317" y="4911852"/>
                  </a:lnTo>
                  <a:lnTo>
                    <a:pt x="6185281" y="4911852"/>
                  </a:lnTo>
                  <a:lnTo>
                    <a:pt x="6185281" y="34036"/>
                  </a:lnTo>
                  <a:lnTo>
                    <a:pt x="6219317" y="34036"/>
                  </a:lnTo>
                  <a:lnTo>
                    <a:pt x="6219317" y="68199"/>
                  </a:lnTo>
                  <a:lnTo>
                    <a:pt x="34036" y="68199"/>
                  </a:lnTo>
                  <a:close/>
                </a:path>
              </a:pathLst>
            </a:custGeom>
            <a:solidFill>
              <a:srgbClr val="956B54"/>
            </a:solidFill>
          </p:spPr>
        </p:sp>
      </p:grpSp>
      <p:grpSp>
        <p:nvGrpSpPr>
          <p:cNvPr id="4" name="Group 4"/>
          <p:cNvGrpSpPr/>
          <p:nvPr/>
        </p:nvGrpSpPr>
        <p:grpSpPr>
          <a:xfrm>
            <a:off x="3198240" y="1548720"/>
            <a:ext cx="1164960" cy="1180800"/>
            <a:chOff x="0" y="0"/>
            <a:chExt cx="1553280" cy="1574400"/>
          </a:xfrm>
        </p:grpSpPr>
        <p:sp>
          <p:nvSpPr>
            <p:cNvPr id="5" name="Freeform 5"/>
            <p:cNvSpPr/>
            <p:nvPr/>
          </p:nvSpPr>
          <p:spPr>
            <a:xfrm>
              <a:off x="127" y="127"/>
              <a:ext cx="1553210" cy="1574165"/>
            </a:xfrm>
            <a:custGeom>
              <a:avLst/>
              <a:gdLst/>
              <a:ahLst/>
              <a:cxnLst/>
              <a:rect l="l" t="t" r="r" b="b"/>
              <a:pathLst>
                <a:path w="1553210" h="1574165">
                  <a:moveTo>
                    <a:pt x="466725" y="564769"/>
                  </a:moveTo>
                  <a:cubicBezTo>
                    <a:pt x="525653" y="564769"/>
                    <a:pt x="572643" y="607822"/>
                    <a:pt x="572643" y="666750"/>
                  </a:cubicBezTo>
                  <a:cubicBezTo>
                    <a:pt x="572643" y="725678"/>
                    <a:pt x="525526" y="768731"/>
                    <a:pt x="466725" y="768731"/>
                  </a:cubicBezTo>
                  <a:cubicBezTo>
                    <a:pt x="407924" y="768731"/>
                    <a:pt x="364744" y="725551"/>
                    <a:pt x="364744" y="666750"/>
                  </a:cubicBezTo>
                  <a:cubicBezTo>
                    <a:pt x="364744" y="607949"/>
                    <a:pt x="407797" y="564769"/>
                    <a:pt x="466725" y="564769"/>
                  </a:cubicBezTo>
                  <a:close/>
                  <a:moveTo>
                    <a:pt x="776605" y="564769"/>
                  </a:moveTo>
                  <a:cubicBezTo>
                    <a:pt x="835406" y="564769"/>
                    <a:pt x="878586" y="607822"/>
                    <a:pt x="878586" y="666750"/>
                  </a:cubicBezTo>
                  <a:cubicBezTo>
                    <a:pt x="878586" y="725678"/>
                    <a:pt x="835406" y="768731"/>
                    <a:pt x="776605" y="768731"/>
                  </a:cubicBezTo>
                  <a:cubicBezTo>
                    <a:pt x="717804" y="768731"/>
                    <a:pt x="674624" y="725551"/>
                    <a:pt x="674624" y="666750"/>
                  </a:cubicBezTo>
                  <a:cubicBezTo>
                    <a:pt x="674624" y="607949"/>
                    <a:pt x="717677" y="564769"/>
                    <a:pt x="776605" y="564769"/>
                  </a:cubicBezTo>
                  <a:close/>
                  <a:moveTo>
                    <a:pt x="1086485" y="564769"/>
                  </a:moveTo>
                  <a:cubicBezTo>
                    <a:pt x="1145286" y="564769"/>
                    <a:pt x="1188466" y="607822"/>
                    <a:pt x="1188466" y="666750"/>
                  </a:cubicBezTo>
                  <a:cubicBezTo>
                    <a:pt x="1188466" y="725678"/>
                    <a:pt x="1145286" y="768731"/>
                    <a:pt x="1086485" y="768731"/>
                  </a:cubicBezTo>
                  <a:cubicBezTo>
                    <a:pt x="1027684" y="768731"/>
                    <a:pt x="980567" y="725551"/>
                    <a:pt x="980567" y="666750"/>
                  </a:cubicBezTo>
                  <a:cubicBezTo>
                    <a:pt x="980567" y="607949"/>
                    <a:pt x="1027684" y="564769"/>
                    <a:pt x="1086485" y="564769"/>
                  </a:cubicBezTo>
                  <a:close/>
                  <a:moveTo>
                    <a:pt x="776605" y="0"/>
                  </a:moveTo>
                  <a:cubicBezTo>
                    <a:pt x="349123" y="0"/>
                    <a:pt x="0" y="298069"/>
                    <a:pt x="0" y="666750"/>
                  </a:cubicBezTo>
                  <a:cubicBezTo>
                    <a:pt x="0" y="925576"/>
                    <a:pt x="172593" y="1145159"/>
                    <a:pt x="411861" y="1255014"/>
                  </a:cubicBezTo>
                  <a:lnTo>
                    <a:pt x="411861" y="1525651"/>
                  </a:lnTo>
                  <a:cubicBezTo>
                    <a:pt x="411861" y="1554226"/>
                    <a:pt x="435864" y="1574165"/>
                    <a:pt x="462407" y="1574165"/>
                  </a:cubicBezTo>
                  <a:cubicBezTo>
                    <a:pt x="475996" y="1574165"/>
                    <a:pt x="490220" y="1568958"/>
                    <a:pt x="502158" y="1557020"/>
                  </a:cubicBezTo>
                  <a:lnTo>
                    <a:pt x="698119" y="1329563"/>
                  </a:lnTo>
                  <a:cubicBezTo>
                    <a:pt x="721614" y="1329563"/>
                    <a:pt x="745236" y="1333500"/>
                    <a:pt x="776605" y="1333500"/>
                  </a:cubicBezTo>
                  <a:cubicBezTo>
                    <a:pt x="1200150" y="1333500"/>
                    <a:pt x="1553210" y="1039368"/>
                    <a:pt x="1553210" y="666750"/>
                  </a:cubicBezTo>
                  <a:cubicBezTo>
                    <a:pt x="1553210" y="298069"/>
                    <a:pt x="1208024" y="0"/>
                    <a:pt x="776605" y="0"/>
                  </a:cubicBezTo>
                  <a:close/>
                </a:path>
              </a:pathLst>
            </a:custGeom>
            <a:solidFill>
              <a:srgbClr val="7F7F7F"/>
            </a:solidFill>
          </p:spPr>
        </p:sp>
      </p:grpSp>
      <p:grpSp>
        <p:nvGrpSpPr>
          <p:cNvPr id="6" name="Group 6"/>
          <p:cNvGrpSpPr/>
          <p:nvPr/>
        </p:nvGrpSpPr>
        <p:grpSpPr>
          <a:xfrm>
            <a:off x="11229840" y="0"/>
            <a:ext cx="7058160" cy="8029440"/>
            <a:chOff x="0" y="0"/>
            <a:chExt cx="9410880" cy="10705920"/>
          </a:xfrm>
        </p:grpSpPr>
        <p:sp>
          <p:nvSpPr>
            <p:cNvPr id="7" name="Freeform 7"/>
            <p:cNvSpPr/>
            <p:nvPr/>
          </p:nvSpPr>
          <p:spPr>
            <a:xfrm>
              <a:off x="0" y="0"/>
              <a:ext cx="9410827" cy="10705973"/>
            </a:xfrm>
            <a:custGeom>
              <a:avLst/>
              <a:gdLst/>
              <a:ahLst/>
              <a:cxnLst/>
              <a:rect l="l" t="t" r="r" b="b"/>
              <a:pathLst>
                <a:path w="9410827" h="10705973">
                  <a:moveTo>
                    <a:pt x="0" y="0"/>
                  </a:moveTo>
                  <a:lnTo>
                    <a:pt x="9410827" y="0"/>
                  </a:lnTo>
                  <a:lnTo>
                    <a:pt x="9410827" y="10705973"/>
                  </a:lnTo>
                  <a:lnTo>
                    <a:pt x="0" y="10705973"/>
                  </a:lnTo>
                  <a:close/>
                </a:path>
              </a:pathLst>
            </a:custGeom>
            <a:solidFill>
              <a:srgbClr val="956B54"/>
            </a:solidFill>
          </p:spPr>
        </p:sp>
      </p:grpSp>
      <p:grpSp>
        <p:nvGrpSpPr>
          <p:cNvPr id="8" name="Group 8"/>
          <p:cNvGrpSpPr/>
          <p:nvPr/>
        </p:nvGrpSpPr>
        <p:grpSpPr>
          <a:xfrm>
            <a:off x="1280160" y="2923920"/>
            <a:ext cx="4993200" cy="2738160"/>
            <a:chOff x="0" y="0"/>
            <a:chExt cx="6657600" cy="3650880"/>
          </a:xfrm>
        </p:grpSpPr>
        <p:sp>
          <p:nvSpPr>
            <p:cNvPr id="9" name="Freeform 9"/>
            <p:cNvSpPr/>
            <p:nvPr/>
          </p:nvSpPr>
          <p:spPr>
            <a:xfrm>
              <a:off x="0" y="0"/>
              <a:ext cx="6657594" cy="3650869"/>
            </a:xfrm>
            <a:custGeom>
              <a:avLst/>
              <a:gdLst/>
              <a:ahLst/>
              <a:cxnLst/>
              <a:rect l="l" t="t" r="r" b="b"/>
              <a:pathLst>
                <a:path w="6657594" h="3650869">
                  <a:moveTo>
                    <a:pt x="0" y="0"/>
                  </a:moveTo>
                  <a:lnTo>
                    <a:pt x="6657594" y="0"/>
                  </a:lnTo>
                  <a:lnTo>
                    <a:pt x="6657594" y="3650869"/>
                  </a:lnTo>
                  <a:lnTo>
                    <a:pt x="0" y="3650869"/>
                  </a:lnTo>
                  <a:close/>
                </a:path>
              </a:pathLst>
            </a:custGeom>
            <a:solidFill>
              <a:srgbClr val="956B54"/>
            </a:solidFill>
          </p:spPr>
        </p:sp>
      </p:grpSp>
      <p:grpSp>
        <p:nvGrpSpPr>
          <p:cNvPr id="10" name="Group 10"/>
          <p:cNvGrpSpPr/>
          <p:nvPr/>
        </p:nvGrpSpPr>
        <p:grpSpPr>
          <a:xfrm>
            <a:off x="1594800" y="3238560"/>
            <a:ext cx="556560" cy="559440"/>
            <a:chOff x="0" y="0"/>
            <a:chExt cx="742080" cy="745920"/>
          </a:xfrm>
        </p:grpSpPr>
        <p:sp>
          <p:nvSpPr>
            <p:cNvPr id="11" name="Freeform 11"/>
            <p:cNvSpPr/>
            <p:nvPr/>
          </p:nvSpPr>
          <p:spPr>
            <a:xfrm>
              <a:off x="12446" y="12446"/>
              <a:ext cx="717169" cy="720979"/>
            </a:xfrm>
            <a:custGeom>
              <a:avLst/>
              <a:gdLst/>
              <a:ahLst/>
              <a:cxnLst/>
              <a:rect l="l" t="t" r="r" b="b"/>
              <a:pathLst>
                <a:path w="717169" h="720979">
                  <a:moveTo>
                    <a:pt x="0" y="0"/>
                  </a:moveTo>
                  <a:lnTo>
                    <a:pt x="717169" y="0"/>
                  </a:lnTo>
                  <a:lnTo>
                    <a:pt x="717169" y="720979"/>
                  </a:lnTo>
                  <a:lnTo>
                    <a:pt x="0" y="720979"/>
                  </a:lnTo>
                  <a:close/>
                </a:path>
              </a:pathLst>
            </a:custGeom>
            <a:solidFill>
              <a:srgbClr val="956B54"/>
            </a:solidFill>
          </p:spPr>
        </p:sp>
        <p:sp>
          <p:nvSpPr>
            <p:cNvPr id="12" name="Freeform 12"/>
            <p:cNvSpPr/>
            <p:nvPr/>
          </p:nvSpPr>
          <p:spPr>
            <a:xfrm>
              <a:off x="0" y="0"/>
              <a:ext cx="742061" cy="745871"/>
            </a:xfrm>
            <a:custGeom>
              <a:avLst/>
              <a:gdLst/>
              <a:ahLst/>
              <a:cxnLst/>
              <a:rect l="l" t="t" r="r" b="b"/>
              <a:pathLst>
                <a:path w="742061" h="745871">
                  <a:moveTo>
                    <a:pt x="12446" y="0"/>
                  </a:moveTo>
                  <a:lnTo>
                    <a:pt x="729615" y="0"/>
                  </a:lnTo>
                  <a:cubicBezTo>
                    <a:pt x="736473" y="0"/>
                    <a:pt x="742061" y="5588"/>
                    <a:pt x="742061" y="12446"/>
                  </a:cubicBezTo>
                  <a:lnTo>
                    <a:pt x="742061" y="733425"/>
                  </a:lnTo>
                  <a:cubicBezTo>
                    <a:pt x="742061" y="740283"/>
                    <a:pt x="736473" y="745871"/>
                    <a:pt x="729615" y="745871"/>
                  </a:cubicBezTo>
                  <a:lnTo>
                    <a:pt x="12446" y="745871"/>
                  </a:lnTo>
                  <a:cubicBezTo>
                    <a:pt x="5588" y="745871"/>
                    <a:pt x="0" y="740283"/>
                    <a:pt x="0" y="733425"/>
                  </a:cubicBezTo>
                  <a:lnTo>
                    <a:pt x="0" y="12446"/>
                  </a:lnTo>
                  <a:cubicBezTo>
                    <a:pt x="0" y="5588"/>
                    <a:pt x="5588" y="0"/>
                    <a:pt x="12446" y="0"/>
                  </a:cubicBezTo>
                  <a:moveTo>
                    <a:pt x="12446" y="25019"/>
                  </a:moveTo>
                  <a:lnTo>
                    <a:pt x="12446" y="12446"/>
                  </a:lnTo>
                  <a:lnTo>
                    <a:pt x="24892" y="12446"/>
                  </a:lnTo>
                  <a:lnTo>
                    <a:pt x="24892" y="733425"/>
                  </a:lnTo>
                  <a:lnTo>
                    <a:pt x="12446" y="733425"/>
                  </a:lnTo>
                  <a:lnTo>
                    <a:pt x="12446" y="720979"/>
                  </a:lnTo>
                  <a:lnTo>
                    <a:pt x="729615" y="720979"/>
                  </a:lnTo>
                  <a:lnTo>
                    <a:pt x="729615" y="733425"/>
                  </a:lnTo>
                  <a:lnTo>
                    <a:pt x="717169" y="733425"/>
                  </a:lnTo>
                  <a:lnTo>
                    <a:pt x="717169" y="12446"/>
                  </a:lnTo>
                  <a:lnTo>
                    <a:pt x="729615" y="12446"/>
                  </a:lnTo>
                  <a:lnTo>
                    <a:pt x="729615" y="24892"/>
                  </a:lnTo>
                  <a:lnTo>
                    <a:pt x="12446" y="24892"/>
                  </a:lnTo>
                  <a:close/>
                </a:path>
              </a:pathLst>
            </a:custGeom>
            <a:solidFill>
              <a:srgbClr val="FFFFFF"/>
            </a:solidFill>
          </p:spPr>
        </p:sp>
      </p:grpSp>
      <p:grpSp>
        <p:nvGrpSpPr>
          <p:cNvPr id="13" name="Group 13"/>
          <p:cNvGrpSpPr/>
          <p:nvPr/>
        </p:nvGrpSpPr>
        <p:grpSpPr>
          <a:xfrm>
            <a:off x="2242080" y="3748320"/>
            <a:ext cx="3583440" cy="19440"/>
            <a:chOff x="0" y="0"/>
            <a:chExt cx="4777920" cy="25920"/>
          </a:xfrm>
        </p:grpSpPr>
        <p:sp>
          <p:nvSpPr>
            <p:cNvPr id="14" name="Freeform 14"/>
            <p:cNvSpPr/>
            <p:nvPr/>
          </p:nvSpPr>
          <p:spPr>
            <a:xfrm>
              <a:off x="12446" y="0"/>
              <a:ext cx="4752975" cy="26035"/>
            </a:xfrm>
            <a:custGeom>
              <a:avLst/>
              <a:gdLst/>
              <a:ahLst/>
              <a:cxnLst/>
              <a:rect l="l" t="t" r="r" b="b"/>
              <a:pathLst>
                <a:path w="4752975" h="26035">
                  <a:moveTo>
                    <a:pt x="0" y="0"/>
                  </a:moveTo>
                  <a:lnTo>
                    <a:pt x="4752975" y="1016"/>
                  </a:lnTo>
                  <a:lnTo>
                    <a:pt x="4752975" y="26035"/>
                  </a:lnTo>
                  <a:lnTo>
                    <a:pt x="0" y="25019"/>
                  </a:lnTo>
                  <a:close/>
                </a:path>
              </a:pathLst>
            </a:custGeom>
            <a:solidFill>
              <a:srgbClr val="FFFFFF"/>
            </a:solidFill>
          </p:spPr>
        </p:sp>
      </p:grpSp>
      <p:grpSp>
        <p:nvGrpSpPr>
          <p:cNvPr id="15" name="Group 15"/>
          <p:cNvGrpSpPr/>
          <p:nvPr/>
        </p:nvGrpSpPr>
        <p:grpSpPr>
          <a:xfrm>
            <a:off x="1280160" y="3929040"/>
            <a:ext cx="4993200" cy="2651760"/>
            <a:chOff x="0" y="0"/>
            <a:chExt cx="6657600" cy="3535680"/>
          </a:xfrm>
        </p:grpSpPr>
        <p:sp>
          <p:nvSpPr>
            <p:cNvPr id="16" name="Freeform 16"/>
            <p:cNvSpPr/>
            <p:nvPr/>
          </p:nvSpPr>
          <p:spPr>
            <a:xfrm>
              <a:off x="0" y="0"/>
              <a:ext cx="6657594" cy="3535680"/>
            </a:xfrm>
            <a:custGeom>
              <a:avLst/>
              <a:gdLst/>
              <a:ahLst/>
              <a:cxnLst/>
              <a:rect l="l" t="t" r="r" b="b"/>
              <a:pathLst>
                <a:path w="6657594" h="3535680">
                  <a:moveTo>
                    <a:pt x="0" y="0"/>
                  </a:moveTo>
                  <a:lnTo>
                    <a:pt x="6657594" y="0"/>
                  </a:lnTo>
                  <a:lnTo>
                    <a:pt x="6657594" y="3535680"/>
                  </a:lnTo>
                  <a:lnTo>
                    <a:pt x="0" y="3535680"/>
                  </a:lnTo>
                  <a:close/>
                </a:path>
              </a:pathLst>
            </a:custGeom>
            <a:solidFill>
              <a:srgbClr val="956B54"/>
            </a:solidFill>
          </p:spPr>
        </p:sp>
        <p:sp>
          <p:nvSpPr>
            <p:cNvPr id="17" name="TextBox 17"/>
            <p:cNvSpPr txBox="1"/>
            <p:nvPr/>
          </p:nvSpPr>
          <p:spPr>
            <a:xfrm>
              <a:off x="0" y="-28575"/>
              <a:ext cx="6657600" cy="3564255"/>
            </a:xfrm>
            <a:prstGeom prst="rect">
              <a:avLst/>
            </a:prstGeom>
          </p:spPr>
          <p:txBody>
            <a:bodyPr lIns="50800" tIns="50800" rIns="50800" bIns="50800" rtlCol="0" anchor="t"/>
            <a:lstStyle/>
            <a:p>
              <a:pPr algn="ctr" rtl="1">
                <a:lnSpc>
                  <a:spcPts val="9720"/>
                </a:lnSpc>
              </a:pPr>
              <a:r>
                <a:rPr lang="fa-IR" sz="8100" spc="-2" dirty="0">
                  <a:solidFill>
                    <a:srgbClr val="FFFFFF"/>
                  </a:solidFill>
                  <a:latin typeface="Arimo Bold"/>
                  <a:cs typeface="B Nazanin" pitchFamily="2" charset="-78"/>
                </a:rPr>
                <a:t>قسمت </a:t>
              </a:r>
              <a:r>
                <a:rPr lang="en-US" sz="8100" spc="-2" dirty="0">
                  <a:solidFill>
                    <a:srgbClr val="FFFFFF"/>
                  </a:solidFill>
                  <a:latin typeface="Arimo Bold"/>
                  <a:cs typeface="B Nazanin" pitchFamily="2" charset="-78"/>
                </a:rPr>
                <a:t>04</a:t>
              </a:r>
            </a:p>
          </p:txBody>
        </p:sp>
      </p:grpSp>
      <p:sp>
        <p:nvSpPr>
          <p:cNvPr id="18" name="TextBox 18"/>
          <p:cNvSpPr txBox="1"/>
          <p:nvPr/>
        </p:nvSpPr>
        <p:spPr>
          <a:xfrm>
            <a:off x="609600" y="6972300"/>
            <a:ext cx="7876320" cy="2712281"/>
          </a:xfrm>
          <a:prstGeom prst="rect">
            <a:avLst/>
          </a:prstGeom>
        </p:spPr>
        <p:txBody>
          <a:bodyPr wrap="square" lIns="0" tIns="0" rIns="0" bIns="0" rtlCol="0" anchor="t">
            <a:spAutoFit/>
          </a:bodyPr>
          <a:lstStyle/>
          <a:p>
            <a:pPr algn="r" rtl="1">
              <a:lnSpc>
                <a:spcPts val="5400"/>
              </a:lnSpc>
            </a:pPr>
            <a:r>
              <a:rPr lang="fa-IR" sz="3000" spc="-1" dirty="0">
                <a:solidFill>
                  <a:schemeClr val="bg2">
                    <a:lumMod val="50000"/>
                  </a:schemeClr>
                </a:solidFill>
                <a:latin typeface="Arimo"/>
                <a:cs typeface="B Nazanin" pitchFamily="2" charset="-78"/>
              </a:rPr>
              <a:t>این قالب ارتباط بهتری با مخاطبان برقرار کنید و محتوای خود را بهبود بخشید. همچنین، موجودیت اسلایدهای کمکی و قابل ویرایش، این قالب را به یک ابزار کامل و کارآمد برای ارائه دانش در حوزه مهندسی نساجی تبدیل میکند.</a:t>
            </a:r>
            <a:endParaRPr lang="en-US" sz="3000" spc="-1" dirty="0">
              <a:solidFill>
                <a:schemeClr val="bg2">
                  <a:lumMod val="50000"/>
                </a:schemeClr>
              </a:solidFill>
              <a:latin typeface="Arimo"/>
              <a:cs typeface="B Nazanin" pitchFamily="2" charset="-78"/>
            </a:endParaRPr>
          </a:p>
        </p:txBody>
      </p:sp>
      <p:grpSp>
        <p:nvGrpSpPr>
          <p:cNvPr id="19" name="Group 19"/>
          <p:cNvGrpSpPr/>
          <p:nvPr/>
        </p:nvGrpSpPr>
        <p:grpSpPr>
          <a:xfrm>
            <a:off x="9146880" y="1171440"/>
            <a:ext cx="6194160" cy="8388000"/>
            <a:chOff x="0" y="0"/>
            <a:chExt cx="8258880" cy="11184000"/>
          </a:xfrm>
        </p:grpSpPr>
        <p:sp>
          <p:nvSpPr>
            <p:cNvPr id="20" name="Freeform 20"/>
            <p:cNvSpPr/>
            <p:nvPr/>
          </p:nvSpPr>
          <p:spPr>
            <a:xfrm>
              <a:off x="-127" y="0"/>
              <a:ext cx="8258937" cy="11184001"/>
            </a:xfrm>
            <a:custGeom>
              <a:avLst/>
              <a:gdLst/>
              <a:ahLst/>
              <a:cxnLst/>
              <a:rect l="l" t="t" r="r" b="b"/>
              <a:pathLst>
                <a:path w="8258937" h="11184001">
                  <a:moveTo>
                    <a:pt x="127" y="11184001"/>
                  </a:moveTo>
                  <a:cubicBezTo>
                    <a:pt x="127" y="11093958"/>
                    <a:pt x="127" y="11019028"/>
                    <a:pt x="127" y="10943971"/>
                  </a:cubicBezTo>
                  <a:cubicBezTo>
                    <a:pt x="127" y="7874254"/>
                    <a:pt x="127" y="4809617"/>
                    <a:pt x="127" y="1739900"/>
                  </a:cubicBezTo>
                  <a:cubicBezTo>
                    <a:pt x="127" y="1229868"/>
                    <a:pt x="180213" y="969899"/>
                    <a:pt x="650494" y="764921"/>
                  </a:cubicBezTo>
                  <a:cubicBezTo>
                    <a:pt x="705485" y="739902"/>
                    <a:pt x="765556" y="674878"/>
                    <a:pt x="785495" y="614934"/>
                  </a:cubicBezTo>
                  <a:cubicBezTo>
                    <a:pt x="945515" y="219964"/>
                    <a:pt x="1240663" y="10033"/>
                    <a:pt x="1655953" y="10033"/>
                  </a:cubicBezTo>
                  <a:cubicBezTo>
                    <a:pt x="3831971" y="0"/>
                    <a:pt x="6007989" y="4953"/>
                    <a:pt x="8178927" y="4953"/>
                  </a:cubicBezTo>
                  <a:cubicBezTo>
                    <a:pt x="8203946" y="4953"/>
                    <a:pt x="8223885" y="14986"/>
                    <a:pt x="8258937" y="19939"/>
                  </a:cubicBezTo>
                  <a:cubicBezTo>
                    <a:pt x="8258937" y="3234690"/>
                    <a:pt x="8258937" y="6449314"/>
                    <a:pt x="8258937" y="9689084"/>
                  </a:cubicBezTo>
                  <a:cubicBezTo>
                    <a:pt x="8038846" y="9689084"/>
                    <a:pt x="7818755" y="9689084"/>
                    <a:pt x="7563612" y="9689084"/>
                  </a:cubicBezTo>
                  <a:cubicBezTo>
                    <a:pt x="7563612" y="9964038"/>
                    <a:pt x="7563612" y="10219055"/>
                    <a:pt x="7563612" y="10494010"/>
                  </a:cubicBezTo>
                  <a:cubicBezTo>
                    <a:pt x="7303516" y="10494010"/>
                    <a:pt x="7073392" y="10494010"/>
                    <a:pt x="6823202" y="10494010"/>
                  </a:cubicBezTo>
                  <a:cubicBezTo>
                    <a:pt x="6823202" y="10738993"/>
                    <a:pt x="6823202" y="10954003"/>
                    <a:pt x="6823202" y="11184001"/>
                  </a:cubicBezTo>
                  <a:cubicBezTo>
                    <a:pt x="4547108" y="11184001"/>
                    <a:pt x="2286127" y="11184001"/>
                    <a:pt x="0" y="11184001"/>
                  </a:cubicBezTo>
                  <a:close/>
                  <a:moveTo>
                    <a:pt x="6393053" y="10778998"/>
                  </a:moveTo>
                  <a:cubicBezTo>
                    <a:pt x="6393053" y="7784211"/>
                    <a:pt x="6393053" y="4814570"/>
                    <a:pt x="6393053" y="1844802"/>
                  </a:cubicBezTo>
                  <a:cubicBezTo>
                    <a:pt x="4397121" y="1844802"/>
                    <a:pt x="2416175" y="1844802"/>
                    <a:pt x="430276" y="1844802"/>
                  </a:cubicBezTo>
                  <a:cubicBezTo>
                    <a:pt x="430276" y="4834509"/>
                    <a:pt x="430276" y="7804277"/>
                    <a:pt x="430276" y="10778998"/>
                  </a:cubicBezTo>
                  <a:cubicBezTo>
                    <a:pt x="2426208" y="10778998"/>
                    <a:pt x="4402201" y="10778998"/>
                    <a:pt x="6393053" y="10778998"/>
                  </a:cubicBezTo>
                  <a:close/>
                  <a:moveTo>
                    <a:pt x="7118350" y="10064114"/>
                  </a:moveTo>
                  <a:cubicBezTo>
                    <a:pt x="7118350" y="7089394"/>
                    <a:pt x="7118350" y="4124706"/>
                    <a:pt x="7118350" y="1144905"/>
                  </a:cubicBezTo>
                  <a:cubicBezTo>
                    <a:pt x="7033260" y="1139952"/>
                    <a:pt x="6958330" y="1134872"/>
                    <a:pt x="6883273" y="1134872"/>
                  </a:cubicBezTo>
                  <a:cubicBezTo>
                    <a:pt x="4952365" y="1134872"/>
                    <a:pt x="3021457" y="1134872"/>
                    <a:pt x="1090549" y="1134872"/>
                  </a:cubicBezTo>
                  <a:cubicBezTo>
                    <a:pt x="1010539" y="1134872"/>
                    <a:pt x="915416" y="1124839"/>
                    <a:pt x="845439" y="1149858"/>
                  </a:cubicBezTo>
                  <a:cubicBezTo>
                    <a:pt x="715391" y="1199896"/>
                    <a:pt x="600329" y="1279906"/>
                    <a:pt x="480314" y="1344803"/>
                  </a:cubicBezTo>
                  <a:cubicBezTo>
                    <a:pt x="490347" y="1374775"/>
                    <a:pt x="500380" y="1399794"/>
                    <a:pt x="510286" y="1424813"/>
                  </a:cubicBezTo>
                  <a:cubicBezTo>
                    <a:pt x="2611247" y="1424813"/>
                    <a:pt x="4712208" y="1424813"/>
                    <a:pt x="6828282" y="1424813"/>
                  </a:cubicBezTo>
                  <a:cubicBezTo>
                    <a:pt x="6828282" y="4319524"/>
                    <a:pt x="6828282" y="7189343"/>
                    <a:pt x="6828282" y="10063988"/>
                  </a:cubicBezTo>
                  <a:cubicBezTo>
                    <a:pt x="6933312" y="10063988"/>
                    <a:pt x="7018401" y="10063988"/>
                    <a:pt x="7118477" y="10063988"/>
                  </a:cubicBezTo>
                  <a:close/>
                  <a:moveTo>
                    <a:pt x="7848854" y="9279001"/>
                  </a:moveTo>
                  <a:cubicBezTo>
                    <a:pt x="7848854" y="6314313"/>
                    <a:pt x="7848854" y="3374517"/>
                    <a:pt x="7848854" y="419735"/>
                  </a:cubicBezTo>
                  <a:cubicBezTo>
                    <a:pt x="7753858" y="419735"/>
                    <a:pt x="7673721" y="419735"/>
                    <a:pt x="7588758" y="419735"/>
                  </a:cubicBezTo>
                  <a:cubicBezTo>
                    <a:pt x="5672836" y="419735"/>
                    <a:pt x="3756914" y="419735"/>
                    <a:pt x="1841119" y="419735"/>
                  </a:cubicBezTo>
                  <a:cubicBezTo>
                    <a:pt x="1766062" y="419735"/>
                    <a:pt x="1686052" y="409702"/>
                    <a:pt x="1616075" y="424688"/>
                  </a:cubicBezTo>
                  <a:cubicBezTo>
                    <a:pt x="1456055" y="454660"/>
                    <a:pt x="1295908" y="499618"/>
                    <a:pt x="1230884" y="709676"/>
                  </a:cubicBezTo>
                  <a:cubicBezTo>
                    <a:pt x="3346831" y="709676"/>
                    <a:pt x="5442839" y="709676"/>
                    <a:pt x="7563866" y="709676"/>
                  </a:cubicBezTo>
                  <a:cubicBezTo>
                    <a:pt x="7563866" y="3574415"/>
                    <a:pt x="7563866" y="6424168"/>
                    <a:pt x="7563866" y="9278873"/>
                  </a:cubicBezTo>
                  <a:cubicBezTo>
                    <a:pt x="7673975" y="9278873"/>
                    <a:pt x="7753985" y="9278873"/>
                    <a:pt x="7848981" y="9278873"/>
                  </a:cubicBezTo>
                  <a:close/>
                </a:path>
              </a:pathLst>
            </a:custGeom>
            <a:solidFill>
              <a:srgbClr val="684A3A"/>
            </a:solidFill>
          </p:spPr>
        </p:sp>
      </p:grpSp>
      <p:sp>
        <p:nvSpPr>
          <p:cNvPr id="21" name="TextBox 8"/>
          <p:cNvSpPr txBox="1"/>
          <p:nvPr/>
        </p:nvSpPr>
        <p:spPr>
          <a:xfrm>
            <a:off x="0" y="9735567"/>
            <a:ext cx="18105120" cy="551433"/>
          </a:xfrm>
          <a:prstGeom prst="rect">
            <a:avLst/>
          </a:prstGeom>
        </p:spPr>
        <p:txBody>
          <a:bodyPr lIns="0" tIns="0" rIns="0" bIns="0" rtlCol="0" anchor="t">
            <a:spAutoFit/>
          </a:bodyPr>
          <a:lstStyle/>
          <a:p>
            <a:pPr algn="ctr">
              <a:lnSpc>
                <a:spcPts val="4320"/>
              </a:lnSpc>
            </a:pPr>
            <a:r>
              <a:rPr lang="en-US" sz="3600" spc="-145" dirty="0">
                <a:solidFill>
                  <a:srgbClr val="000000"/>
                </a:solidFill>
                <a:latin typeface="Open Sans"/>
              </a:rPr>
              <a:t>14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5040" y="974880"/>
            <a:ext cx="16297920" cy="8337600"/>
            <a:chOff x="0" y="0"/>
            <a:chExt cx="21730560" cy="11116800"/>
          </a:xfrm>
        </p:grpSpPr>
        <p:sp>
          <p:nvSpPr>
            <p:cNvPr id="3" name="Freeform 3"/>
            <p:cNvSpPr/>
            <p:nvPr/>
          </p:nvSpPr>
          <p:spPr>
            <a:xfrm>
              <a:off x="152654" y="152654"/>
              <a:ext cx="21425282" cy="10811510"/>
            </a:xfrm>
            <a:custGeom>
              <a:avLst/>
              <a:gdLst/>
              <a:ahLst/>
              <a:cxnLst/>
              <a:rect l="l" t="t" r="r" b="b"/>
              <a:pathLst>
                <a:path w="21425282" h="10811510">
                  <a:moveTo>
                    <a:pt x="0" y="0"/>
                  </a:moveTo>
                  <a:lnTo>
                    <a:pt x="21425282" y="0"/>
                  </a:lnTo>
                  <a:lnTo>
                    <a:pt x="21425282" y="10811510"/>
                  </a:lnTo>
                  <a:lnTo>
                    <a:pt x="0" y="10811510"/>
                  </a:lnTo>
                  <a:close/>
                </a:path>
              </a:pathLst>
            </a:custGeom>
            <a:solidFill>
              <a:srgbClr val="EFEFEF"/>
            </a:solidFill>
          </p:spPr>
        </p:sp>
        <p:sp>
          <p:nvSpPr>
            <p:cNvPr id="4" name="Freeform 4"/>
            <p:cNvSpPr/>
            <p:nvPr/>
          </p:nvSpPr>
          <p:spPr>
            <a:xfrm>
              <a:off x="0" y="0"/>
              <a:ext cx="21730590" cy="11116818"/>
            </a:xfrm>
            <a:custGeom>
              <a:avLst/>
              <a:gdLst/>
              <a:ahLst/>
              <a:cxnLst/>
              <a:rect l="l" t="t" r="r" b="b"/>
              <a:pathLst>
                <a:path w="21730590" h="11116818">
                  <a:moveTo>
                    <a:pt x="152654" y="0"/>
                  </a:moveTo>
                  <a:lnTo>
                    <a:pt x="21577936" y="0"/>
                  </a:lnTo>
                  <a:cubicBezTo>
                    <a:pt x="21662264" y="0"/>
                    <a:pt x="21730590" y="68326"/>
                    <a:pt x="21730590" y="152654"/>
                  </a:cubicBezTo>
                  <a:lnTo>
                    <a:pt x="21730590" y="10964164"/>
                  </a:lnTo>
                  <a:cubicBezTo>
                    <a:pt x="21730590" y="11048492"/>
                    <a:pt x="21662264" y="11116818"/>
                    <a:pt x="21577936" y="11116818"/>
                  </a:cubicBezTo>
                  <a:lnTo>
                    <a:pt x="152654" y="11116818"/>
                  </a:lnTo>
                  <a:cubicBezTo>
                    <a:pt x="68326" y="11116818"/>
                    <a:pt x="0" y="11048492"/>
                    <a:pt x="0" y="10964164"/>
                  </a:cubicBezTo>
                  <a:lnTo>
                    <a:pt x="0" y="152654"/>
                  </a:lnTo>
                  <a:cubicBezTo>
                    <a:pt x="0" y="68326"/>
                    <a:pt x="68326" y="0"/>
                    <a:pt x="152654" y="0"/>
                  </a:cubicBezTo>
                  <a:moveTo>
                    <a:pt x="152654" y="305308"/>
                  </a:moveTo>
                  <a:lnTo>
                    <a:pt x="152654" y="152654"/>
                  </a:lnTo>
                  <a:lnTo>
                    <a:pt x="305308" y="152654"/>
                  </a:lnTo>
                  <a:lnTo>
                    <a:pt x="305308" y="10964164"/>
                  </a:lnTo>
                  <a:lnTo>
                    <a:pt x="152654" y="10964164"/>
                  </a:lnTo>
                  <a:lnTo>
                    <a:pt x="152654" y="10811510"/>
                  </a:lnTo>
                  <a:lnTo>
                    <a:pt x="21577936" y="10811510"/>
                  </a:lnTo>
                  <a:lnTo>
                    <a:pt x="21577936" y="10964164"/>
                  </a:lnTo>
                  <a:lnTo>
                    <a:pt x="21425281" y="10964164"/>
                  </a:lnTo>
                  <a:lnTo>
                    <a:pt x="21425281" y="152654"/>
                  </a:lnTo>
                  <a:lnTo>
                    <a:pt x="21577936" y="152654"/>
                  </a:lnTo>
                  <a:lnTo>
                    <a:pt x="21577936" y="305308"/>
                  </a:lnTo>
                  <a:lnTo>
                    <a:pt x="152654" y="305308"/>
                  </a:lnTo>
                  <a:close/>
                </a:path>
              </a:pathLst>
            </a:custGeom>
            <a:solidFill>
              <a:srgbClr val="684A3A"/>
            </a:solidFill>
          </p:spPr>
        </p:sp>
      </p:grpSp>
      <p:sp>
        <p:nvSpPr>
          <p:cNvPr id="5" name="AutoShape 5"/>
          <p:cNvSpPr/>
          <p:nvPr/>
        </p:nvSpPr>
        <p:spPr>
          <a:xfrm rot="102532">
            <a:off x="8521415" y="2773155"/>
            <a:ext cx="651890" cy="0"/>
          </a:xfrm>
          <a:prstGeom prst="line">
            <a:avLst/>
          </a:prstGeom>
          <a:ln w="9525" cap="rnd">
            <a:solidFill>
              <a:srgbClr val="9E7C59"/>
            </a:solidFill>
            <a:prstDash val="solid"/>
            <a:headEnd type="triangle" w="lg" len="med"/>
            <a:tailEnd type="triangle" w="lg" len="med"/>
          </a:ln>
        </p:spPr>
      </p:sp>
      <p:grpSp>
        <p:nvGrpSpPr>
          <p:cNvPr id="6" name="Group 6"/>
          <p:cNvGrpSpPr/>
          <p:nvPr/>
        </p:nvGrpSpPr>
        <p:grpSpPr>
          <a:xfrm>
            <a:off x="8739000" y="2664795"/>
            <a:ext cx="215280" cy="215280"/>
            <a:chOff x="0" y="0"/>
            <a:chExt cx="287040" cy="287040"/>
          </a:xfrm>
        </p:grpSpPr>
        <p:sp>
          <p:nvSpPr>
            <p:cNvPr id="7" name="Freeform 7"/>
            <p:cNvSpPr/>
            <p:nvPr/>
          </p:nvSpPr>
          <p:spPr>
            <a:xfrm>
              <a:off x="-1143" y="0"/>
              <a:ext cx="289306" cy="287020"/>
            </a:xfrm>
            <a:custGeom>
              <a:avLst/>
              <a:gdLst/>
              <a:ahLst/>
              <a:cxnLst/>
              <a:rect l="l" t="t" r="r" b="b"/>
              <a:pathLst>
                <a:path w="289306" h="287020">
                  <a:moveTo>
                    <a:pt x="4826" y="134747"/>
                  </a:moveTo>
                  <a:lnTo>
                    <a:pt x="135890" y="3683"/>
                  </a:lnTo>
                  <a:cubicBezTo>
                    <a:pt x="138176" y="1397"/>
                    <a:pt x="141351" y="0"/>
                    <a:pt x="144653" y="0"/>
                  </a:cubicBezTo>
                  <a:cubicBezTo>
                    <a:pt x="147955" y="0"/>
                    <a:pt x="151130" y="1270"/>
                    <a:pt x="153416" y="3683"/>
                  </a:cubicBezTo>
                  <a:lnTo>
                    <a:pt x="284480" y="134747"/>
                  </a:lnTo>
                  <a:cubicBezTo>
                    <a:pt x="289306" y="139573"/>
                    <a:pt x="289306" y="147574"/>
                    <a:pt x="284480" y="152400"/>
                  </a:cubicBezTo>
                  <a:lnTo>
                    <a:pt x="153543" y="283337"/>
                  </a:lnTo>
                  <a:cubicBezTo>
                    <a:pt x="151257" y="285623"/>
                    <a:pt x="148082" y="287020"/>
                    <a:pt x="144780" y="287020"/>
                  </a:cubicBezTo>
                  <a:cubicBezTo>
                    <a:pt x="141478" y="287020"/>
                    <a:pt x="138303" y="285750"/>
                    <a:pt x="136017" y="283337"/>
                  </a:cubicBezTo>
                  <a:lnTo>
                    <a:pt x="4826" y="152400"/>
                  </a:lnTo>
                  <a:cubicBezTo>
                    <a:pt x="0" y="147574"/>
                    <a:pt x="0" y="139573"/>
                    <a:pt x="4826" y="134747"/>
                  </a:cubicBezTo>
                  <a:moveTo>
                    <a:pt x="22479" y="152400"/>
                  </a:moveTo>
                  <a:lnTo>
                    <a:pt x="13589" y="143510"/>
                  </a:lnTo>
                  <a:lnTo>
                    <a:pt x="22352" y="134747"/>
                  </a:lnTo>
                  <a:lnTo>
                    <a:pt x="153543" y="265684"/>
                  </a:lnTo>
                  <a:lnTo>
                    <a:pt x="144780" y="274447"/>
                  </a:lnTo>
                  <a:lnTo>
                    <a:pt x="136017" y="265684"/>
                  </a:lnTo>
                  <a:lnTo>
                    <a:pt x="266827" y="134747"/>
                  </a:lnTo>
                  <a:lnTo>
                    <a:pt x="275590" y="143510"/>
                  </a:lnTo>
                  <a:lnTo>
                    <a:pt x="266827" y="152273"/>
                  </a:lnTo>
                  <a:lnTo>
                    <a:pt x="135890" y="21336"/>
                  </a:lnTo>
                  <a:lnTo>
                    <a:pt x="144653" y="12446"/>
                  </a:lnTo>
                  <a:lnTo>
                    <a:pt x="153416" y="21209"/>
                  </a:lnTo>
                  <a:lnTo>
                    <a:pt x="22479" y="152400"/>
                  </a:lnTo>
                  <a:close/>
                </a:path>
              </a:pathLst>
            </a:custGeom>
            <a:solidFill>
              <a:srgbClr val="9E7C59"/>
            </a:solidFill>
          </p:spPr>
        </p:sp>
      </p:grpSp>
      <p:sp>
        <p:nvSpPr>
          <p:cNvPr id="8" name="TextBox 8"/>
          <p:cNvSpPr txBox="1"/>
          <p:nvPr/>
        </p:nvSpPr>
        <p:spPr>
          <a:xfrm>
            <a:off x="3429000" y="1714500"/>
            <a:ext cx="7496640" cy="739946"/>
          </a:xfrm>
          <a:prstGeom prst="rect">
            <a:avLst/>
          </a:prstGeom>
        </p:spPr>
        <p:txBody>
          <a:bodyPr lIns="0" tIns="0" rIns="0" bIns="0" rtlCol="0" anchor="t">
            <a:spAutoFit/>
          </a:bodyPr>
          <a:lstStyle/>
          <a:p>
            <a:pPr algn="r" rtl="1">
              <a:lnSpc>
                <a:spcPts val="5759"/>
              </a:lnSpc>
            </a:pPr>
            <a:r>
              <a:rPr lang="fa-IR" sz="4800" spc="-2" dirty="0">
                <a:solidFill>
                  <a:srgbClr val="684A3A"/>
                </a:solidFill>
                <a:latin typeface="Vidaloka Bold"/>
                <a:cs typeface="B Nazanin" pitchFamily="2" charset="-78"/>
              </a:rPr>
              <a:t>بیایید چند مفهوم را مرور کنیم</a:t>
            </a:r>
            <a:endParaRPr lang="en-US" sz="4800" spc="-2" dirty="0">
              <a:solidFill>
                <a:srgbClr val="684A3A"/>
              </a:solidFill>
              <a:latin typeface="Vidaloka Bold"/>
              <a:cs typeface="B Nazanin" pitchFamily="2" charset="-78"/>
            </a:endParaRPr>
          </a:p>
        </p:txBody>
      </p:sp>
      <p:sp>
        <p:nvSpPr>
          <p:cNvPr id="9" name="TextBox 9"/>
          <p:cNvSpPr txBox="1"/>
          <p:nvPr/>
        </p:nvSpPr>
        <p:spPr>
          <a:xfrm>
            <a:off x="995017" y="3287820"/>
            <a:ext cx="5152703" cy="2546851"/>
          </a:xfrm>
          <a:prstGeom prst="rect">
            <a:avLst/>
          </a:prstGeom>
        </p:spPr>
        <p:txBody>
          <a:bodyPr wrap="square" lIns="0" tIns="0" rIns="0" bIns="0" rtlCol="0" anchor="t">
            <a:spAutoFit/>
          </a:bodyPr>
          <a:lstStyle/>
          <a:p>
            <a:pPr algn="r" rtl="1">
              <a:lnSpc>
                <a:spcPct val="150000"/>
              </a:lnSpc>
            </a:pPr>
            <a:r>
              <a:rPr lang="fa-IR" sz="3200" spc="-2" dirty="0">
                <a:solidFill>
                  <a:srgbClr val="434343"/>
                </a:solidFill>
                <a:latin typeface="Tinos Bold"/>
                <a:cs typeface="B Nazanin" pitchFamily="2" charset="-78"/>
              </a:rPr>
              <a:t>عنوان مطلب</a:t>
            </a:r>
            <a:endParaRPr lang="en-US" sz="3200" spc="-2" dirty="0">
              <a:solidFill>
                <a:srgbClr val="434343"/>
              </a:solidFill>
              <a:latin typeface="Tinos Bold"/>
              <a:cs typeface="B Nazanin" pitchFamily="2" charset="-78"/>
            </a:endParaRPr>
          </a:p>
          <a:p>
            <a:pPr algn="r" rtl="1">
              <a:lnSpc>
                <a:spcPct val="150000"/>
              </a:lnSpc>
            </a:pPr>
            <a:r>
              <a:rPr lang="ar-SA" sz="2000" dirty="0">
                <a:cs typeface="B Nazanin" pitchFamily="2" charset="-78"/>
              </a:rPr>
              <a:t>دانلود و استفاده از این قالب پاورپوینت نه تنها درک آسان و سریع محتوا را فراهم میکند، بلکه همچنین میتواند به شما کمک کند تا بهترین ارائه را در زمینه مهندسی نساجی داشته باشید. </a:t>
            </a:r>
            <a:endParaRPr lang="en-US" sz="2000" dirty="0">
              <a:cs typeface="B Nazanin" pitchFamily="2" charset="-78"/>
            </a:endParaRPr>
          </a:p>
        </p:txBody>
      </p:sp>
      <p:sp>
        <p:nvSpPr>
          <p:cNvPr id="10" name="TextBox 10"/>
          <p:cNvSpPr txBox="1"/>
          <p:nvPr/>
        </p:nvSpPr>
        <p:spPr>
          <a:xfrm>
            <a:off x="6262211" y="3287820"/>
            <a:ext cx="4858549" cy="2546851"/>
          </a:xfrm>
          <a:prstGeom prst="rect">
            <a:avLst/>
          </a:prstGeom>
        </p:spPr>
        <p:txBody>
          <a:bodyPr wrap="square" lIns="0" tIns="0" rIns="0" bIns="0" rtlCol="0" anchor="t">
            <a:spAutoFit/>
          </a:bodyPr>
          <a:lstStyle/>
          <a:p>
            <a:pPr algn="r" rtl="1">
              <a:lnSpc>
                <a:spcPct val="150000"/>
              </a:lnSpc>
            </a:pPr>
            <a:r>
              <a:rPr lang="fa-IR" sz="3200" spc="-2" dirty="0">
                <a:solidFill>
                  <a:srgbClr val="434343"/>
                </a:solidFill>
                <a:latin typeface="Tinos Bold"/>
                <a:cs typeface="B Nazanin" pitchFamily="2" charset="-78"/>
              </a:rPr>
              <a:t>عنوان مطلب</a:t>
            </a:r>
            <a:endParaRPr lang="en-US" sz="3200" spc="-2" dirty="0">
              <a:solidFill>
                <a:srgbClr val="434343"/>
              </a:solidFill>
              <a:latin typeface="Tinos Bold"/>
              <a:cs typeface="B Nazanin" pitchFamily="2" charset="-78"/>
            </a:endParaRPr>
          </a:p>
          <a:p>
            <a:pPr algn="r" rtl="1">
              <a:lnSpc>
                <a:spcPct val="150000"/>
              </a:lnSpc>
            </a:pPr>
            <a:r>
              <a:rPr lang="fa-IR" sz="2000" spc="-2" dirty="0">
                <a:solidFill>
                  <a:srgbClr val="434343"/>
                </a:solidFill>
                <a:latin typeface="Tinos"/>
                <a:cs typeface="B Nazanin" pitchFamily="2" charset="-78"/>
              </a:rPr>
              <a:t>دانلود و استفاده از این قالب پاورپوینت نه تنها درک آسان و سریع محتوا را فراهم میکند، بلکه همچنین میتواند به شما کمک کند تا بهترین ارائه را در زمینه مهندسی نساجی داشته باشید. </a:t>
            </a:r>
            <a:endParaRPr lang="en-US" sz="2000" spc="-2" dirty="0">
              <a:solidFill>
                <a:srgbClr val="434343"/>
              </a:solidFill>
              <a:latin typeface="Tinos"/>
              <a:cs typeface="B Nazanin" pitchFamily="2" charset="-78"/>
            </a:endParaRPr>
          </a:p>
        </p:txBody>
      </p:sp>
      <p:sp>
        <p:nvSpPr>
          <p:cNvPr id="12" name="TextBox 12"/>
          <p:cNvSpPr txBox="1"/>
          <p:nvPr/>
        </p:nvSpPr>
        <p:spPr>
          <a:xfrm>
            <a:off x="1600200" y="6031020"/>
            <a:ext cx="4547520" cy="2546851"/>
          </a:xfrm>
          <a:prstGeom prst="rect">
            <a:avLst/>
          </a:prstGeom>
        </p:spPr>
        <p:txBody>
          <a:bodyPr lIns="0" tIns="0" rIns="0" bIns="0" rtlCol="0" anchor="t">
            <a:spAutoFit/>
          </a:bodyPr>
          <a:lstStyle/>
          <a:p>
            <a:pPr algn="r" rtl="1">
              <a:lnSpc>
                <a:spcPct val="150000"/>
              </a:lnSpc>
            </a:pPr>
            <a:r>
              <a:rPr lang="fa-IR" sz="3200" spc="-2" dirty="0">
                <a:solidFill>
                  <a:srgbClr val="434343"/>
                </a:solidFill>
                <a:latin typeface="Tinos Bold"/>
                <a:cs typeface="B Nazanin" pitchFamily="2" charset="-78"/>
              </a:rPr>
              <a:t>عنوان مطلب</a:t>
            </a:r>
            <a:endParaRPr lang="en-US" sz="3200" spc="-2" dirty="0">
              <a:solidFill>
                <a:srgbClr val="434343"/>
              </a:solidFill>
              <a:latin typeface="Tinos Bold"/>
              <a:cs typeface="B Nazanin" pitchFamily="2" charset="-78"/>
            </a:endParaRPr>
          </a:p>
          <a:p>
            <a:pPr algn="r" rtl="1">
              <a:lnSpc>
                <a:spcPct val="150000"/>
              </a:lnSpc>
            </a:pPr>
            <a:r>
              <a:rPr lang="ar-SA" sz="2000" dirty="0">
                <a:cs typeface="B Nazanin" pitchFamily="2" charset="-78"/>
              </a:rPr>
              <a:t>دانلود و استفاده از این قالب پاورپوینت نه تنها درک آسان و سریع محتوا را فراهم میکند، بلکه همچنین میتواند به شما کمک کند تا بهترین ارائه را در زمینه مهندسی نساجی داشته باشید. </a:t>
            </a:r>
            <a:endParaRPr lang="en-US" sz="2000" dirty="0">
              <a:cs typeface="B Nazanin" pitchFamily="2" charset="-78"/>
            </a:endParaRPr>
          </a:p>
        </p:txBody>
      </p:sp>
      <p:sp>
        <p:nvSpPr>
          <p:cNvPr id="13" name="TextBox 13"/>
          <p:cNvSpPr txBox="1"/>
          <p:nvPr/>
        </p:nvSpPr>
        <p:spPr>
          <a:xfrm>
            <a:off x="6573240" y="6031020"/>
            <a:ext cx="4547520" cy="2546851"/>
          </a:xfrm>
          <a:prstGeom prst="rect">
            <a:avLst/>
          </a:prstGeom>
        </p:spPr>
        <p:txBody>
          <a:bodyPr lIns="0" tIns="0" rIns="0" bIns="0" rtlCol="0" anchor="t">
            <a:spAutoFit/>
          </a:bodyPr>
          <a:lstStyle/>
          <a:p>
            <a:pPr algn="r" rtl="1">
              <a:lnSpc>
                <a:spcPct val="150000"/>
              </a:lnSpc>
            </a:pPr>
            <a:r>
              <a:rPr lang="fa-IR" sz="3200" spc="-2" dirty="0">
                <a:solidFill>
                  <a:srgbClr val="434343"/>
                </a:solidFill>
                <a:latin typeface="Tinos Bold"/>
                <a:cs typeface="B Nazanin" pitchFamily="2" charset="-78"/>
              </a:rPr>
              <a:t>عنوان مطلب</a:t>
            </a:r>
            <a:endParaRPr lang="en-US" sz="3200" spc="-2" dirty="0">
              <a:solidFill>
                <a:srgbClr val="434343"/>
              </a:solidFill>
              <a:latin typeface="Tinos Bold"/>
              <a:cs typeface="B Nazanin" pitchFamily="2" charset="-78"/>
            </a:endParaRPr>
          </a:p>
          <a:p>
            <a:pPr algn="r" rtl="1">
              <a:lnSpc>
                <a:spcPct val="150000"/>
              </a:lnSpc>
            </a:pPr>
            <a:r>
              <a:rPr lang="fa-IR" sz="2000" spc="-2" dirty="0">
                <a:solidFill>
                  <a:srgbClr val="434343"/>
                </a:solidFill>
                <a:latin typeface="Tinos"/>
                <a:cs typeface="B Nazanin" pitchFamily="2" charset="-78"/>
              </a:rPr>
              <a:t>دانلود و استفاده از این قالب پاورپوینت نه تنها درک آسان و سریع محتوا را فراهم میکند، بلکه همچنین میتواند به شما کمک کند تا بهترین ارائه را در زمینه مهندسی نساجی داشته باشید. </a:t>
            </a:r>
            <a:endParaRPr lang="en-US" sz="2000" spc="-2" dirty="0">
              <a:solidFill>
                <a:srgbClr val="434343"/>
              </a:solidFill>
              <a:latin typeface="Tinos"/>
              <a:cs typeface="B Nazanin" pitchFamily="2" charset="-78"/>
            </a:endParaRPr>
          </a:p>
        </p:txBody>
      </p:sp>
      <p:sp>
        <p:nvSpPr>
          <p:cNvPr id="14" name="Freeform 14"/>
          <p:cNvSpPr/>
          <p:nvPr/>
        </p:nvSpPr>
        <p:spPr>
          <a:xfrm>
            <a:off x="11430000" y="3600"/>
            <a:ext cx="6858000" cy="10286640"/>
          </a:xfrm>
          <a:custGeom>
            <a:avLst/>
            <a:gdLst/>
            <a:ahLst/>
            <a:cxnLst/>
            <a:rect l="l" t="t" r="r" b="b"/>
            <a:pathLst>
              <a:path w="6858000" h="10286640">
                <a:moveTo>
                  <a:pt x="0" y="0"/>
                </a:moveTo>
                <a:lnTo>
                  <a:pt x="6858000" y="0"/>
                </a:lnTo>
                <a:lnTo>
                  <a:pt x="6858000" y="10286640"/>
                </a:lnTo>
                <a:lnTo>
                  <a:pt x="0" y="10286640"/>
                </a:lnTo>
                <a:lnTo>
                  <a:pt x="0" y="0"/>
                </a:lnTo>
                <a:close/>
              </a:path>
            </a:pathLst>
          </a:custGeom>
          <a:blipFill>
            <a:blip r:embed="rId3"/>
            <a:stretch>
              <a:fillRect r="-185" b="-96"/>
            </a:stretch>
          </a:blipFill>
        </p:spPr>
      </p:sp>
      <p:grpSp>
        <p:nvGrpSpPr>
          <p:cNvPr id="15" name="Group 15"/>
          <p:cNvGrpSpPr/>
          <p:nvPr/>
        </p:nvGrpSpPr>
        <p:grpSpPr>
          <a:xfrm rot="5400000">
            <a:off x="17262720" y="0"/>
            <a:ext cx="1025280" cy="1025280"/>
            <a:chOff x="0" y="0"/>
            <a:chExt cx="1367040" cy="1367040"/>
          </a:xfrm>
        </p:grpSpPr>
        <p:sp>
          <p:nvSpPr>
            <p:cNvPr id="16" name="Freeform 16"/>
            <p:cNvSpPr/>
            <p:nvPr/>
          </p:nvSpPr>
          <p:spPr>
            <a:xfrm>
              <a:off x="0" y="0"/>
              <a:ext cx="1367028" cy="1367028"/>
            </a:xfrm>
            <a:custGeom>
              <a:avLst/>
              <a:gdLst/>
              <a:ahLst/>
              <a:cxnLst/>
              <a:rect l="l" t="t" r="r" b="b"/>
              <a:pathLst>
                <a:path w="1367028" h="1367028">
                  <a:moveTo>
                    <a:pt x="0" y="0"/>
                  </a:moveTo>
                  <a:lnTo>
                    <a:pt x="1367028" y="0"/>
                  </a:lnTo>
                  <a:lnTo>
                    <a:pt x="911352" y="455676"/>
                  </a:lnTo>
                  <a:lnTo>
                    <a:pt x="455676" y="455676"/>
                  </a:lnTo>
                  <a:lnTo>
                    <a:pt x="455676" y="911352"/>
                  </a:lnTo>
                  <a:lnTo>
                    <a:pt x="0" y="1367028"/>
                  </a:lnTo>
                  <a:close/>
                </a:path>
              </a:pathLst>
            </a:custGeom>
            <a:solidFill>
              <a:srgbClr val="FFFFFF"/>
            </a:solidFill>
          </p:spPr>
        </p:sp>
      </p:grpSp>
      <p:grpSp>
        <p:nvGrpSpPr>
          <p:cNvPr id="17" name="Group 17"/>
          <p:cNvGrpSpPr/>
          <p:nvPr/>
        </p:nvGrpSpPr>
        <p:grpSpPr>
          <a:xfrm rot="-10800000">
            <a:off x="17262720" y="9257760"/>
            <a:ext cx="1025280" cy="1025280"/>
            <a:chOff x="0" y="0"/>
            <a:chExt cx="1367040" cy="1367040"/>
          </a:xfrm>
        </p:grpSpPr>
        <p:sp>
          <p:nvSpPr>
            <p:cNvPr id="18" name="Freeform 18"/>
            <p:cNvSpPr/>
            <p:nvPr/>
          </p:nvSpPr>
          <p:spPr>
            <a:xfrm>
              <a:off x="0" y="0"/>
              <a:ext cx="1367028" cy="1367028"/>
            </a:xfrm>
            <a:custGeom>
              <a:avLst/>
              <a:gdLst/>
              <a:ahLst/>
              <a:cxnLst/>
              <a:rect l="l" t="t" r="r" b="b"/>
              <a:pathLst>
                <a:path w="1367028" h="1367028">
                  <a:moveTo>
                    <a:pt x="0" y="0"/>
                  </a:moveTo>
                  <a:lnTo>
                    <a:pt x="1367028" y="0"/>
                  </a:lnTo>
                  <a:lnTo>
                    <a:pt x="911352" y="455676"/>
                  </a:lnTo>
                  <a:lnTo>
                    <a:pt x="455676" y="455676"/>
                  </a:lnTo>
                  <a:lnTo>
                    <a:pt x="455676" y="911352"/>
                  </a:lnTo>
                  <a:lnTo>
                    <a:pt x="0" y="1367028"/>
                  </a:lnTo>
                  <a:close/>
                </a:path>
              </a:pathLst>
            </a:custGeom>
            <a:solidFill>
              <a:srgbClr val="FFFFFF"/>
            </a:solidFill>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18240" cy="10286640"/>
            <a:chOff x="0" y="0"/>
            <a:chExt cx="424320" cy="13715520"/>
          </a:xfrm>
        </p:grpSpPr>
        <p:sp>
          <p:nvSpPr>
            <p:cNvPr id="3" name="Freeform 3"/>
            <p:cNvSpPr/>
            <p:nvPr/>
          </p:nvSpPr>
          <p:spPr>
            <a:xfrm>
              <a:off x="0" y="0"/>
              <a:ext cx="424307" cy="13715492"/>
            </a:xfrm>
            <a:custGeom>
              <a:avLst/>
              <a:gdLst/>
              <a:ahLst/>
              <a:cxnLst/>
              <a:rect l="l" t="t" r="r" b="b"/>
              <a:pathLst>
                <a:path w="424307" h="13715492">
                  <a:moveTo>
                    <a:pt x="0" y="0"/>
                  </a:moveTo>
                  <a:lnTo>
                    <a:pt x="424307" y="0"/>
                  </a:lnTo>
                  <a:lnTo>
                    <a:pt x="424307" y="13715492"/>
                  </a:lnTo>
                  <a:lnTo>
                    <a:pt x="0" y="13715492"/>
                  </a:lnTo>
                  <a:close/>
                </a:path>
              </a:pathLst>
            </a:custGeom>
            <a:solidFill>
              <a:srgbClr val="956B54"/>
            </a:solidFill>
          </p:spPr>
        </p:sp>
      </p:grpSp>
      <p:grpSp>
        <p:nvGrpSpPr>
          <p:cNvPr id="4" name="Group 4"/>
          <p:cNvGrpSpPr/>
          <p:nvPr/>
        </p:nvGrpSpPr>
        <p:grpSpPr>
          <a:xfrm rot="-2257799">
            <a:off x="8858880" y="-3741840"/>
            <a:ext cx="7199280" cy="14999760"/>
            <a:chOff x="0" y="0"/>
            <a:chExt cx="9599040" cy="19999680"/>
          </a:xfrm>
        </p:grpSpPr>
        <p:sp>
          <p:nvSpPr>
            <p:cNvPr id="5" name="Freeform 5"/>
            <p:cNvSpPr/>
            <p:nvPr/>
          </p:nvSpPr>
          <p:spPr>
            <a:xfrm>
              <a:off x="0" y="0"/>
              <a:ext cx="9599040" cy="20001485"/>
            </a:xfrm>
            <a:custGeom>
              <a:avLst/>
              <a:gdLst/>
              <a:ahLst/>
              <a:cxnLst/>
              <a:rect l="l" t="t" r="r" b="b"/>
              <a:pathLst>
                <a:path w="9599040" h="20001485">
                  <a:moveTo>
                    <a:pt x="8147558" y="6255512"/>
                  </a:moveTo>
                  <a:lnTo>
                    <a:pt x="9599040" y="7374636"/>
                  </a:lnTo>
                  <a:lnTo>
                    <a:pt x="9599040" y="13605129"/>
                  </a:lnTo>
                  <a:cubicBezTo>
                    <a:pt x="9599040" y="14005940"/>
                    <a:pt x="9274048" y="14330935"/>
                    <a:pt x="8873236" y="14330935"/>
                  </a:cubicBezTo>
                  <a:cubicBezTo>
                    <a:pt x="8472424" y="14330935"/>
                    <a:pt x="8147431" y="14005940"/>
                    <a:pt x="8147431" y="13605129"/>
                  </a:cubicBezTo>
                  <a:close/>
                  <a:moveTo>
                    <a:pt x="4866386" y="3725672"/>
                  </a:moveTo>
                  <a:lnTo>
                    <a:pt x="6323203" y="4848860"/>
                  </a:lnTo>
                  <a:lnTo>
                    <a:pt x="6390894" y="19270473"/>
                  </a:lnTo>
                  <a:cubicBezTo>
                    <a:pt x="6392799" y="19671285"/>
                    <a:pt x="6069330" y="19997801"/>
                    <a:pt x="5668518" y="19999579"/>
                  </a:cubicBezTo>
                  <a:cubicBezTo>
                    <a:pt x="5267706" y="20001485"/>
                    <a:pt x="4941189" y="19678016"/>
                    <a:pt x="4939411" y="19277203"/>
                  </a:cubicBezTo>
                  <a:close/>
                  <a:moveTo>
                    <a:pt x="34290" y="0"/>
                  </a:moveTo>
                  <a:lnTo>
                    <a:pt x="1451483" y="1092708"/>
                  </a:lnTo>
                  <a:lnTo>
                    <a:pt x="1451483" y="11474450"/>
                  </a:lnTo>
                  <a:cubicBezTo>
                    <a:pt x="1451483" y="11875262"/>
                    <a:pt x="1126490" y="12200255"/>
                    <a:pt x="725678" y="12200255"/>
                  </a:cubicBezTo>
                  <a:cubicBezTo>
                    <a:pt x="324993" y="12200255"/>
                    <a:pt x="0" y="11875389"/>
                    <a:pt x="0" y="11474450"/>
                  </a:cubicBezTo>
                  <a:lnTo>
                    <a:pt x="0" y="209423"/>
                  </a:lnTo>
                  <a:cubicBezTo>
                    <a:pt x="0" y="159258"/>
                    <a:pt x="5080" y="110363"/>
                    <a:pt x="14732" y="63119"/>
                  </a:cubicBezTo>
                  <a:close/>
                </a:path>
              </a:pathLst>
            </a:custGeom>
            <a:solidFill>
              <a:srgbClr val="57A7B5">
                <a:alpha val="60000"/>
              </a:srgbClr>
            </a:solidFill>
          </p:spPr>
        </p:sp>
      </p:grpSp>
      <p:grpSp>
        <p:nvGrpSpPr>
          <p:cNvPr id="6" name="Group 6"/>
          <p:cNvGrpSpPr/>
          <p:nvPr/>
        </p:nvGrpSpPr>
        <p:grpSpPr>
          <a:xfrm>
            <a:off x="17427600" y="9517680"/>
            <a:ext cx="667440" cy="592560"/>
            <a:chOff x="0" y="0"/>
            <a:chExt cx="889920" cy="790080"/>
          </a:xfrm>
        </p:grpSpPr>
        <p:sp>
          <p:nvSpPr>
            <p:cNvPr id="7" name="Freeform 7"/>
            <p:cNvSpPr/>
            <p:nvPr/>
          </p:nvSpPr>
          <p:spPr>
            <a:xfrm>
              <a:off x="0" y="0"/>
              <a:ext cx="889889" cy="790067"/>
            </a:xfrm>
            <a:custGeom>
              <a:avLst/>
              <a:gdLst/>
              <a:ahLst/>
              <a:cxnLst/>
              <a:rect l="l" t="t" r="r" b="b"/>
              <a:pathLst>
                <a:path w="889889" h="790067">
                  <a:moveTo>
                    <a:pt x="889889" y="0"/>
                  </a:moveTo>
                  <a:lnTo>
                    <a:pt x="0" y="0"/>
                  </a:lnTo>
                  <a:lnTo>
                    <a:pt x="0" y="790067"/>
                  </a:lnTo>
                  <a:lnTo>
                    <a:pt x="889889" y="790067"/>
                  </a:lnTo>
                  <a:close/>
                </a:path>
              </a:pathLst>
            </a:custGeom>
            <a:solidFill>
              <a:srgbClr val="956B54"/>
            </a:solidFill>
          </p:spPr>
        </p:sp>
      </p:grpSp>
      <p:grpSp>
        <p:nvGrpSpPr>
          <p:cNvPr id="8" name="Group 8"/>
          <p:cNvGrpSpPr/>
          <p:nvPr/>
        </p:nvGrpSpPr>
        <p:grpSpPr>
          <a:xfrm>
            <a:off x="468000" y="8656560"/>
            <a:ext cx="1303200" cy="1157760"/>
            <a:chOff x="0" y="0"/>
            <a:chExt cx="1737600" cy="1543680"/>
          </a:xfrm>
        </p:grpSpPr>
        <p:sp>
          <p:nvSpPr>
            <p:cNvPr id="9" name="Freeform 9"/>
            <p:cNvSpPr/>
            <p:nvPr/>
          </p:nvSpPr>
          <p:spPr>
            <a:xfrm>
              <a:off x="0" y="0"/>
              <a:ext cx="1737614" cy="1543685"/>
            </a:xfrm>
            <a:custGeom>
              <a:avLst/>
              <a:gdLst/>
              <a:ahLst/>
              <a:cxnLst/>
              <a:rect l="l" t="t" r="r" b="b"/>
              <a:pathLst>
                <a:path w="1737614" h="1543685">
                  <a:moveTo>
                    <a:pt x="0" y="0"/>
                  </a:moveTo>
                  <a:lnTo>
                    <a:pt x="1737614" y="0"/>
                  </a:lnTo>
                  <a:lnTo>
                    <a:pt x="1737614" y="1543685"/>
                  </a:lnTo>
                  <a:lnTo>
                    <a:pt x="0" y="1543685"/>
                  </a:lnTo>
                  <a:close/>
                </a:path>
              </a:pathLst>
            </a:custGeom>
            <a:solidFill>
              <a:srgbClr val="956B54"/>
            </a:solidFill>
          </p:spPr>
        </p:sp>
      </p:grpSp>
      <p:sp>
        <p:nvSpPr>
          <p:cNvPr id="10" name="AutoShape 10"/>
          <p:cNvSpPr/>
          <p:nvPr/>
        </p:nvSpPr>
        <p:spPr>
          <a:xfrm rot="25421">
            <a:off x="1355187" y="9960510"/>
            <a:ext cx="15578346" cy="0"/>
          </a:xfrm>
          <a:prstGeom prst="line">
            <a:avLst/>
          </a:prstGeom>
          <a:ln w="47625" cap="rnd">
            <a:solidFill>
              <a:srgbClr val="956B54"/>
            </a:solidFill>
            <a:prstDash val="solid"/>
            <a:headEnd type="none" w="sm" len="sm"/>
            <a:tailEnd type="none" w="sm" len="sm"/>
          </a:ln>
        </p:spPr>
      </p:sp>
      <p:sp>
        <p:nvSpPr>
          <p:cNvPr id="11" name="Freeform 11"/>
          <p:cNvSpPr/>
          <p:nvPr/>
        </p:nvSpPr>
        <p:spPr>
          <a:xfrm>
            <a:off x="5014080" y="0"/>
            <a:ext cx="12749040" cy="9418320"/>
          </a:xfrm>
          <a:custGeom>
            <a:avLst/>
            <a:gdLst/>
            <a:ahLst/>
            <a:cxnLst/>
            <a:rect l="l" t="t" r="r" b="b"/>
            <a:pathLst>
              <a:path w="12749040" h="9418320">
                <a:moveTo>
                  <a:pt x="0" y="0"/>
                </a:moveTo>
                <a:lnTo>
                  <a:pt x="12749040" y="0"/>
                </a:lnTo>
                <a:lnTo>
                  <a:pt x="12749040" y="9418320"/>
                </a:lnTo>
                <a:lnTo>
                  <a:pt x="0" y="9418320"/>
                </a:lnTo>
                <a:lnTo>
                  <a:pt x="0" y="0"/>
                </a:lnTo>
                <a:close/>
              </a:path>
            </a:pathLst>
          </a:custGeom>
          <a:blipFill>
            <a:blip r:embed="rId3"/>
            <a:stretch>
              <a:fillRect r="-38" b="-59"/>
            </a:stretch>
          </a:blipFill>
        </p:spPr>
        <p:txBody>
          <a:bodyPr/>
          <a:lstStyle/>
          <a:p>
            <a:pPr algn="r" rtl="1"/>
            <a:endParaRPr lang="en-US" dirty="0">
              <a:cs typeface="B Nazanin" pitchFamily="2" charset="-78"/>
            </a:endParaRPr>
          </a:p>
        </p:txBody>
      </p:sp>
      <p:sp>
        <p:nvSpPr>
          <p:cNvPr id="12" name="TextBox 12"/>
          <p:cNvSpPr txBox="1"/>
          <p:nvPr/>
        </p:nvSpPr>
        <p:spPr>
          <a:xfrm>
            <a:off x="990600" y="723900"/>
            <a:ext cx="3487920" cy="2500685"/>
          </a:xfrm>
          <a:prstGeom prst="rect">
            <a:avLst/>
          </a:prstGeom>
        </p:spPr>
        <p:txBody>
          <a:bodyPr wrap="square" lIns="0" tIns="0" rIns="0" bIns="0" rtlCol="0" anchor="t">
            <a:spAutoFit/>
          </a:bodyPr>
          <a:lstStyle/>
          <a:p>
            <a:pPr algn="ctr" rtl="1">
              <a:lnSpc>
                <a:spcPts val="6480"/>
              </a:lnSpc>
            </a:pPr>
            <a:r>
              <a:rPr lang="fa-IR" sz="5400" spc="-1" dirty="0">
                <a:solidFill>
                  <a:srgbClr val="FF511A"/>
                </a:solidFill>
                <a:latin typeface="Arimo Bold"/>
                <a:cs typeface="B Nazanin" pitchFamily="2" charset="-78"/>
              </a:rPr>
              <a:t>نمونه کارها</a:t>
            </a:r>
          </a:p>
          <a:p>
            <a:pPr algn="ctr" rtl="1">
              <a:lnSpc>
                <a:spcPts val="6480"/>
              </a:lnSpc>
            </a:pPr>
            <a:r>
              <a:rPr lang="fa-IR" sz="5400" spc="-1" dirty="0">
                <a:solidFill>
                  <a:srgbClr val="FF511A"/>
                </a:solidFill>
                <a:latin typeface="Arimo Bold"/>
                <a:cs typeface="B Nazanin" pitchFamily="2" charset="-78"/>
              </a:rPr>
              <a:t>ارائه طراحی شده است</a:t>
            </a:r>
            <a:endParaRPr lang="en-US" sz="5400" spc="77" dirty="0">
              <a:solidFill>
                <a:srgbClr val="FF511A"/>
              </a:solidFill>
              <a:latin typeface="Montserrat Bold"/>
              <a:cs typeface="B Nazanin" pitchFamily="2" charset="-78"/>
            </a:endParaRPr>
          </a:p>
        </p:txBody>
      </p:sp>
      <p:sp>
        <p:nvSpPr>
          <p:cNvPr id="13" name="TextBox 13"/>
          <p:cNvSpPr txBox="1"/>
          <p:nvPr/>
        </p:nvSpPr>
        <p:spPr>
          <a:xfrm>
            <a:off x="2057040" y="6008040"/>
            <a:ext cx="6709680" cy="2321148"/>
          </a:xfrm>
          <a:prstGeom prst="rect">
            <a:avLst/>
          </a:prstGeom>
        </p:spPr>
        <p:txBody>
          <a:bodyPr lIns="0" tIns="0" rIns="0" bIns="0" rtlCol="0" anchor="t">
            <a:spAutoFit/>
          </a:bodyPr>
          <a:lstStyle/>
          <a:p>
            <a:pPr algn="r" rtl="1">
              <a:lnSpc>
                <a:spcPts val="1967"/>
              </a:lnSpc>
            </a:pPr>
            <a:r>
              <a:rPr lang="fa-IR" sz="2000" spc="22" dirty="0">
                <a:solidFill>
                  <a:srgbClr val="404040"/>
                </a:solidFill>
                <a:latin typeface="Montserrat"/>
                <a:cs typeface="B Nazanin" pitchFamily="2" charset="-78"/>
              </a:rPr>
              <a:t>این قالب پاورپوینت با تم ماشین‌آلات نساجی در ارائه محتوا و نمایش اطلاعات بسیار مناسب و کارآمد است. طراحی حرفه‌ای و متحرک اسلایدها به شما کمک میکند تا ارتباط بهتری با مخاطبان برقرار کنید و محتوای خود را بهبود بخشید. همچنین، موجودیت اسلایدهای کمکی و قابل ویرایش، این قالب را به یک ابزار کامل و کارآمد برای ارائه دانش در حوزه مهندسی نساجی تبدیل میکند.</a:t>
            </a:r>
          </a:p>
          <a:p>
            <a:pPr algn="r" rtl="1">
              <a:lnSpc>
                <a:spcPts val="1967"/>
              </a:lnSpc>
            </a:pPr>
            <a:r>
              <a:rPr lang="fa-IR" sz="2000" spc="22" dirty="0">
                <a:solidFill>
                  <a:srgbClr val="404040"/>
                </a:solidFill>
                <a:latin typeface="Montserrat"/>
                <a:cs typeface="B Nazanin" pitchFamily="2" charset="-78"/>
              </a:rPr>
              <a:t>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a:t>
            </a:r>
            <a:r>
              <a:rPr lang="en-US" sz="2000" spc="22" dirty="0">
                <a:solidFill>
                  <a:srgbClr val="404040"/>
                </a:solidFill>
                <a:latin typeface="Montserrat"/>
                <a:cs typeface="B Nazanin" pitchFamily="2" charset="-78"/>
              </a:rPr>
              <a:t>.</a:t>
            </a:r>
            <a:r>
              <a:rPr lang="en-US" sz="2000" spc="22" dirty="0">
                <a:solidFill>
                  <a:srgbClr val="0D0D0D"/>
                </a:solidFill>
                <a:latin typeface="Montserrat"/>
                <a:cs typeface="B Nazanin" pitchFamily="2" charset="-78"/>
              </a:rPr>
              <a:t> </a:t>
            </a:r>
          </a:p>
        </p:txBody>
      </p:sp>
      <p:sp>
        <p:nvSpPr>
          <p:cNvPr id="14" name="TextBox 14"/>
          <p:cNvSpPr txBox="1"/>
          <p:nvPr/>
        </p:nvSpPr>
        <p:spPr>
          <a:xfrm>
            <a:off x="2767217" y="4407102"/>
            <a:ext cx="5528160" cy="1417055"/>
          </a:xfrm>
          <a:prstGeom prst="rect">
            <a:avLst/>
          </a:prstGeom>
        </p:spPr>
        <p:txBody>
          <a:bodyPr lIns="0" tIns="0" rIns="0" bIns="0" rtlCol="0" anchor="t">
            <a:spAutoFit/>
          </a:bodyPr>
          <a:lstStyle/>
          <a:p>
            <a:pPr algn="r" rtl="1">
              <a:lnSpc>
                <a:spcPts val="2160"/>
              </a:lnSpc>
            </a:pPr>
            <a:r>
              <a:rPr lang="fa-IR" sz="2000" spc="24" dirty="0">
                <a:solidFill>
                  <a:srgbClr val="404040"/>
                </a:solidFill>
                <a:latin typeface="Montserrat Bold"/>
                <a:cs typeface="B Nazanin" pitchFamily="2" charset="-78"/>
              </a:rPr>
              <a:t>دانلود و استفاده از این قالب پاورپوینت نه تنها درک آسان و سریع محتوا را فراهم میکند، بلکه همچنین میتواند به شما کمک کند تا بهترین ارائه را در زمینه مهندسی نساجی داشته باشید. پس نترسید و این قالب را دانلود و استفاده کنید و لذت ببرید.</a:t>
            </a:r>
            <a:endParaRPr lang="en-US" sz="2000" spc="24" dirty="0">
              <a:solidFill>
                <a:srgbClr val="404040"/>
              </a:solidFill>
              <a:latin typeface="Montserrat Bold"/>
              <a:cs typeface="B Nazanin"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63440" y="674880"/>
            <a:ext cx="10121040" cy="1179810"/>
          </a:xfrm>
          <a:prstGeom prst="rect">
            <a:avLst/>
          </a:prstGeom>
        </p:spPr>
        <p:txBody>
          <a:bodyPr lIns="0" tIns="0" rIns="0" bIns="0" rtlCol="0" anchor="t">
            <a:spAutoFit/>
          </a:bodyPr>
          <a:lstStyle/>
          <a:p>
            <a:pPr algn="r" rtl="1">
              <a:lnSpc>
                <a:spcPts val="9216"/>
              </a:lnSpc>
            </a:pPr>
            <a:r>
              <a:rPr lang="fa-IR" sz="6400" u="sng" spc="92" dirty="0">
                <a:solidFill>
                  <a:srgbClr val="A78677"/>
                </a:solidFill>
                <a:latin typeface="Montserrat Bold"/>
                <a:cs typeface="B Nazanin" pitchFamily="2" charset="-78"/>
              </a:rPr>
              <a:t>مروری بر کار</a:t>
            </a:r>
            <a:endParaRPr lang="en-US" sz="6400" u="sng" spc="92" dirty="0">
              <a:solidFill>
                <a:srgbClr val="A78677"/>
              </a:solidFill>
              <a:latin typeface="Montserrat Bold"/>
              <a:cs typeface="B Nazanin" pitchFamily="2" charset="-78"/>
            </a:endParaRPr>
          </a:p>
        </p:txBody>
      </p:sp>
      <p:grpSp>
        <p:nvGrpSpPr>
          <p:cNvPr id="3" name="Group 3"/>
          <p:cNvGrpSpPr/>
          <p:nvPr/>
        </p:nvGrpSpPr>
        <p:grpSpPr>
          <a:xfrm>
            <a:off x="1068480" y="3125520"/>
            <a:ext cx="3942000" cy="3942000"/>
            <a:chOff x="0" y="0"/>
            <a:chExt cx="5256000" cy="5256000"/>
          </a:xfrm>
        </p:grpSpPr>
        <p:sp>
          <p:nvSpPr>
            <p:cNvPr id="4" name="Freeform 4"/>
            <p:cNvSpPr/>
            <p:nvPr/>
          </p:nvSpPr>
          <p:spPr>
            <a:xfrm>
              <a:off x="0" y="0"/>
              <a:ext cx="5256022" cy="5256022"/>
            </a:xfrm>
            <a:custGeom>
              <a:avLst/>
              <a:gdLst/>
              <a:ahLst/>
              <a:cxnLst/>
              <a:rect l="l" t="t" r="r" b="b"/>
              <a:pathLst>
                <a:path w="5256022" h="5256022">
                  <a:moveTo>
                    <a:pt x="0" y="0"/>
                  </a:moveTo>
                  <a:lnTo>
                    <a:pt x="5256022" y="0"/>
                  </a:lnTo>
                  <a:lnTo>
                    <a:pt x="5256022" y="5256022"/>
                  </a:lnTo>
                  <a:lnTo>
                    <a:pt x="0" y="5256022"/>
                  </a:lnTo>
                  <a:close/>
                </a:path>
              </a:pathLst>
            </a:custGeom>
            <a:blipFill>
              <a:blip r:embed="rId3"/>
              <a:stretch>
                <a:fillRect r="-275" b="-275"/>
              </a:stretch>
            </a:blipFill>
          </p:spPr>
        </p:sp>
      </p:grpSp>
      <p:grpSp>
        <p:nvGrpSpPr>
          <p:cNvPr id="5" name="Group 5"/>
          <p:cNvGrpSpPr/>
          <p:nvPr/>
        </p:nvGrpSpPr>
        <p:grpSpPr>
          <a:xfrm>
            <a:off x="5204160" y="3125520"/>
            <a:ext cx="3942000" cy="3942000"/>
            <a:chOff x="0" y="0"/>
            <a:chExt cx="5256000" cy="5256000"/>
          </a:xfrm>
        </p:grpSpPr>
        <p:sp>
          <p:nvSpPr>
            <p:cNvPr id="6" name="Freeform 6"/>
            <p:cNvSpPr/>
            <p:nvPr/>
          </p:nvSpPr>
          <p:spPr>
            <a:xfrm>
              <a:off x="0" y="0"/>
              <a:ext cx="5256022" cy="5256022"/>
            </a:xfrm>
            <a:custGeom>
              <a:avLst/>
              <a:gdLst/>
              <a:ahLst/>
              <a:cxnLst/>
              <a:rect l="l" t="t" r="r" b="b"/>
              <a:pathLst>
                <a:path w="5256022" h="5256022">
                  <a:moveTo>
                    <a:pt x="0" y="0"/>
                  </a:moveTo>
                  <a:lnTo>
                    <a:pt x="5256022" y="0"/>
                  </a:lnTo>
                  <a:lnTo>
                    <a:pt x="5256022" y="5256022"/>
                  </a:lnTo>
                  <a:lnTo>
                    <a:pt x="0" y="5256022"/>
                  </a:lnTo>
                  <a:close/>
                </a:path>
              </a:pathLst>
            </a:custGeom>
            <a:blipFill>
              <a:blip r:embed="rId4"/>
              <a:stretch>
                <a:fillRect r="-275" b="-275"/>
              </a:stretch>
            </a:blipFill>
          </p:spPr>
        </p:sp>
      </p:grpSp>
      <p:grpSp>
        <p:nvGrpSpPr>
          <p:cNvPr id="7" name="Group 7"/>
          <p:cNvGrpSpPr/>
          <p:nvPr/>
        </p:nvGrpSpPr>
        <p:grpSpPr>
          <a:xfrm>
            <a:off x="9339120" y="3125520"/>
            <a:ext cx="7884720" cy="3942000"/>
            <a:chOff x="0" y="0"/>
            <a:chExt cx="10512960" cy="5256000"/>
          </a:xfrm>
        </p:grpSpPr>
        <p:sp>
          <p:nvSpPr>
            <p:cNvPr id="8" name="Freeform 8"/>
            <p:cNvSpPr/>
            <p:nvPr/>
          </p:nvSpPr>
          <p:spPr>
            <a:xfrm>
              <a:off x="0" y="0"/>
              <a:ext cx="10512933" cy="5256022"/>
            </a:xfrm>
            <a:custGeom>
              <a:avLst/>
              <a:gdLst/>
              <a:ahLst/>
              <a:cxnLst/>
              <a:rect l="l" t="t" r="r" b="b"/>
              <a:pathLst>
                <a:path w="10512933" h="5256022">
                  <a:moveTo>
                    <a:pt x="0" y="0"/>
                  </a:moveTo>
                  <a:lnTo>
                    <a:pt x="10512933" y="0"/>
                  </a:lnTo>
                  <a:lnTo>
                    <a:pt x="10512933" y="5256022"/>
                  </a:lnTo>
                  <a:lnTo>
                    <a:pt x="0" y="5256022"/>
                  </a:lnTo>
                  <a:close/>
                </a:path>
              </a:pathLst>
            </a:custGeom>
            <a:solidFill>
              <a:srgbClr val="956B54"/>
            </a:solidFill>
          </p:spPr>
        </p:sp>
      </p:grpSp>
      <p:sp>
        <p:nvSpPr>
          <p:cNvPr id="9" name="TextBox 9"/>
          <p:cNvSpPr txBox="1"/>
          <p:nvPr/>
        </p:nvSpPr>
        <p:spPr>
          <a:xfrm>
            <a:off x="9906000" y="3695700"/>
            <a:ext cx="6749880" cy="2769989"/>
          </a:xfrm>
          <a:prstGeom prst="rect">
            <a:avLst/>
          </a:prstGeom>
        </p:spPr>
        <p:txBody>
          <a:bodyPr wrap="square" lIns="0" tIns="0" rIns="0" bIns="0" rtlCol="0" anchor="t">
            <a:spAutoFit/>
          </a:bodyPr>
          <a:lstStyle/>
          <a:p>
            <a:pPr algn="r" rtl="1">
              <a:lnSpc>
                <a:spcPts val="7200"/>
              </a:lnSpc>
            </a:pPr>
            <a:r>
              <a:rPr lang="fa-IR" sz="4000" spc="57" dirty="0">
                <a:solidFill>
                  <a:srgbClr val="FFFFFF"/>
                </a:solidFill>
                <a:latin typeface="Montserrat Bold"/>
                <a:cs typeface="B Nazanin" pitchFamily="2" charset="-78"/>
              </a:rPr>
              <a:t>یک عنوان فرعی اضافه کنید</a:t>
            </a:r>
          </a:p>
          <a:p>
            <a:pPr algn="r" rtl="1">
              <a:lnSpc>
                <a:spcPts val="7200"/>
              </a:lnSpc>
            </a:pPr>
            <a:r>
              <a:rPr lang="fa-IR" sz="4000" spc="57" dirty="0">
                <a:solidFill>
                  <a:srgbClr val="FFFFFF"/>
                </a:solidFill>
                <a:latin typeface="Montserrat Bold"/>
                <a:cs typeface="B Nazanin" pitchFamily="2" charset="-78"/>
              </a:rPr>
              <a:t>یک توضیح متنی خاص را در اینجا وارد کنید و زبان باید مختصر باشد.</a:t>
            </a:r>
            <a:endParaRPr lang="en-US" sz="3200" spc="45" dirty="0">
              <a:solidFill>
                <a:srgbClr val="FFFFFF"/>
              </a:solidFill>
              <a:latin typeface="Montserrat"/>
              <a:cs typeface="B Nazanin" pitchFamily="2" charset="-78"/>
            </a:endParaRPr>
          </a:p>
        </p:txBody>
      </p:sp>
      <p:sp>
        <p:nvSpPr>
          <p:cNvPr id="10" name="TextBox 10"/>
          <p:cNvSpPr txBox="1"/>
          <p:nvPr/>
        </p:nvSpPr>
        <p:spPr>
          <a:xfrm>
            <a:off x="3177720" y="7863433"/>
            <a:ext cx="11749680" cy="2169825"/>
          </a:xfrm>
          <a:prstGeom prst="rect">
            <a:avLst/>
          </a:prstGeom>
        </p:spPr>
        <p:txBody>
          <a:bodyPr lIns="0" tIns="0" rIns="0" bIns="0" rtlCol="0" anchor="t">
            <a:spAutoFit/>
          </a:bodyPr>
          <a:lstStyle/>
          <a:p>
            <a:pPr algn="r" rtl="1">
              <a:lnSpc>
                <a:spcPct val="150000"/>
              </a:lnSpc>
            </a:pPr>
            <a:r>
              <a:rPr lang="fa-IR" sz="2400" spc="33" dirty="0">
                <a:solidFill>
                  <a:srgbClr val="404040"/>
                </a:solidFill>
                <a:latin typeface="Montserrat"/>
                <a:cs typeface="B Nazanin" pitchFamily="2" charset="-78"/>
              </a:rPr>
              <a:t>ما در اینجا با افتخار یک قالب پاورپوینت حرفه‌ای و جذاب در زمینه مهندسی نساجی با تم ماشین‌آلات نساجی را به شما ارائه می‌دهیم. این قالب شامل 23 اسلاید با 20 اسلاید ابتدایی حرفه‌ای و متحرک و 3 اسلاید قابل ویرایش به عنوان اسلایدهای کمکی است. این قالب به صورت رایگان در دسترس قرار می‌گیرد تا شما بتوانید از آن برای ارائه‌ها و پروژه‌های خود استفاده کنید.</a:t>
            </a:r>
            <a:endParaRPr lang="en-US" sz="2400" spc="33" dirty="0">
              <a:solidFill>
                <a:srgbClr val="404040"/>
              </a:solidFill>
              <a:latin typeface="Montserrat"/>
              <a:cs typeface="B Nazanin" pitchFamily="2" charset="-78"/>
            </a:endParaRPr>
          </a:p>
        </p:txBody>
      </p:sp>
      <p:grpSp>
        <p:nvGrpSpPr>
          <p:cNvPr id="11" name="Group 11"/>
          <p:cNvGrpSpPr/>
          <p:nvPr/>
        </p:nvGrpSpPr>
        <p:grpSpPr>
          <a:xfrm>
            <a:off x="0" y="0"/>
            <a:ext cx="1366560" cy="1366560"/>
            <a:chOff x="0" y="0"/>
            <a:chExt cx="1822080" cy="1822080"/>
          </a:xfrm>
        </p:grpSpPr>
        <p:sp>
          <p:nvSpPr>
            <p:cNvPr id="12" name="Freeform 12"/>
            <p:cNvSpPr/>
            <p:nvPr/>
          </p:nvSpPr>
          <p:spPr>
            <a:xfrm>
              <a:off x="0" y="0"/>
              <a:ext cx="1822069" cy="1822069"/>
            </a:xfrm>
            <a:custGeom>
              <a:avLst/>
              <a:gdLst/>
              <a:ahLst/>
              <a:cxnLst/>
              <a:rect l="l" t="t" r="r" b="b"/>
              <a:pathLst>
                <a:path w="1822069" h="1822069">
                  <a:moveTo>
                    <a:pt x="0" y="0"/>
                  </a:moveTo>
                  <a:lnTo>
                    <a:pt x="1822069" y="0"/>
                  </a:lnTo>
                  <a:lnTo>
                    <a:pt x="1214755" y="607314"/>
                  </a:lnTo>
                  <a:lnTo>
                    <a:pt x="607314" y="607314"/>
                  </a:lnTo>
                  <a:lnTo>
                    <a:pt x="607314" y="1214755"/>
                  </a:lnTo>
                  <a:lnTo>
                    <a:pt x="0" y="1822069"/>
                  </a:lnTo>
                  <a:close/>
                </a:path>
              </a:pathLst>
            </a:custGeom>
            <a:solidFill>
              <a:srgbClr val="684A3A"/>
            </a:solidFill>
          </p:spPr>
        </p:sp>
      </p:grpSp>
      <p:grpSp>
        <p:nvGrpSpPr>
          <p:cNvPr id="13" name="Group 13"/>
          <p:cNvGrpSpPr/>
          <p:nvPr/>
        </p:nvGrpSpPr>
        <p:grpSpPr>
          <a:xfrm rot="5400000">
            <a:off x="16921440" y="0"/>
            <a:ext cx="1366560" cy="1366560"/>
            <a:chOff x="0" y="0"/>
            <a:chExt cx="1822080" cy="1822080"/>
          </a:xfrm>
        </p:grpSpPr>
        <p:sp>
          <p:nvSpPr>
            <p:cNvPr id="14" name="Freeform 14"/>
            <p:cNvSpPr/>
            <p:nvPr/>
          </p:nvSpPr>
          <p:spPr>
            <a:xfrm>
              <a:off x="0" y="0"/>
              <a:ext cx="1822069" cy="1822069"/>
            </a:xfrm>
            <a:custGeom>
              <a:avLst/>
              <a:gdLst/>
              <a:ahLst/>
              <a:cxnLst/>
              <a:rect l="l" t="t" r="r" b="b"/>
              <a:pathLst>
                <a:path w="1822069" h="1822069">
                  <a:moveTo>
                    <a:pt x="0" y="0"/>
                  </a:moveTo>
                  <a:lnTo>
                    <a:pt x="1822069" y="0"/>
                  </a:lnTo>
                  <a:lnTo>
                    <a:pt x="1214755" y="607314"/>
                  </a:lnTo>
                  <a:lnTo>
                    <a:pt x="607314" y="607314"/>
                  </a:lnTo>
                  <a:lnTo>
                    <a:pt x="607314" y="1214755"/>
                  </a:lnTo>
                  <a:lnTo>
                    <a:pt x="0" y="1822069"/>
                  </a:lnTo>
                  <a:close/>
                </a:path>
              </a:pathLst>
            </a:custGeom>
            <a:solidFill>
              <a:srgbClr val="684A3A"/>
            </a:solidFill>
          </p:spPr>
        </p:sp>
      </p:grpSp>
      <p:grpSp>
        <p:nvGrpSpPr>
          <p:cNvPr id="15" name="Group 15"/>
          <p:cNvGrpSpPr/>
          <p:nvPr/>
        </p:nvGrpSpPr>
        <p:grpSpPr>
          <a:xfrm>
            <a:off x="0" y="1708560"/>
            <a:ext cx="401760" cy="8578800"/>
            <a:chOff x="0" y="0"/>
            <a:chExt cx="535680" cy="11438400"/>
          </a:xfrm>
        </p:grpSpPr>
        <p:sp>
          <p:nvSpPr>
            <p:cNvPr id="16" name="Freeform 16"/>
            <p:cNvSpPr/>
            <p:nvPr/>
          </p:nvSpPr>
          <p:spPr>
            <a:xfrm>
              <a:off x="0" y="0"/>
              <a:ext cx="535686" cy="11438382"/>
            </a:xfrm>
            <a:custGeom>
              <a:avLst/>
              <a:gdLst/>
              <a:ahLst/>
              <a:cxnLst/>
              <a:rect l="l" t="t" r="r" b="b"/>
              <a:pathLst>
                <a:path w="535686" h="11438382">
                  <a:moveTo>
                    <a:pt x="0" y="0"/>
                  </a:moveTo>
                  <a:lnTo>
                    <a:pt x="535686" y="0"/>
                  </a:lnTo>
                  <a:lnTo>
                    <a:pt x="535686" y="11438382"/>
                  </a:lnTo>
                  <a:lnTo>
                    <a:pt x="0" y="11438382"/>
                  </a:lnTo>
                  <a:close/>
                </a:path>
              </a:pathLst>
            </a:custGeom>
            <a:solidFill>
              <a:srgbClr val="684A3A"/>
            </a:solidFill>
          </p:spPr>
        </p:sp>
      </p:grpSp>
      <p:grpSp>
        <p:nvGrpSpPr>
          <p:cNvPr id="17" name="Group 17"/>
          <p:cNvGrpSpPr/>
          <p:nvPr/>
        </p:nvGrpSpPr>
        <p:grpSpPr>
          <a:xfrm>
            <a:off x="17886240" y="1708560"/>
            <a:ext cx="401760" cy="8578800"/>
            <a:chOff x="0" y="0"/>
            <a:chExt cx="535680" cy="11438400"/>
          </a:xfrm>
        </p:grpSpPr>
        <p:sp>
          <p:nvSpPr>
            <p:cNvPr id="18" name="Freeform 18"/>
            <p:cNvSpPr/>
            <p:nvPr/>
          </p:nvSpPr>
          <p:spPr>
            <a:xfrm>
              <a:off x="0" y="0"/>
              <a:ext cx="535686" cy="11438382"/>
            </a:xfrm>
            <a:custGeom>
              <a:avLst/>
              <a:gdLst/>
              <a:ahLst/>
              <a:cxnLst/>
              <a:rect l="l" t="t" r="r" b="b"/>
              <a:pathLst>
                <a:path w="535686" h="11438382">
                  <a:moveTo>
                    <a:pt x="0" y="0"/>
                  </a:moveTo>
                  <a:lnTo>
                    <a:pt x="535686" y="0"/>
                  </a:lnTo>
                  <a:lnTo>
                    <a:pt x="535686" y="11438382"/>
                  </a:lnTo>
                  <a:lnTo>
                    <a:pt x="0" y="11438382"/>
                  </a:lnTo>
                  <a:close/>
                </a:path>
              </a:pathLst>
            </a:custGeom>
            <a:solidFill>
              <a:srgbClr val="684A3A"/>
            </a:solidFill>
          </p:spPr>
        </p:sp>
      </p:grpSp>
      <p:sp>
        <p:nvSpPr>
          <p:cNvPr id="19" name="TextBox 8"/>
          <p:cNvSpPr txBox="1"/>
          <p:nvPr/>
        </p:nvSpPr>
        <p:spPr>
          <a:xfrm>
            <a:off x="0" y="9735567"/>
            <a:ext cx="18105120" cy="551433"/>
          </a:xfrm>
          <a:prstGeom prst="rect">
            <a:avLst/>
          </a:prstGeom>
        </p:spPr>
        <p:txBody>
          <a:bodyPr lIns="0" tIns="0" rIns="0" bIns="0" rtlCol="0" anchor="t">
            <a:spAutoFit/>
          </a:bodyPr>
          <a:lstStyle/>
          <a:p>
            <a:pPr algn="ctr">
              <a:lnSpc>
                <a:spcPts val="4320"/>
              </a:lnSpc>
            </a:pPr>
            <a:r>
              <a:rPr lang="en-US" sz="3600" spc="-145" dirty="0">
                <a:solidFill>
                  <a:srgbClr val="000000"/>
                </a:solidFill>
                <a:latin typeface="Open Sans"/>
              </a:rPr>
              <a:t>17</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991600" y="1028700"/>
            <a:ext cx="4218480" cy="1038746"/>
          </a:xfrm>
          <a:prstGeom prst="rect">
            <a:avLst/>
          </a:prstGeom>
        </p:spPr>
        <p:txBody>
          <a:bodyPr lIns="0" tIns="0" rIns="0" bIns="0" rtlCol="0" anchor="t">
            <a:spAutoFit/>
          </a:bodyPr>
          <a:lstStyle/>
          <a:p>
            <a:pPr algn="ctr" rtl="1">
              <a:lnSpc>
                <a:spcPts val="8063"/>
              </a:lnSpc>
            </a:pPr>
            <a:r>
              <a:rPr lang="fa-IR" sz="5599" spc="80" dirty="0">
                <a:solidFill>
                  <a:srgbClr val="A78677"/>
                </a:solidFill>
                <a:latin typeface="Montserrat Bold"/>
                <a:cs typeface="B Nazanin" pitchFamily="2" charset="-78"/>
              </a:rPr>
              <a:t>برنامه کار</a:t>
            </a:r>
            <a:endParaRPr lang="en-US" sz="5599" spc="80" dirty="0">
              <a:solidFill>
                <a:srgbClr val="A78677"/>
              </a:solidFill>
              <a:latin typeface="Montserrat Bold"/>
              <a:cs typeface="B Nazanin" pitchFamily="2" charset="-78"/>
            </a:endParaRPr>
          </a:p>
        </p:txBody>
      </p:sp>
      <p:grpSp>
        <p:nvGrpSpPr>
          <p:cNvPr id="3" name="Group 3"/>
          <p:cNvGrpSpPr/>
          <p:nvPr/>
        </p:nvGrpSpPr>
        <p:grpSpPr>
          <a:xfrm>
            <a:off x="979200" y="2628720"/>
            <a:ext cx="16329600" cy="6558480"/>
            <a:chOff x="0" y="0"/>
            <a:chExt cx="21772800" cy="8744640"/>
          </a:xfrm>
        </p:grpSpPr>
        <p:sp>
          <p:nvSpPr>
            <p:cNvPr id="4" name="Freeform 4"/>
            <p:cNvSpPr/>
            <p:nvPr/>
          </p:nvSpPr>
          <p:spPr>
            <a:xfrm>
              <a:off x="0" y="0"/>
              <a:ext cx="21772753" cy="8744585"/>
            </a:xfrm>
            <a:custGeom>
              <a:avLst/>
              <a:gdLst/>
              <a:ahLst/>
              <a:cxnLst/>
              <a:rect l="l" t="t" r="r" b="b"/>
              <a:pathLst>
                <a:path w="21772753" h="8744585">
                  <a:moveTo>
                    <a:pt x="0" y="0"/>
                  </a:moveTo>
                  <a:lnTo>
                    <a:pt x="21772753" y="0"/>
                  </a:lnTo>
                  <a:lnTo>
                    <a:pt x="21772753" y="8744585"/>
                  </a:lnTo>
                  <a:lnTo>
                    <a:pt x="0" y="8744585"/>
                  </a:lnTo>
                  <a:close/>
                </a:path>
              </a:pathLst>
            </a:custGeom>
            <a:solidFill>
              <a:srgbClr val="956B54"/>
            </a:solidFill>
          </p:spPr>
        </p:sp>
      </p:grpSp>
      <p:grpSp>
        <p:nvGrpSpPr>
          <p:cNvPr id="5" name="Group 5"/>
          <p:cNvGrpSpPr/>
          <p:nvPr/>
        </p:nvGrpSpPr>
        <p:grpSpPr>
          <a:xfrm>
            <a:off x="10733040" y="3718080"/>
            <a:ext cx="4859280" cy="4859280"/>
            <a:chOff x="0" y="0"/>
            <a:chExt cx="6479040" cy="6479040"/>
          </a:xfrm>
        </p:grpSpPr>
        <p:sp>
          <p:nvSpPr>
            <p:cNvPr id="6" name="Freeform 6"/>
            <p:cNvSpPr/>
            <p:nvPr/>
          </p:nvSpPr>
          <p:spPr>
            <a:xfrm>
              <a:off x="101727" y="95377"/>
              <a:ext cx="6288024" cy="6300470"/>
            </a:xfrm>
            <a:custGeom>
              <a:avLst/>
              <a:gdLst/>
              <a:ahLst/>
              <a:cxnLst/>
              <a:rect l="l" t="t" r="r" b="b"/>
              <a:pathLst>
                <a:path w="6288024" h="6300470">
                  <a:moveTo>
                    <a:pt x="0" y="3144139"/>
                  </a:moveTo>
                  <a:cubicBezTo>
                    <a:pt x="0" y="1415669"/>
                    <a:pt x="1397889" y="12700"/>
                    <a:pt x="3126359" y="6350"/>
                  </a:cubicBezTo>
                  <a:cubicBezTo>
                    <a:pt x="4854829" y="0"/>
                    <a:pt x="6262878" y="1392936"/>
                    <a:pt x="6275451" y="3121279"/>
                  </a:cubicBezTo>
                  <a:cubicBezTo>
                    <a:pt x="6288024" y="4849622"/>
                    <a:pt x="4900422" y="6262878"/>
                    <a:pt x="3172079" y="6281674"/>
                  </a:cubicBezTo>
                  <a:cubicBezTo>
                    <a:pt x="1443736" y="6300470"/>
                    <a:pt x="25527" y="4918075"/>
                    <a:pt x="381" y="3189732"/>
                  </a:cubicBezTo>
                  <a:close/>
                </a:path>
              </a:pathLst>
            </a:custGeom>
            <a:blipFill>
              <a:blip r:embed="rId3"/>
              <a:stretch>
                <a:fillRect l="-1621" t="-1620" r="-1791" b="-1792"/>
              </a:stretch>
            </a:blipFill>
          </p:spPr>
        </p:sp>
        <p:sp>
          <p:nvSpPr>
            <p:cNvPr id="7" name="Freeform 7"/>
            <p:cNvSpPr/>
            <p:nvPr/>
          </p:nvSpPr>
          <p:spPr>
            <a:xfrm>
              <a:off x="-254" y="-6477"/>
              <a:ext cx="6492113" cy="6504940"/>
            </a:xfrm>
            <a:custGeom>
              <a:avLst/>
              <a:gdLst/>
              <a:ahLst/>
              <a:cxnLst/>
              <a:rect l="l" t="t" r="r" b="b"/>
              <a:pathLst>
                <a:path w="6492113" h="6504940">
                  <a:moveTo>
                    <a:pt x="101981" y="3144266"/>
                  </a:moveTo>
                  <a:lnTo>
                    <a:pt x="101981" y="3245993"/>
                  </a:lnTo>
                  <a:lnTo>
                    <a:pt x="101981" y="3144266"/>
                  </a:lnTo>
                  <a:lnTo>
                    <a:pt x="101981" y="3245993"/>
                  </a:lnTo>
                  <a:lnTo>
                    <a:pt x="254" y="3245993"/>
                  </a:lnTo>
                  <a:cubicBezTo>
                    <a:pt x="254" y="1461516"/>
                    <a:pt x="1443482" y="12954"/>
                    <a:pt x="3227959" y="6477"/>
                  </a:cubicBezTo>
                  <a:lnTo>
                    <a:pt x="3228340" y="108204"/>
                  </a:lnTo>
                  <a:lnTo>
                    <a:pt x="3227959" y="6477"/>
                  </a:lnTo>
                  <a:cubicBezTo>
                    <a:pt x="5012436" y="0"/>
                    <a:pt x="6466205" y="1437894"/>
                    <a:pt x="6479159" y="3222371"/>
                  </a:cubicBezTo>
                  <a:cubicBezTo>
                    <a:pt x="6492113" y="5006848"/>
                    <a:pt x="5059553" y="6465824"/>
                    <a:pt x="3275076" y="6485382"/>
                  </a:cubicBezTo>
                  <a:cubicBezTo>
                    <a:pt x="1490599" y="6504940"/>
                    <a:pt x="26543" y="5077460"/>
                    <a:pt x="635" y="3293110"/>
                  </a:cubicBezTo>
                  <a:lnTo>
                    <a:pt x="635" y="3292348"/>
                  </a:lnTo>
                  <a:lnTo>
                    <a:pt x="254" y="3246755"/>
                  </a:lnTo>
                  <a:cubicBezTo>
                    <a:pt x="0" y="3219577"/>
                    <a:pt x="10668" y="3193542"/>
                    <a:pt x="29845" y="3174365"/>
                  </a:cubicBezTo>
                  <a:cubicBezTo>
                    <a:pt x="49022" y="3155188"/>
                    <a:pt x="74930" y="3144266"/>
                    <a:pt x="102108" y="3144266"/>
                  </a:cubicBezTo>
                  <a:moveTo>
                    <a:pt x="102108" y="3347847"/>
                  </a:moveTo>
                  <a:lnTo>
                    <a:pt x="102108" y="3246120"/>
                  </a:lnTo>
                  <a:lnTo>
                    <a:pt x="203835" y="3245358"/>
                  </a:lnTo>
                  <a:lnTo>
                    <a:pt x="204216" y="3290951"/>
                  </a:lnTo>
                  <a:lnTo>
                    <a:pt x="102489" y="3291713"/>
                  </a:lnTo>
                  <a:lnTo>
                    <a:pt x="204216" y="3290189"/>
                  </a:lnTo>
                  <a:cubicBezTo>
                    <a:pt x="228600" y="4962398"/>
                    <a:pt x="1600708" y="6300089"/>
                    <a:pt x="3273044" y="6281801"/>
                  </a:cubicBezTo>
                  <a:lnTo>
                    <a:pt x="3274187" y="6383528"/>
                  </a:lnTo>
                  <a:lnTo>
                    <a:pt x="3273044" y="6281801"/>
                  </a:lnTo>
                  <a:cubicBezTo>
                    <a:pt x="4945380" y="6263513"/>
                    <a:pt x="6288024" y="4896231"/>
                    <a:pt x="6275832" y="3223895"/>
                  </a:cubicBezTo>
                  <a:lnTo>
                    <a:pt x="6377559" y="3223133"/>
                  </a:lnTo>
                  <a:lnTo>
                    <a:pt x="6275832" y="3223895"/>
                  </a:lnTo>
                  <a:cubicBezTo>
                    <a:pt x="6263513" y="1551559"/>
                    <a:pt x="4901184" y="203962"/>
                    <a:pt x="3228721" y="210058"/>
                  </a:cubicBezTo>
                  <a:cubicBezTo>
                    <a:pt x="1556258" y="216154"/>
                    <a:pt x="203835" y="1573530"/>
                    <a:pt x="203835" y="3245993"/>
                  </a:cubicBezTo>
                  <a:cubicBezTo>
                    <a:pt x="203835" y="3302254"/>
                    <a:pt x="158242" y="3347720"/>
                    <a:pt x="102108" y="3347720"/>
                  </a:cubicBezTo>
                  <a:close/>
                </a:path>
              </a:pathLst>
            </a:custGeom>
            <a:solidFill>
              <a:srgbClr val="FFFFFF"/>
            </a:solidFill>
          </p:spPr>
        </p:sp>
      </p:grpSp>
      <p:sp>
        <p:nvSpPr>
          <p:cNvPr id="8" name="TextBox 8"/>
          <p:cNvSpPr txBox="1"/>
          <p:nvPr/>
        </p:nvSpPr>
        <p:spPr>
          <a:xfrm>
            <a:off x="1524000" y="3868800"/>
            <a:ext cx="6979920" cy="1793504"/>
          </a:xfrm>
          <a:prstGeom prst="rect">
            <a:avLst/>
          </a:prstGeom>
        </p:spPr>
        <p:txBody>
          <a:bodyPr wrap="square" lIns="0" tIns="0" rIns="0" bIns="0" rtlCol="0" anchor="t">
            <a:spAutoFit/>
          </a:bodyPr>
          <a:lstStyle/>
          <a:p>
            <a:pPr algn="r" rtl="1">
              <a:lnSpc>
                <a:spcPts val="4860"/>
              </a:lnSpc>
            </a:pPr>
            <a:r>
              <a:rPr lang="fa-IR" sz="2700" spc="37" dirty="0">
                <a:solidFill>
                  <a:srgbClr val="FFFFFF"/>
                </a:solidFill>
                <a:latin typeface="Montserrat Bold"/>
                <a:cs typeface="B Nazanin" pitchFamily="2" charset="-78"/>
              </a:rPr>
              <a:t>یک عنوان فرعی اضافه کنید</a:t>
            </a:r>
          </a:p>
          <a:p>
            <a:pPr algn="r" rtl="1">
              <a:lnSpc>
                <a:spcPts val="4860"/>
              </a:lnSpc>
            </a:pPr>
            <a:r>
              <a:rPr lang="fa-IR" sz="2100" spc="29" dirty="0">
                <a:solidFill>
                  <a:srgbClr val="FFFFFF"/>
                </a:solidFill>
                <a:latin typeface="Montserrat"/>
                <a:cs typeface="B Nazanin" pitchFamily="2" charset="-78"/>
              </a:rPr>
              <a:t>قالب پاورپوينت حرفه ای ، قابل ویرایش ، جهت استفاده در جلسات دفاع رساله ، پایان نامه ، پروپوزال و سمینار و .... می باشد.</a:t>
            </a:r>
            <a:endParaRPr lang="en-US" sz="2100" spc="29" dirty="0">
              <a:solidFill>
                <a:srgbClr val="FFFFFF"/>
              </a:solidFill>
              <a:latin typeface="Montserrat"/>
              <a:cs typeface="B Nazanin" pitchFamily="2" charset="-78"/>
            </a:endParaRPr>
          </a:p>
        </p:txBody>
      </p:sp>
      <p:sp>
        <p:nvSpPr>
          <p:cNvPr id="9" name="TextBox 9"/>
          <p:cNvSpPr txBox="1"/>
          <p:nvPr/>
        </p:nvSpPr>
        <p:spPr>
          <a:xfrm>
            <a:off x="2607120" y="6303780"/>
            <a:ext cx="5896800" cy="446276"/>
          </a:xfrm>
          <a:prstGeom prst="rect">
            <a:avLst/>
          </a:prstGeom>
        </p:spPr>
        <p:txBody>
          <a:bodyPr lIns="0" tIns="0" rIns="0" bIns="0" rtlCol="0" anchor="t">
            <a:spAutoFit/>
          </a:bodyPr>
          <a:lstStyle/>
          <a:p>
            <a:pPr algn="r" rtl="1">
              <a:lnSpc>
                <a:spcPts val="3780"/>
              </a:lnSpc>
            </a:pPr>
            <a:r>
              <a:rPr lang="fa-IR" sz="2100" spc="29" dirty="0">
                <a:solidFill>
                  <a:srgbClr val="FFFFFF"/>
                </a:solidFill>
                <a:latin typeface="Montserrat"/>
                <a:cs typeface="B Nazanin" pitchFamily="2" charset="-78"/>
              </a:rPr>
              <a:t>یک توضیح متنی خاص را در اینجا وارد کنید و زبان باید مختصر باشد.</a:t>
            </a:r>
            <a:endParaRPr lang="en-US" sz="2100" spc="29" dirty="0">
              <a:solidFill>
                <a:srgbClr val="FFFFFF"/>
              </a:solidFill>
              <a:latin typeface="Montserrat"/>
              <a:cs typeface="B Nazanin" pitchFamily="2" charset="-78"/>
            </a:endParaRPr>
          </a:p>
        </p:txBody>
      </p:sp>
      <p:grpSp>
        <p:nvGrpSpPr>
          <p:cNvPr id="10" name="Group 10"/>
          <p:cNvGrpSpPr/>
          <p:nvPr/>
        </p:nvGrpSpPr>
        <p:grpSpPr>
          <a:xfrm>
            <a:off x="399960" y="351720"/>
            <a:ext cx="17656560" cy="9643680"/>
            <a:chOff x="0" y="0"/>
            <a:chExt cx="23542080" cy="12858240"/>
          </a:xfrm>
        </p:grpSpPr>
        <p:sp>
          <p:nvSpPr>
            <p:cNvPr id="11" name="Freeform 11"/>
            <p:cNvSpPr/>
            <p:nvPr/>
          </p:nvSpPr>
          <p:spPr>
            <a:xfrm>
              <a:off x="0" y="0"/>
              <a:ext cx="23542117" cy="12858242"/>
            </a:xfrm>
            <a:custGeom>
              <a:avLst/>
              <a:gdLst/>
              <a:ahLst/>
              <a:cxnLst/>
              <a:rect l="l" t="t" r="r" b="b"/>
              <a:pathLst>
                <a:path w="23542117" h="12858242">
                  <a:moveTo>
                    <a:pt x="76327" y="0"/>
                  </a:moveTo>
                  <a:lnTo>
                    <a:pt x="23465789" y="0"/>
                  </a:lnTo>
                  <a:cubicBezTo>
                    <a:pt x="23507954" y="0"/>
                    <a:pt x="23542117" y="34163"/>
                    <a:pt x="23542117" y="76327"/>
                  </a:cubicBezTo>
                  <a:lnTo>
                    <a:pt x="23542117" y="12781915"/>
                  </a:lnTo>
                  <a:cubicBezTo>
                    <a:pt x="23542117" y="12824079"/>
                    <a:pt x="23507954" y="12858242"/>
                    <a:pt x="23465789" y="12858242"/>
                  </a:cubicBezTo>
                  <a:lnTo>
                    <a:pt x="76327" y="12858242"/>
                  </a:lnTo>
                  <a:cubicBezTo>
                    <a:pt x="34163" y="12858242"/>
                    <a:pt x="0" y="12824079"/>
                    <a:pt x="0" y="12781915"/>
                  </a:cubicBezTo>
                  <a:lnTo>
                    <a:pt x="0" y="76327"/>
                  </a:lnTo>
                  <a:cubicBezTo>
                    <a:pt x="0" y="34163"/>
                    <a:pt x="34163" y="0"/>
                    <a:pt x="76327" y="0"/>
                  </a:cubicBezTo>
                  <a:moveTo>
                    <a:pt x="76327" y="152654"/>
                  </a:moveTo>
                  <a:lnTo>
                    <a:pt x="76327" y="76327"/>
                  </a:lnTo>
                  <a:lnTo>
                    <a:pt x="152654" y="76327"/>
                  </a:lnTo>
                  <a:lnTo>
                    <a:pt x="152654" y="12781915"/>
                  </a:lnTo>
                  <a:lnTo>
                    <a:pt x="76327" y="12781915"/>
                  </a:lnTo>
                  <a:lnTo>
                    <a:pt x="76327" y="12705588"/>
                  </a:lnTo>
                  <a:lnTo>
                    <a:pt x="23465789" y="12705588"/>
                  </a:lnTo>
                  <a:lnTo>
                    <a:pt x="23465789" y="12781915"/>
                  </a:lnTo>
                  <a:lnTo>
                    <a:pt x="23389462" y="12781915"/>
                  </a:lnTo>
                  <a:lnTo>
                    <a:pt x="23389462" y="76327"/>
                  </a:lnTo>
                  <a:lnTo>
                    <a:pt x="23465789" y="76327"/>
                  </a:lnTo>
                  <a:lnTo>
                    <a:pt x="23465789" y="152654"/>
                  </a:lnTo>
                  <a:lnTo>
                    <a:pt x="76327" y="152654"/>
                  </a:lnTo>
                  <a:close/>
                </a:path>
              </a:pathLst>
            </a:custGeom>
            <a:solidFill>
              <a:srgbClr val="956B54"/>
            </a:solidFill>
          </p:spPr>
        </p:sp>
      </p:grpSp>
      <p:sp>
        <p:nvSpPr>
          <p:cNvPr id="12" name="TextBox 8"/>
          <p:cNvSpPr txBox="1"/>
          <p:nvPr/>
        </p:nvSpPr>
        <p:spPr>
          <a:xfrm>
            <a:off x="91440" y="9383040"/>
            <a:ext cx="18105120" cy="551433"/>
          </a:xfrm>
          <a:prstGeom prst="rect">
            <a:avLst/>
          </a:prstGeom>
        </p:spPr>
        <p:txBody>
          <a:bodyPr lIns="0" tIns="0" rIns="0" bIns="0" rtlCol="0" anchor="t">
            <a:spAutoFit/>
          </a:bodyPr>
          <a:lstStyle/>
          <a:p>
            <a:pPr algn="ctr">
              <a:lnSpc>
                <a:spcPts val="4320"/>
              </a:lnSpc>
            </a:pPr>
            <a:r>
              <a:rPr lang="en-US" sz="3600" spc="-145" dirty="0">
                <a:solidFill>
                  <a:srgbClr val="000000"/>
                </a:solidFill>
                <a:latin typeface="Open Sans"/>
              </a:rPr>
              <a:t>18</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62800" y="1028700"/>
            <a:ext cx="3900960" cy="588623"/>
          </a:xfrm>
          <a:prstGeom prst="rect">
            <a:avLst/>
          </a:prstGeom>
        </p:spPr>
        <p:txBody>
          <a:bodyPr lIns="0" tIns="0" rIns="0" bIns="0" rtlCol="0" anchor="t">
            <a:spAutoFit/>
          </a:bodyPr>
          <a:lstStyle/>
          <a:p>
            <a:pPr algn="ctr" rtl="1">
              <a:lnSpc>
                <a:spcPts val="4752"/>
              </a:lnSpc>
            </a:pPr>
            <a:r>
              <a:rPr lang="fa-IR" sz="3300" spc="46" dirty="0">
                <a:solidFill>
                  <a:srgbClr val="A78677"/>
                </a:solidFill>
                <a:latin typeface="Montserrat Bold"/>
                <a:cs typeface="B Nazanin" pitchFamily="2" charset="-78"/>
              </a:rPr>
              <a:t>پیشرفت کار</a:t>
            </a:r>
            <a:endParaRPr lang="en-US" sz="3300" spc="46" dirty="0">
              <a:solidFill>
                <a:srgbClr val="A78677"/>
              </a:solidFill>
              <a:latin typeface="Montserrat Bold"/>
              <a:cs typeface="B Nazanin" pitchFamily="2" charset="-78"/>
            </a:endParaRPr>
          </a:p>
        </p:txBody>
      </p:sp>
      <p:grpSp>
        <p:nvGrpSpPr>
          <p:cNvPr id="3" name="Group 3"/>
          <p:cNvGrpSpPr/>
          <p:nvPr/>
        </p:nvGrpSpPr>
        <p:grpSpPr>
          <a:xfrm>
            <a:off x="10460880" y="2699280"/>
            <a:ext cx="6909120" cy="5889600"/>
            <a:chOff x="0" y="0"/>
            <a:chExt cx="9212160" cy="7852800"/>
          </a:xfrm>
        </p:grpSpPr>
        <p:sp>
          <p:nvSpPr>
            <p:cNvPr id="4" name="Freeform 4"/>
            <p:cNvSpPr/>
            <p:nvPr/>
          </p:nvSpPr>
          <p:spPr>
            <a:xfrm>
              <a:off x="0" y="0"/>
              <a:ext cx="9212199" cy="7852918"/>
            </a:xfrm>
            <a:custGeom>
              <a:avLst/>
              <a:gdLst/>
              <a:ahLst/>
              <a:cxnLst/>
              <a:rect l="l" t="t" r="r" b="b"/>
              <a:pathLst>
                <a:path w="9212199" h="7852918">
                  <a:moveTo>
                    <a:pt x="1308862" y="0"/>
                  </a:moveTo>
                  <a:cubicBezTo>
                    <a:pt x="585978" y="0"/>
                    <a:pt x="0" y="585978"/>
                    <a:pt x="0" y="1308862"/>
                  </a:cubicBezTo>
                  <a:lnTo>
                    <a:pt x="0" y="6544056"/>
                  </a:lnTo>
                  <a:cubicBezTo>
                    <a:pt x="0" y="7266940"/>
                    <a:pt x="585978" y="7852918"/>
                    <a:pt x="1308862" y="7852918"/>
                  </a:cubicBezTo>
                  <a:lnTo>
                    <a:pt x="7903337" y="7852918"/>
                  </a:lnTo>
                  <a:cubicBezTo>
                    <a:pt x="8626221" y="7852918"/>
                    <a:pt x="9212199" y="7266940"/>
                    <a:pt x="9212199" y="6544056"/>
                  </a:cubicBezTo>
                  <a:lnTo>
                    <a:pt x="9212199" y="1308862"/>
                  </a:lnTo>
                  <a:cubicBezTo>
                    <a:pt x="9212199" y="585978"/>
                    <a:pt x="8626221" y="0"/>
                    <a:pt x="7903337" y="0"/>
                  </a:cubicBezTo>
                </a:path>
              </a:pathLst>
            </a:custGeom>
            <a:blipFill>
              <a:blip r:embed="rId3"/>
              <a:stretch>
                <a:fillRect r="-86" b="-545"/>
              </a:stretch>
            </a:blipFill>
          </p:spPr>
        </p:sp>
      </p:grpSp>
      <p:grpSp>
        <p:nvGrpSpPr>
          <p:cNvPr id="5" name="Group 5"/>
          <p:cNvGrpSpPr/>
          <p:nvPr/>
        </p:nvGrpSpPr>
        <p:grpSpPr>
          <a:xfrm>
            <a:off x="835920" y="2699280"/>
            <a:ext cx="4340160" cy="2764800"/>
            <a:chOff x="0" y="0"/>
            <a:chExt cx="5786880" cy="3686400"/>
          </a:xfrm>
        </p:grpSpPr>
        <p:sp>
          <p:nvSpPr>
            <p:cNvPr id="6" name="Freeform 6"/>
            <p:cNvSpPr/>
            <p:nvPr/>
          </p:nvSpPr>
          <p:spPr>
            <a:xfrm>
              <a:off x="0" y="0"/>
              <a:ext cx="5786882" cy="3686429"/>
            </a:xfrm>
            <a:custGeom>
              <a:avLst/>
              <a:gdLst/>
              <a:ahLst/>
              <a:cxnLst/>
              <a:rect l="l" t="t" r="r" b="b"/>
              <a:pathLst>
                <a:path w="5786882" h="3686429">
                  <a:moveTo>
                    <a:pt x="1071753" y="0"/>
                  </a:moveTo>
                  <a:cubicBezTo>
                    <a:pt x="479806" y="0"/>
                    <a:pt x="0" y="479806"/>
                    <a:pt x="0" y="1071626"/>
                  </a:cubicBezTo>
                  <a:lnTo>
                    <a:pt x="0" y="2614803"/>
                  </a:lnTo>
                  <a:cubicBezTo>
                    <a:pt x="0" y="3206623"/>
                    <a:pt x="479806" y="3686429"/>
                    <a:pt x="1071753" y="3686429"/>
                  </a:cubicBezTo>
                  <a:lnTo>
                    <a:pt x="4715129" y="3686429"/>
                  </a:lnTo>
                  <a:cubicBezTo>
                    <a:pt x="5307076" y="3686429"/>
                    <a:pt x="5786882" y="3206623"/>
                    <a:pt x="5786882" y="2614803"/>
                  </a:cubicBezTo>
                  <a:lnTo>
                    <a:pt x="5786882" y="1071626"/>
                  </a:lnTo>
                  <a:cubicBezTo>
                    <a:pt x="5786882" y="479806"/>
                    <a:pt x="5307076" y="0"/>
                    <a:pt x="4715129" y="0"/>
                  </a:cubicBezTo>
                </a:path>
              </a:pathLst>
            </a:custGeom>
            <a:solidFill>
              <a:srgbClr val="956B54"/>
            </a:solidFill>
          </p:spPr>
        </p:sp>
      </p:grpSp>
      <p:grpSp>
        <p:nvGrpSpPr>
          <p:cNvPr id="7" name="Group 7"/>
          <p:cNvGrpSpPr/>
          <p:nvPr/>
        </p:nvGrpSpPr>
        <p:grpSpPr>
          <a:xfrm>
            <a:off x="1152720" y="3054960"/>
            <a:ext cx="3706560" cy="2055600"/>
            <a:chOff x="0" y="0"/>
            <a:chExt cx="4942080" cy="2740800"/>
          </a:xfrm>
        </p:grpSpPr>
        <p:sp>
          <p:nvSpPr>
            <p:cNvPr id="8" name="Freeform 8"/>
            <p:cNvSpPr/>
            <p:nvPr/>
          </p:nvSpPr>
          <p:spPr>
            <a:xfrm>
              <a:off x="0" y="0"/>
              <a:ext cx="4942078" cy="2740787"/>
            </a:xfrm>
            <a:custGeom>
              <a:avLst/>
              <a:gdLst/>
              <a:ahLst/>
              <a:cxnLst/>
              <a:rect l="l" t="t" r="r" b="b"/>
              <a:pathLst>
                <a:path w="4942078" h="2740787">
                  <a:moveTo>
                    <a:pt x="0" y="0"/>
                  </a:moveTo>
                  <a:lnTo>
                    <a:pt x="4942078" y="0"/>
                  </a:lnTo>
                  <a:lnTo>
                    <a:pt x="4942078" y="2740787"/>
                  </a:lnTo>
                  <a:lnTo>
                    <a:pt x="0" y="2740787"/>
                  </a:lnTo>
                  <a:close/>
                </a:path>
              </a:pathLst>
            </a:custGeom>
            <a:solidFill>
              <a:srgbClr val="956B54"/>
            </a:solidFill>
          </p:spPr>
        </p:sp>
        <p:sp>
          <p:nvSpPr>
            <p:cNvPr id="9" name="TextBox 9"/>
            <p:cNvSpPr txBox="1"/>
            <p:nvPr/>
          </p:nvSpPr>
          <p:spPr>
            <a:xfrm>
              <a:off x="0" y="-152400"/>
              <a:ext cx="4942080" cy="2893200"/>
            </a:xfrm>
            <a:prstGeom prst="rect">
              <a:avLst/>
            </a:prstGeom>
          </p:spPr>
          <p:txBody>
            <a:bodyPr lIns="50800" tIns="50800" rIns="50800" bIns="50800" rtlCol="0" anchor="ctr"/>
            <a:lstStyle/>
            <a:p>
              <a:pPr algn="ctr" rtl="1">
                <a:lnSpc>
                  <a:spcPts val="4860"/>
                </a:lnSpc>
              </a:pPr>
              <a:r>
                <a:rPr lang="fa-IR" sz="2700" spc="37" dirty="0">
                  <a:solidFill>
                    <a:srgbClr val="FFFFFF"/>
                  </a:solidFill>
                  <a:latin typeface="Montserrat Bold"/>
                  <a:cs typeface="B Nazanin" pitchFamily="2" charset="-78"/>
                </a:rPr>
                <a:t>یک عنوان فرعی اضافه کنید</a:t>
              </a:r>
              <a:endParaRPr lang="en-US" sz="2700" spc="37" dirty="0">
                <a:solidFill>
                  <a:srgbClr val="FFFFFF"/>
                </a:solidFill>
                <a:latin typeface="Montserrat Bold"/>
                <a:cs typeface="B Nazanin" pitchFamily="2" charset="-78"/>
              </a:endParaRPr>
            </a:p>
            <a:p>
              <a:pPr algn="ctr" rtl="1">
                <a:lnSpc>
                  <a:spcPts val="3780"/>
                </a:lnSpc>
              </a:pPr>
              <a:r>
                <a:rPr lang="fa-IR" sz="2100" spc="29" dirty="0">
                  <a:solidFill>
                    <a:srgbClr val="FFFFFF"/>
                  </a:solidFill>
                  <a:latin typeface="Montserrat"/>
                  <a:cs typeface="B Nazanin" pitchFamily="2" charset="-78"/>
                </a:rPr>
                <a:t>قالب پاورپوینت مهندسی نساجی قابل ویرایش می باشد</a:t>
              </a:r>
              <a:endParaRPr lang="en-US" sz="2100" spc="29" dirty="0">
                <a:solidFill>
                  <a:srgbClr val="FFFFFF"/>
                </a:solidFill>
                <a:latin typeface="Montserrat"/>
                <a:cs typeface="B Nazanin" pitchFamily="2" charset="-78"/>
              </a:endParaRPr>
            </a:p>
          </p:txBody>
        </p:sp>
      </p:grpSp>
      <p:grpSp>
        <p:nvGrpSpPr>
          <p:cNvPr id="10" name="Group 10"/>
          <p:cNvGrpSpPr/>
          <p:nvPr/>
        </p:nvGrpSpPr>
        <p:grpSpPr>
          <a:xfrm>
            <a:off x="5557680" y="2699280"/>
            <a:ext cx="4340160" cy="2764800"/>
            <a:chOff x="0" y="0"/>
            <a:chExt cx="5786880" cy="3686400"/>
          </a:xfrm>
        </p:grpSpPr>
        <p:sp>
          <p:nvSpPr>
            <p:cNvPr id="11" name="Freeform 11"/>
            <p:cNvSpPr/>
            <p:nvPr/>
          </p:nvSpPr>
          <p:spPr>
            <a:xfrm>
              <a:off x="0" y="0"/>
              <a:ext cx="5786882" cy="3686429"/>
            </a:xfrm>
            <a:custGeom>
              <a:avLst/>
              <a:gdLst/>
              <a:ahLst/>
              <a:cxnLst/>
              <a:rect l="l" t="t" r="r" b="b"/>
              <a:pathLst>
                <a:path w="5786882" h="3686429">
                  <a:moveTo>
                    <a:pt x="1071753" y="0"/>
                  </a:moveTo>
                  <a:cubicBezTo>
                    <a:pt x="479806" y="0"/>
                    <a:pt x="0" y="479806"/>
                    <a:pt x="0" y="1071626"/>
                  </a:cubicBezTo>
                  <a:lnTo>
                    <a:pt x="0" y="2614803"/>
                  </a:lnTo>
                  <a:cubicBezTo>
                    <a:pt x="0" y="3206623"/>
                    <a:pt x="479806" y="3686429"/>
                    <a:pt x="1071753" y="3686429"/>
                  </a:cubicBezTo>
                  <a:lnTo>
                    <a:pt x="4715129" y="3686429"/>
                  </a:lnTo>
                  <a:cubicBezTo>
                    <a:pt x="5307076" y="3686429"/>
                    <a:pt x="5786882" y="3206623"/>
                    <a:pt x="5786882" y="2614803"/>
                  </a:cubicBezTo>
                  <a:lnTo>
                    <a:pt x="5786882" y="1071626"/>
                  </a:lnTo>
                  <a:cubicBezTo>
                    <a:pt x="5786882" y="479806"/>
                    <a:pt x="5307076" y="0"/>
                    <a:pt x="4715129" y="0"/>
                  </a:cubicBezTo>
                </a:path>
              </a:pathLst>
            </a:custGeom>
            <a:solidFill>
              <a:srgbClr val="F2F2F2"/>
            </a:solidFill>
          </p:spPr>
        </p:sp>
      </p:grpSp>
      <p:sp>
        <p:nvSpPr>
          <p:cNvPr id="12" name="TextBox 12"/>
          <p:cNvSpPr txBox="1"/>
          <p:nvPr/>
        </p:nvSpPr>
        <p:spPr>
          <a:xfrm>
            <a:off x="5874480" y="2902560"/>
            <a:ext cx="3706560" cy="1561966"/>
          </a:xfrm>
          <a:prstGeom prst="rect">
            <a:avLst/>
          </a:prstGeom>
        </p:spPr>
        <p:txBody>
          <a:bodyPr lIns="0" tIns="0" rIns="0" bIns="0" rtlCol="0" anchor="t">
            <a:spAutoFit/>
          </a:bodyPr>
          <a:lstStyle/>
          <a:p>
            <a:pPr algn="ctr" rtl="1">
              <a:lnSpc>
                <a:spcPts val="4860"/>
              </a:lnSpc>
            </a:pPr>
            <a:r>
              <a:rPr lang="fa-IR" sz="2700" spc="37" dirty="0">
                <a:solidFill>
                  <a:srgbClr val="A78677"/>
                </a:solidFill>
                <a:latin typeface="Montserrat Bold"/>
                <a:cs typeface="B Nazanin" pitchFamily="2" charset="-78"/>
              </a:rPr>
              <a:t>یک عنوان فرعی اضافه کنید</a:t>
            </a:r>
            <a:endParaRPr lang="en-US" sz="2700" spc="37" dirty="0">
              <a:solidFill>
                <a:srgbClr val="A78677"/>
              </a:solidFill>
              <a:latin typeface="Montserrat Bold"/>
              <a:cs typeface="B Nazanin" pitchFamily="2" charset="-78"/>
            </a:endParaRPr>
          </a:p>
          <a:p>
            <a:pPr algn="ctr" rtl="1">
              <a:lnSpc>
                <a:spcPts val="3780"/>
              </a:lnSpc>
            </a:pPr>
            <a:r>
              <a:rPr lang="fa-IR" sz="2100" spc="29" dirty="0">
                <a:solidFill>
                  <a:srgbClr val="404040"/>
                </a:solidFill>
                <a:latin typeface="Montserrat"/>
                <a:cs typeface="B Nazanin" pitchFamily="2" charset="-78"/>
              </a:rPr>
              <a:t>قالب پاورپوینت مهندسی نساجی قابل ویرایش می باشد</a:t>
            </a:r>
            <a:endParaRPr lang="en-US" sz="2100" spc="29" dirty="0">
              <a:solidFill>
                <a:srgbClr val="404040"/>
              </a:solidFill>
              <a:latin typeface="Montserrat"/>
              <a:cs typeface="B Nazanin" pitchFamily="2" charset="-78"/>
            </a:endParaRPr>
          </a:p>
        </p:txBody>
      </p:sp>
      <p:grpSp>
        <p:nvGrpSpPr>
          <p:cNvPr id="13" name="Group 13"/>
          <p:cNvGrpSpPr/>
          <p:nvPr/>
        </p:nvGrpSpPr>
        <p:grpSpPr>
          <a:xfrm>
            <a:off x="835920" y="5824080"/>
            <a:ext cx="4340160" cy="2764800"/>
            <a:chOff x="0" y="0"/>
            <a:chExt cx="5786880" cy="3686400"/>
          </a:xfrm>
        </p:grpSpPr>
        <p:sp>
          <p:nvSpPr>
            <p:cNvPr id="14" name="Freeform 14"/>
            <p:cNvSpPr/>
            <p:nvPr/>
          </p:nvSpPr>
          <p:spPr>
            <a:xfrm>
              <a:off x="0" y="0"/>
              <a:ext cx="5786882" cy="3686429"/>
            </a:xfrm>
            <a:custGeom>
              <a:avLst/>
              <a:gdLst/>
              <a:ahLst/>
              <a:cxnLst/>
              <a:rect l="l" t="t" r="r" b="b"/>
              <a:pathLst>
                <a:path w="5786882" h="3686429">
                  <a:moveTo>
                    <a:pt x="1071753" y="0"/>
                  </a:moveTo>
                  <a:cubicBezTo>
                    <a:pt x="479806" y="0"/>
                    <a:pt x="0" y="479806"/>
                    <a:pt x="0" y="1071626"/>
                  </a:cubicBezTo>
                  <a:lnTo>
                    <a:pt x="0" y="2614803"/>
                  </a:lnTo>
                  <a:cubicBezTo>
                    <a:pt x="0" y="3206623"/>
                    <a:pt x="479806" y="3686429"/>
                    <a:pt x="1071753" y="3686429"/>
                  </a:cubicBezTo>
                  <a:lnTo>
                    <a:pt x="4715129" y="3686429"/>
                  </a:lnTo>
                  <a:cubicBezTo>
                    <a:pt x="5307076" y="3686429"/>
                    <a:pt x="5786882" y="3206623"/>
                    <a:pt x="5786882" y="2614803"/>
                  </a:cubicBezTo>
                  <a:lnTo>
                    <a:pt x="5786882" y="1071626"/>
                  </a:lnTo>
                  <a:cubicBezTo>
                    <a:pt x="5786882" y="479806"/>
                    <a:pt x="5307076" y="0"/>
                    <a:pt x="4715129" y="0"/>
                  </a:cubicBezTo>
                </a:path>
              </a:pathLst>
            </a:custGeom>
            <a:solidFill>
              <a:srgbClr val="F2F2F2"/>
            </a:solidFill>
          </p:spPr>
        </p:sp>
      </p:grpSp>
      <p:sp>
        <p:nvSpPr>
          <p:cNvPr id="15" name="TextBox 15"/>
          <p:cNvSpPr txBox="1"/>
          <p:nvPr/>
        </p:nvSpPr>
        <p:spPr>
          <a:xfrm>
            <a:off x="1152720" y="6026640"/>
            <a:ext cx="3706560" cy="1561966"/>
          </a:xfrm>
          <a:prstGeom prst="rect">
            <a:avLst/>
          </a:prstGeom>
        </p:spPr>
        <p:txBody>
          <a:bodyPr lIns="0" tIns="0" rIns="0" bIns="0" rtlCol="0" anchor="t">
            <a:spAutoFit/>
          </a:bodyPr>
          <a:lstStyle/>
          <a:p>
            <a:pPr algn="ctr" rtl="1">
              <a:lnSpc>
                <a:spcPts val="4860"/>
              </a:lnSpc>
            </a:pPr>
            <a:r>
              <a:rPr lang="fa-IR" sz="2700" spc="37" dirty="0">
                <a:solidFill>
                  <a:srgbClr val="A78677"/>
                </a:solidFill>
                <a:latin typeface="Montserrat Bold"/>
                <a:cs typeface="B Nazanin" pitchFamily="2" charset="-78"/>
              </a:rPr>
              <a:t>یک عنوان فرعی اضافه کنید</a:t>
            </a:r>
            <a:endParaRPr lang="en-US" sz="2700" spc="37" dirty="0">
              <a:solidFill>
                <a:srgbClr val="A78677"/>
              </a:solidFill>
              <a:latin typeface="Montserrat Bold"/>
              <a:cs typeface="B Nazanin" pitchFamily="2" charset="-78"/>
            </a:endParaRPr>
          </a:p>
          <a:p>
            <a:pPr algn="ctr" rtl="1">
              <a:lnSpc>
                <a:spcPts val="3780"/>
              </a:lnSpc>
            </a:pPr>
            <a:r>
              <a:rPr lang="fa-IR" sz="2100" spc="29" dirty="0">
                <a:solidFill>
                  <a:srgbClr val="404040"/>
                </a:solidFill>
                <a:latin typeface="Montserrat"/>
                <a:cs typeface="B Nazanin" pitchFamily="2" charset="-78"/>
              </a:rPr>
              <a:t>قالب پاورپوینت مهندسی نساجی قابل ویرایش می باشد</a:t>
            </a:r>
            <a:endParaRPr lang="en-US" sz="2100" spc="29" dirty="0">
              <a:solidFill>
                <a:srgbClr val="404040"/>
              </a:solidFill>
              <a:latin typeface="Montserrat"/>
              <a:cs typeface="B Nazanin" pitchFamily="2" charset="-78"/>
            </a:endParaRPr>
          </a:p>
        </p:txBody>
      </p:sp>
      <p:grpSp>
        <p:nvGrpSpPr>
          <p:cNvPr id="16" name="Group 16"/>
          <p:cNvGrpSpPr/>
          <p:nvPr/>
        </p:nvGrpSpPr>
        <p:grpSpPr>
          <a:xfrm>
            <a:off x="5557680" y="5824080"/>
            <a:ext cx="4340160" cy="2764800"/>
            <a:chOff x="0" y="0"/>
            <a:chExt cx="5786880" cy="3686400"/>
          </a:xfrm>
        </p:grpSpPr>
        <p:sp>
          <p:nvSpPr>
            <p:cNvPr id="17" name="Freeform 17"/>
            <p:cNvSpPr/>
            <p:nvPr/>
          </p:nvSpPr>
          <p:spPr>
            <a:xfrm>
              <a:off x="0" y="0"/>
              <a:ext cx="5786882" cy="3686429"/>
            </a:xfrm>
            <a:custGeom>
              <a:avLst/>
              <a:gdLst/>
              <a:ahLst/>
              <a:cxnLst/>
              <a:rect l="l" t="t" r="r" b="b"/>
              <a:pathLst>
                <a:path w="5786882" h="3686429">
                  <a:moveTo>
                    <a:pt x="1071753" y="0"/>
                  </a:moveTo>
                  <a:cubicBezTo>
                    <a:pt x="479806" y="0"/>
                    <a:pt x="0" y="479806"/>
                    <a:pt x="0" y="1071626"/>
                  </a:cubicBezTo>
                  <a:lnTo>
                    <a:pt x="0" y="2614803"/>
                  </a:lnTo>
                  <a:cubicBezTo>
                    <a:pt x="0" y="3206623"/>
                    <a:pt x="479806" y="3686429"/>
                    <a:pt x="1071753" y="3686429"/>
                  </a:cubicBezTo>
                  <a:lnTo>
                    <a:pt x="4715129" y="3686429"/>
                  </a:lnTo>
                  <a:cubicBezTo>
                    <a:pt x="5307076" y="3686429"/>
                    <a:pt x="5786882" y="3206623"/>
                    <a:pt x="5786882" y="2614803"/>
                  </a:cubicBezTo>
                  <a:lnTo>
                    <a:pt x="5786882" y="1071626"/>
                  </a:lnTo>
                  <a:cubicBezTo>
                    <a:pt x="5786882" y="479806"/>
                    <a:pt x="5307076" y="0"/>
                    <a:pt x="4715129" y="0"/>
                  </a:cubicBezTo>
                </a:path>
              </a:pathLst>
            </a:custGeom>
            <a:solidFill>
              <a:srgbClr val="F2F2F2"/>
            </a:solidFill>
          </p:spPr>
        </p:sp>
      </p:grpSp>
      <p:sp>
        <p:nvSpPr>
          <p:cNvPr id="18" name="TextBox 18"/>
          <p:cNvSpPr txBox="1"/>
          <p:nvPr/>
        </p:nvSpPr>
        <p:spPr>
          <a:xfrm>
            <a:off x="5874480" y="6026640"/>
            <a:ext cx="3706560" cy="1561966"/>
          </a:xfrm>
          <a:prstGeom prst="rect">
            <a:avLst/>
          </a:prstGeom>
        </p:spPr>
        <p:txBody>
          <a:bodyPr lIns="0" tIns="0" rIns="0" bIns="0" rtlCol="0" anchor="t">
            <a:spAutoFit/>
          </a:bodyPr>
          <a:lstStyle/>
          <a:p>
            <a:pPr algn="ctr" rtl="1">
              <a:lnSpc>
                <a:spcPts val="4860"/>
              </a:lnSpc>
            </a:pPr>
            <a:r>
              <a:rPr lang="fa-IR" sz="2700" spc="37" dirty="0">
                <a:solidFill>
                  <a:srgbClr val="A78677"/>
                </a:solidFill>
                <a:latin typeface="Montserrat Bold"/>
                <a:cs typeface="B Nazanin" pitchFamily="2" charset="-78"/>
              </a:rPr>
              <a:t>یک عنوان فرعی اضافه کنید</a:t>
            </a:r>
            <a:endParaRPr lang="en-US" sz="2700" spc="37" dirty="0">
              <a:solidFill>
                <a:srgbClr val="A78677"/>
              </a:solidFill>
              <a:latin typeface="Montserrat Bold"/>
              <a:cs typeface="B Nazanin" pitchFamily="2" charset="-78"/>
            </a:endParaRPr>
          </a:p>
          <a:p>
            <a:pPr algn="ctr" rtl="1">
              <a:lnSpc>
                <a:spcPts val="3780"/>
              </a:lnSpc>
            </a:pPr>
            <a:r>
              <a:rPr lang="fa-IR" sz="2100" spc="29" dirty="0">
                <a:solidFill>
                  <a:srgbClr val="404040"/>
                </a:solidFill>
                <a:latin typeface="Montserrat"/>
                <a:cs typeface="B Nazanin" pitchFamily="2" charset="-78"/>
              </a:rPr>
              <a:t>قالب پاورپوینت مهندسی نساجی قابل ویرایش می باشد</a:t>
            </a:r>
            <a:endParaRPr lang="en-US" sz="2100" spc="29" dirty="0">
              <a:solidFill>
                <a:srgbClr val="404040"/>
              </a:solidFill>
              <a:latin typeface="Montserrat"/>
              <a:cs typeface="B Nazanin" pitchFamily="2" charset="-78"/>
            </a:endParaRPr>
          </a:p>
        </p:txBody>
      </p:sp>
      <p:grpSp>
        <p:nvGrpSpPr>
          <p:cNvPr id="19" name="Group 19"/>
          <p:cNvGrpSpPr/>
          <p:nvPr/>
        </p:nvGrpSpPr>
        <p:grpSpPr>
          <a:xfrm>
            <a:off x="335880" y="376200"/>
            <a:ext cx="17676000" cy="9677520"/>
            <a:chOff x="0" y="0"/>
            <a:chExt cx="23568000" cy="12903360"/>
          </a:xfrm>
        </p:grpSpPr>
        <p:sp>
          <p:nvSpPr>
            <p:cNvPr id="20" name="Freeform 20"/>
            <p:cNvSpPr/>
            <p:nvPr/>
          </p:nvSpPr>
          <p:spPr>
            <a:xfrm>
              <a:off x="0" y="0"/>
              <a:ext cx="23567899" cy="12903327"/>
            </a:xfrm>
            <a:custGeom>
              <a:avLst/>
              <a:gdLst/>
              <a:ahLst/>
              <a:cxnLst/>
              <a:rect l="l" t="t" r="r" b="b"/>
              <a:pathLst>
                <a:path w="23567899" h="12903327">
                  <a:moveTo>
                    <a:pt x="34036" y="0"/>
                  </a:moveTo>
                  <a:lnTo>
                    <a:pt x="23533863" y="0"/>
                  </a:lnTo>
                  <a:cubicBezTo>
                    <a:pt x="23552658" y="0"/>
                    <a:pt x="23567899" y="15240"/>
                    <a:pt x="23567899" y="34036"/>
                  </a:cubicBezTo>
                  <a:lnTo>
                    <a:pt x="23567899" y="12869291"/>
                  </a:lnTo>
                  <a:cubicBezTo>
                    <a:pt x="23567899" y="12888087"/>
                    <a:pt x="23552658" y="12903327"/>
                    <a:pt x="23533863" y="12903327"/>
                  </a:cubicBezTo>
                  <a:lnTo>
                    <a:pt x="34036" y="12903327"/>
                  </a:lnTo>
                  <a:cubicBezTo>
                    <a:pt x="15240" y="12903327"/>
                    <a:pt x="0" y="12888087"/>
                    <a:pt x="0" y="12869291"/>
                  </a:cubicBezTo>
                  <a:lnTo>
                    <a:pt x="0" y="34036"/>
                  </a:lnTo>
                  <a:cubicBezTo>
                    <a:pt x="0" y="15240"/>
                    <a:pt x="15240" y="0"/>
                    <a:pt x="34036" y="0"/>
                  </a:cubicBezTo>
                  <a:moveTo>
                    <a:pt x="34036" y="68199"/>
                  </a:moveTo>
                  <a:lnTo>
                    <a:pt x="34036" y="34036"/>
                  </a:lnTo>
                  <a:lnTo>
                    <a:pt x="68199" y="34036"/>
                  </a:lnTo>
                  <a:lnTo>
                    <a:pt x="68199" y="12869291"/>
                  </a:lnTo>
                  <a:lnTo>
                    <a:pt x="34036" y="12869291"/>
                  </a:lnTo>
                  <a:lnTo>
                    <a:pt x="34036" y="12835255"/>
                  </a:lnTo>
                  <a:lnTo>
                    <a:pt x="23533863" y="12835255"/>
                  </a:lnTo>
                  <a:lnTo>
                    <a:pt x="23533863" y="12869291"/>
                  </a:lnTo>
                  <a:lnTo>
                    <a:pt x="23499826" y="12869291"/>
                  </a:lnTo>
                  <a:lnTo>
                    <a:pt x="23499826" y="34036"/>
                  </a:lnTo>
                  <a:lnTo>
                    <a:pt x="23533863" y="34036"/>
                  </a:lnTo>
                  <a:lnTo>
                    <a:pt x="23533863" y="68199"/>
                  </a:lnTo>
                  <a:lnTo>
                    <a:pt x="34036" y="68199"/>
                  </a:lnTo>
                  <a:close/>
                </a:path>
              </a:pathLst>
            </a:custGeom>
            <a:solidFill>
              <a:srgbClr val="684A3A"/>
            </a:solidFill>
          </p:spPr>
        </p:sp>
      </p:grpSp>
      <p:grpSp>
        <p:nvGrpSpPr>
          <p:cNvPr id="21" name="Group 21"/>
          <p:cNvGrpSpPr/>
          <p:nvPr/>
        </p:nvGrpSpPr>
        <p:grpSpPr>
          <a:xfrm>
            <a:off x="17370000" y="-23040"/>
            <a:ext cx="918000" cy="2764800"/>
            <a:chOff x="0" y="0"/>
            <a:chExt cx="1224000" cy="3686400"/>
          </a:xfrm>
        </p:grpSpPr>
        <p:sp>
          <p:nvSpPr>
            <p:cNvPr id="22" name="Freeform 22"/>
            <p:cNvSpPr/>
            <p:nvPr/>
          </p:nvSpPr>
          <p:spPr>
            <a:xfrm>
              <a:off x="0" y="0"/>
              <a:ext cx="1224026" cy="3686429"/>
            </a:xfrm>
            <a:custGeom>
              <a:avLst/>
              <a:gdLst/>
              <a:ahLst/>
              <a:cxnLst/>
              <a:rect l="l" t="t" r="r" b="b"/>
              <a:pathLst>
                <a:path w="1224026" h="3686429">
                  <a:moveTo>
                    <a:pt x="0" y="0"/>
                  </a:moveTo>
                  <a:lnTo>
                    <a:pt x="1224026" y="0"/>
                  </a:lnTo>
                  <a:lnTo>
                    <a:pt x="1224026" y="3686429"/>
                  </a:lnTo>
                  <a:lnTo>
                    <a:pt x="0" y="3686429"/>
                  </a:lnTo>
                  <a:close/>
                </a:path>
              </a:pathLst>
            </a:custGeom>
            <a:solidFill>
              <a:srgbClr val="684A3A"/>
            </a:solidFill>
          </p:spPr>
        </p:sp>
      </p:grpSp>
      <p:grpSp>
        <p:nvGrpSpPr>
          <p:cNvPr id="23" name="Group 23"/>
          <p:cNvGrpSpPr/>
          <p:nvPr/>
        </p:nvGrpSpPr>
        <p:grpSpPr>
          <a:xfrm>
            <a:off x="-46800" y="7565760"/>
            <a:ext cx="918000" cy="2764800"/>
            <a:chOff x="0" y="0"/>
            <a:chExt cx="1224000" cy="3686400"/>
          </a:xfrm>
        </p:grpSpPr>
        <p:sp>
          <p:nvSpPr>
            <p:cNvPr id="24" name="Freeform 24"/>
            <p:cNvSpPr/>
            <p:nvPr/>
          </p:nvSpPr>
          <p:spPr>
            <a:xfrm>
              <a:off x="0" y="0"/>
              <a:ext cx="1224026" cy="3686429"/>
            </a:xfrm>
            <a:custGeom>
              <a:avLst/>
              <a:gdLst/>
              <a:ahLst/>
              <a:cxnLst/>
              <a:rect l="l" t="t" r="r" b="b"/>
              <a:pathLst>
                <a:path w="1224026" h="3686429">
                  <a:moveTo>
                    <a:pt x="0" y="0"/>
                  </a:moveTo>
                  <a:lnTo>
                    <a:pt x="1224026" y="0"/>
                  </a:lnTo>
                  <a:lnTo>
                    <a:pt x="1224026" y="3686429"/>
                  </a:lnTo>
                  <a:lnTo>
                    <a:pt x="0" y="3686429"/>
                  </a:lnTo>
                  <a:close/>
                </a:path>
              </a:pathLst>
            </a:custGeom>
            <a:solidFill>
              <a:srgbClr val="684A3A"/>
            </a:solidFill>
          </p:spPr>
        </p:sp>
      </p:grpSp>
      <p:sp>
        <p:nvSpPr>
          <p:cNvPr id="25" name="TextBox 8"/>
          <p:cNvSpPr txBox="1"/>
          <p:nvPr/>
        </p:nvSpPr>
        <p:spPr>
          <a:xfrm>
            <a:off x="91440" y="9383040"/>
            <a:ext cx="18105120" cy="551433"/>
          </a:xfrm>
          <a:prstGeom prst="rect">
            <a:avLst/>
          </a:prstGeom>
        </p:spPr>
        <p:txBody>
          <a:bodyPr lIns="0" tIns="0" rIns="0" bIns="0" rtlCol="0" anchor="t">
            <a:spAutoFit/>
          </a:bodyPr>
          <a:lstStyle/>
          <a:p>
            <a:pPr algn="ctr">
              <a:lnSpc>
                <a:spcPts val="4320"/>
              </a:lnSpc>
            </a:pPr>
            <a:r>
              <a:rPr lang="en-US" sz="3600" spc="-145" dirty="0">
                <a:solidFill>
                  <a:srgbClr val="000000"/>
                </a:solidFill>
                <a:latin typeface="Open Sans"/>
              </a:rPr>
              <a:t>19</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6473" y="890280"/>
            <a:ext cx="17554320" cy="9396720"/>
            <a:chOff x="0" y="0"/>
            <a:chExt cx="23405760" cy="12528960"/>
          </a:xfrm>
        </p:grpSpPr>
        <p:sp>
          <p:nvSpPr>
            <p:cNvPr id="3" name="Freeform 3"/>
            <p:cNvSpPr/>
            <p:nvPr/>
          </p:nvSpPr>
          <p:spPr>
            <a:xfrm>
              <a:off x="152654" y="152654"/>
              <a:ext cx="23100410" cy="12223623"/>
            </a:xfrm>
            <a:custGeom>
              <a:avLst/>
              <a:gdLst/>
              <a:ahLst/>
              <a:cxnLst/>
              <a:rect l="l" t="t" r="r" b="b"/>
              <a:pathLst>
                <a:path w="23100410" h="12223623">
                  <a:moveTo>
                    <a:pt x="0" y="0"/>
                  </a:moveTo>
                  <a:lnTo>
                    <a:pt x="23100410" y="0"/>
                  </a:lnTo>
                  <a:lnTo>
                    <a:pt x="23100410" y="12223623"/>
                  </a:lnTo>
                  <a:lnTo>
                    <a:pt x="0" y="12223623"/>
                  </a:lnTo>
                  <a:close/>
                </a:path>
              </a:pathLst>
            </a:custGeom>
            <a:solidFill>
              <a:srgbClr val="EFEFEF"/>
            </a:solidFill>
          </p:spPr>
        </p:sp>
        <p:sp>
          <p:nvSpPr>
            <p:cNvPr id="4" name="Freeform 4"/>
            <p:cNvSpPr/>
            <p:nvPr/>
          </p:nvSpPr>
          <p:spPr>
            <a:xfrm>
              <a:off x="0" y="0"/>
              <a:ext cx="23405719" cy="12528931"/>
            </a:xfrm>
            <a:custGeom>
              <a:avLst/>
              <a:gdLst/>
              <a:ahLst/>
              <a:cxnLst/>
              <a:rect l="l" t="t" r="r" b="b"/>
              <a:pathLst>
                <a:path w="23405719" h="12528931">
                  <a:moveTo>
                    <a:pt x="152654" y="0"/>
                  </a:moveTo>
                  <a:lnTo>
                    <a:pt x="23253064" y="0"/>
                  </a:lnTo>
                  <a:cubicBezTo>
                    <a:pt x="23337393" y="0"/>
                    <a:pt x="23405719" y="68326"/>
                    <a:pt x="23405719" y="152654"/>
                  </a:cubicBezTo>
                  <a:lnTo>
                    <a:pt x="23405719" y="12376277"/>
                  </a:lnTo>
                  <a:cubicBezTo>
                    <a:pt x="23405719" y="12460605"/>
                    <a:pt x="23337393" y="12528931"/>
                    <a:pt x="23253064" y="12528931"/>
                  </a:cubicBezTo>
                  <a:lnTo>
                    <a:pt x="152654" y="12528931"/>
                  </a:lnTo>
                  <a:cubicBezTo>
                    <a:pt x="68326" y="12528931"/>
                    <a:pt x="0" y="12460605"/>
                    <a:pt x="0" y="12376277"/>
                  </a:cubicBezTo>
                  <a:lnTo>
                    <a:pt x="0" y="152654"/>
                  </a:lnTo>
                  <a:cubicBezTo>
                    <a:pt x="0" y="68326"/>
                    <a:pt x="68326" y="0"/>
                    <a:pt x="152654" y="0"/>
                  </a:cubicBezTo>
                  <a:moveTo>
                    <a:pt x="152654" y="305308"/>
                  </a:moveTo>
                  <a:lnTo>
                    <a:pt x="152654" y="152654"/>
                  </a:lnTo>
                  <a:lnTo>
                    <a:pt x="305308" y="152654"/>
                  </a:lnTo>
                  <a:lnTo>
                    <a:pt x="305308" y="12376277"/>
                  </a:lnTo>
                  <a:lnTo>
                    <a:pt x="152654" y="12376277"/>
                  </a:lnTo>
                  <a:lnTo>
                    <a:pt x="152654" y="12223623"/>
                  </a:lnTo>
                  <a:lnTo>
                    <a:pt x="23253064" y="12223623"/>
                  </a:lnTo>
                  <a:lnTo>
                    <a:pt x="23253064" y="12376277"/>
                  </a:lnTo>
                  <a:lnTo>
                    <a:pt x="23100410" y="12376277"/>
                  </a:lnTo>
                  <a:lnTo>
                    <a:pt x="23100410" y="152654"/>
                  </a:lnTo>
                  <a:lnTo>
                    <a:pt x="23253064" y="152654"/>
                  </a:lnTo>
                  <a:lnTo>
                    <a:pt x="23253064" y="305308"/>
                  </a:lnTo>
                  <a:lnTo>
                    <a:pt x="152654" y="305308"/>
                  </a:lnTo>
                  <a:close/>
                </a:path>
              </a:pathLst>
            </a:custGeom>
            <a:solidFill>
              <a:srgbClr val="956B54"/>
            </a:solidFill>
          </p:spPr>
        </p:sp>
      </p:grpSp>
      <p:sp>
        <p:nvSpPr>
          <p:cNvPr id="5" name="AutoShape 5"/>
          <p:cNvSpPr/>
          <p:nvPr/>
        </p:nvSpPr>
        <p:spPr>
          <a:xfrm rot="102532">
            <a:off x="8818415" y="2732760"/>
            <a:ext cx="651890" cy="0"/>
          </a:xfrm>
          <a:prstGeom prst="line">
            <a:avLst/>
          </a:prstGeom>
          <a:ln w="9525" cap="rnd">
            <a:solidFill>
              <a:srgbClr val="9E7C59"/>
            </a:solidFill>
            <a:prstDash val="solid"/>
            <a:headEnd type="triangle" w="lg" len="med"/>
            <a:tailEnd type="triangle" w="lg" len="med"/>
          </a:ln>
        </p:spPr>
      </p:sp>
      <p:grpSp>
        <p:nvGrpSpPr>
          <p:cNvPr id="6" name="Group 6"/>
          <p:cNvGrpSpPr/>
          <p:nvPr/>
        </p:nvGrpSpPr>
        <p:grpSpPr>
          <a:xfrm>
            <a:off x="9036000" y="2624400"/>
            <a:ext cx="215280" cy="215280"/>
            <a:chOff x="0" y="0"/>
            <a:chExt cx="287040" cy="287040"/>
          </a:xfrm>
        </p:grpSpPr>
        <p:sp>
          <p:nvSpPr>
            <p:cNvPr id="7" name="Freeform 7"/>
            <p:cNvSpPr/>
            <p:nvPr/>
          </p:nvSpPr>
          <p:spPr>
            <a:xfrm>
              <a:off x="-1143" y="0"/>
              <a:ext cx="289306" cy="287020"/>
            </a:xfrm>
            <a:custGeom>
              <a:avLst/>
              <a:gdLst/>
              <a:ahLst/>
              <a:cxnLst/>
              <a:rect l="l" t="t" r="r" b="b"/>
              <a:pathLst>
                <a:path w="289306" h="287020">
                  <a:moveTo>
                    <a:pt x="4826" y="134747"/>
                  </a:moveTo>
                  <a:lnTo>
                    <a:pt x="135890" y="3683"/>
                  </a:lnTo>
                  <a:cubicBezTo>
                    <a:pt x="138176" y="1397"/>
                    <a:pt x="141351" y="0"/>
                    <a:pt x="144653" y="0"/>
                  </a:cubicBezTo>
                  <a:cubicBezTo>
                    <a:pt x="147955" y="0"/>
                    <a:pt x="151130" y="1270"/>
                    <a:pt x="153416" y="3683"/>
                  </a:cubicBezTo>
                  <a:lnTo>
                    <a:pt x="284480" y="134747"/>
                  </a:lnTo>
                  <a:cubicBezTo>
                    <a:pt x="289306" y="139573"/>
                    <a:pt x="289306" y="147574"/>
                    <a:pt x="284480" y="152400"/>
                  </a:cubicBezTo>
                  <a:lnTo>
                    <a:pt x="153543" y="283337"/>
                  </a:lnTo>
                  <a:cubicBezTo>
                    <a:pt x="151257" y="285623"/>
                    <a:pt x="148082" y="287020"/>
                    <a:pt x="144780" y="287020"/>
                  </a:cubicBezTo>
                  <a:cubicBezTo>
                    <a:pt x="141478" y="287020"/>
                    <a:pt x="138303" y="285750"/>
                    <a:pt x="136017" y="283337"/>
                  </a:cubicBezTo>
                  <a:lnTo>
                    <a:pt x="4826" y="152400"/>
                  </a:lnTo>
                  <a:cubicBezTo>
                    <a:pt x="0" y="147574"/>
                    <a:pt x="0" y="139573"/>
                    <a:pt x="4826" y="134747"/>
                  </a:cubicBezTo>
                  <a:moveTo>
                    <a:pt x="22479" y="152400"/>
                  </a:moveTo>
                  <a:lnTo>
                    <a:pt x="13589" y="143510"/>
                  </a:lnTo>
                  <a:lnTo>
                    <a:pt x="22352" y="134747"/>
                  </a:lnTo>
                  <a:lnTo>
                    <a:pt x="153543" y="265684"/>
                  </a:lnTo>
                  <a:lnTo>
                    <a:pt x="144780" y="274447"/>
                  </a:lnTo>
                  <a:lnTo>
                    <a:pt x="136017" y="265684"/>
                  </a:lnTo>
                  <a:lnTo>
                    <a:pt x="266827" y="134747"/>
                  </a:lnTo>
                  <a:lnTo>
                    <a:pt x="275590" y="143510"/>
                  </a:lnTo>
                  <a:lnTo>
                    <a:pt x="266827" y="152273"/>
                  </a:lnTo>
                  <a:lnTo>
                    <a:pt x="135890" y="21336"/>
                  </a:lnTo>
                  <a:lnTo>
                    <a:pt x="144653" y="12446"/>
                  </a:lnTo>
                  <a:lnTo>
                    <a:pt x="153416" y="21209"/>
                  </a:lnTo>
                  <a:lnTo>
                    <a:pt x="22479" y="152400"/>
                  </a:lnTo>
                  <a:close/>
                </a:path>
              </a:pathLst>
            </a:custGeom>
            <a:solidFill>
              <a:srgbClr val="9E7C59"/>
            </a:solidFill>
          </p:spPr>
        </p:sp>
      </p:grpSp>
      <p:sp>
        <p:nvSpPr>
          <p:cNvPr id="8" name="TextBox 8"/>
          <p:cNvSpPr txBox="1"/>
          <p:nvPr/>
        </p:nvSpPr>
        <p:spPr>
          <a:xfrm>
            <a:off x="1066800" y="5067300"/>
            <a:ext cx="7474200" cy="4734629"/>
          </a:xfrm>
          <a:prstGeom prst="rect">
            <a:avLst/>
          </a:prstGeom>
        </p:spPr>
        <p:txBody>
          <a:bodyPr wrap="square" lIns="0" tIns="0" rIns="0" bIns="0" rtlCol="0" anchor="t">
            <a:spAutoFit/>
          </a:bodyPr>
          <a:lstStyle/>
          <a:p>
            <a:pPr algn="r" rtl="1">
              <a:lnSpc>
                <a:spcPts val="4320"/>
              </a:lnSpc>
            </a:pPr>
            <a:r>
              <a:rPr lang="ar-SA" sz="3600" dirty="0">
                <a:cs typeface="B Nazanin" pitchFamily="2" charset="-78"/>
              </a:rPr>
              <a:t>اسلاید متنی</a:t>
            </a:r>
            <a:endParaRPr lang="fa-IR" sz="3600" dirty="0">
              <a:cs typeface="B Nazanin" pitchFamily="2" charset="-78"/>
            </a:endParaRPr>
          </a:p>
          <a:p>
            <a:pPr algn="r" rtl="1">
              <a:lnSpc>
                <a:spcPts val="4320"/>
              </a:lnSpc>
            </a:pPr>
            <a:endParaRPr lang="en-US" sz="3600" spc="-2" dirty="0">
              <a:solidFill>
                <a:srgbClr val="434343"/>
              </a:solidFill>
              <a:latin typeface="Tinos Bold"/>
              <a:cs typeface="B Nazanin" pitchFamily="2" charset="-78"/>
            </a:endParaRPr>
          </a:p>
          <a:p>
            <a:pPr algn="r" rtl="1">
              <a:lnSpc>
                <a:spcPct val="150000"/>
              </a:lnSpc>
            </a:pPr>
            <a:r>
              <a:rPr lang="ar-SA" sz="3200" dirty="0">
                <a:cs typeface="B Nazanin" pitchFamily="2" charset="-78"/>
              </a:rPr>
              <a:t>دانلود و استفاده از این قالب پاورپوینت نه تنها درک آسان و سریع محتوا را فراهم میکند، بلکه همچنین میتواند به شما کمک کند تا بهترین ارائه را در زمینه مهندسی نساجی داشته باشید. پس نترسید و این قالب را دانلود و استفاده کنید و لذت ببرید.</a:t>
            </a:r>
            <a:endParaRPr lang="en-US" sz="3200" dirty="0">
              <a:cs typeface="B Nazanin" pitchFamily="2" charset="-78"/>
            </a:endParaRPr>
          </a:p>
        </p:txBody>
      </p:sp>
      <p:sp>
        <p:nvSpPr>
          <p:cNvPr id="9" name="TextBox 9"/>
          <p:cNvSpPr txBox="1"/>
          <p:nvPr/>
        </p:nvSpPr>
        <p:spPr>
          <a:xfrm>
            <a:off x="1805760" y="1585605"/>
            <a:ext cx="14676480" cy="987450"/>
          </a:xfrm>
          <a:prstGeom prst="rect">
            <a:avLst/>
          </a:prstGeom>
        </p:spPr>
        <p:txBody>
          <a:bodyPr lIns="0" tIns="0" rIns="0" bIns="0" rtlCol="0" anchor="t">
            <a:spAutoFit/>
          </a:bodyPr>
          <a:lstStyle/>
          <a:p>
            <a:pPr algn="ctr" rtl="1">
              <a:lnSpc>
                <a:spcPts val="7680"/>
              </a:lnSpc>
            </a:pPr>
            <a:r>
              <a:rPr lang="fa-IR" sz="6400" spc="-2" dirty="0">
                <a:solidFill>
                  <a:srgbClr val="956B54"/>
                </a:solidFill>
                <a:latin typeface="Vidaloka"/>
                <a:cs typeface="B Nazanin" pitchFamily="2" charset="-78"/>
              </a:rPr>
              <a:t>همچنین می توانید محتوای خود را تقسیم کنید</a:t>
            </a:r>
            <a:endParaRPr lang="en-US" sz="6400" spc="-2" dirty="0">
              <a:solidFill>
                <a:srgbClr val="956B54"/>
              </a:solidFill>
              <a:latin typeface="Vidaloka"/>
              <a:cs typeface="B Nazanin" pitchFamily="2" charset="-78"/>
            </a:endParaRPr>
          </a:p>
        </p:txBody>
      </p:sp>
      <p:sp>
        <p:nvSpPr>
          <p:cNvPr id="10" name="TextBox 10"/>
          <p:cNvSpPr txBox="1"/>
          <p:nvPr/>
        </p:nvSpPr>
        <p:spPr>
          <a:xfrm>
            <a:off x="9586440" y="5067300"/>
            <a:ext cx="7863360" cy="4734629"/>
          </a:xfrm>
          <a:prstGeom prst="rect">
            <a:avLst/>
          </a:prstGeom>
        </p:spPr>
        <p:txBody>
          <a:bodyPr wrap="square" lIns="0" tIns="0" rIns="0" bIns="0" rtlCol="0" anchor="t">
            <a:spAutoFit/>
          </a:bodyPr>
          <a:lstStyle/>
          <a:p>
            <a:pPr algn="r" rtl="1">
              <a:lnSpc>
                <a:spcPts val="4320"/>
              </a:lnSpc>
            </a:pPr>
            <a:r>
              <a:rPr lang="ar-SA" sz="3600" dirty="0">
                <a:cs typeface="B Nazanin" pitchFamily="2" charset="-78"/>
              </a:rPr>
              <a:t>اسلاید متنی</a:t>
            </a:r>
            <a:endParaRPr lang="fa-IR" sz="3600" dirty="0">
              <a:cs typeface="B Nazanin" pitchFamily="2" charset="-78"/>
            </a:endParaRPr>
          </a:p>
          <a:p>
            <a:pPr algn="r" rtl="1">
              <a:lnSpc>
                <a:spcPts val="4320"/>
              </a:lnSpc>
            </a:pPr>
            <a:endParaRPr lang="en-US" sz="3600" spc="-2" dirty="0">
              <a:solidFill>
                <a:srgbClr val="434343"/>
              </a:solidFill>
              <a:latin typeface="Tinos Bold"/>
              <a:cs typeface="B Nazanin" pitchFamily="2" charset="-78"/>
            </a:endParaRPr>
          </a:p>
          <a:p>
            <a:pPr algn="r" rtl="1">
              <a:lnSpc>
                <a:spcPct val="150000"/>
              </a:lnSpc>
            </a:pPr>
            <a:r>
              <a:rPr lang="fa-IR" sz="3200" spc="-2" dirty="0">
                <a:solidFill>
                  <a:srgbClr val="434343"/>
                </a:solidFill>
                <a:latin typeface="Tinos"/>
                <a:cs typeface="B Nazanin" pitchFamily="2" charset="-78"/>
              </a:rPr>
              <a:t>دانلود و استفاده از این قالب پاورپوینت نه تنها درک آسان و سریع محتوا را فراهم میکند، بلکه همچنین میتواند به شما کمک کند تا بهترین ارائه را در زمینه مهندسی نساجی داشته باشید. پس نترسید و این قالب را دانلود و استفاده کنید و لذت ببرید.</a:t>
            </a:r>
            <a:endParaRPr lang="en-US" sz="3200" spc="-2" dirty="0">
              <a:solidFill>
                <a:srgbClr val="434343"/>
              </a:solidFill>
              <a:latin typeface="Tinos"/>
              <a:cs typeface="B Nazanin" pitchFamily="2" charset="-78"/>
            </a:endParaRPr>
          </a:p>
        </p:txBody>
      </p:sp>
      <p:sp>
        <p:nvSpPr>
          <p:cNvPr id="11" name="TextBox 11"/>
          <p:cNvSpPr txBox="1"/>
          <p:nvPr/>
        </p:nvSpPr>
        <p:spPr>
          <a:xfrm>
            <a:off x="91440" y="9383040"/>
            <a:ext cx="18105120" cy="551433"/>
          </a:xfrm>
          <a:prstGeom prst="rect">
            <a:avLst/>
          </a:prstGeom>
        </p:spPr>
        <p:txBody>
          <a:bodyPr lIns="0" tIns="0" rIns="0" bIns="0" rtlCol="0" anchor="t">
            <a:spAutoFit/>
          </a:bodyPr>
          <a:lstStyle/>
          <a:p>
            <a:pPr algn="ctr" rtl="1">
              <a:lnSpc>
                <a:spcPts val="4320"/>
              </a:lnSpc>
            </a:pPr>
            <a:r>
              <a:rPr lang="en-US" sz="3600" spc="-145">
                <a:solidFill>
                  <a:srgbClr val="000000"/>
                </a:solidFill>
                <a:latin typeface="Open Sans"/>
                <a:cs typeface="B Nazanin" pitchFamily="2" charset="-78"/>
              </a:rPr>
              <a:t>2</a:t>
            </a:r>
          </a:p>
        </p:txBody>
      </p:sp>
      <p:grpSp>
        <p:nvGrpSpPr>
          <p:cNvPr id="12" name="Group 12"/>
          <p:cNvGrpSpPr/>
          <p:nvPr/>
        </p:nvGrpSpPr>
        <p:grpSpPr>
          <a:xfrm>
            <a:off x="3676320" y="3429360"/>
            <a:ext cx="2168640" cy="1542960"/>
            <a:chOff x="0" y="0"/>
            <a:chExt cx="2891520" cy="2057280"/>
          </a:xfrm>
        </p:grpSpPr>
        <p:sp>
          <p:nvSpPr>
            <p:cNvPr id="13" name="Freeform 13"/>
            <p:cNvSpPr/>
            <p:nvPr/>
          </p:nvSpPr>
          <p:spPr>
            <a:xfrm>
              <a:off x="0" y="0"/>
              <a:ext cx="2891536" cy="2057273"/>
            </a:xfrm>
            <a:custGeom>
              <a:avLst/>
              <a:gdLst/>
              <a:ahLst/>
              <a:cxnLst/>
              <a:rect l="l" t="t" r="r" b="b"/>
              <a:pathLst>
                <a:path w="2891536" h="2057273">
                  <a:moveTo>
                    <a:pt x="1142492" y="2057273"/>
                  </a:moveTo>
                  <a:cubicBezTo>
                    <a:pt x="795274" y="2057273"/>
                    <a:pt x="443738" y="2052828"/>
                    <a:pt x="96647" y="2057273"/>
                  </a:cubicBezTo>
                  <a:cubicBezTo>
                    <a:pt x="30734" y="2057273"/>
                    <a:pt x="0" y="2013331"/>
                    <a:pt x="0" y="1960626"/>
                  </a:cubicBezTo>
                  <a:cubicBezTo>
                    <a:pt x="4445" y="1340866"/>
                    <a:pt x="0" y="720979"/>
                    <a:pt x="0" y="101219"/>
                  </a:cubicBezTo>
                  <a:cubicBezTo>
                    <a:pt x="0" y="26416"/>
                    <a:pt x="30734" y="0"/>
                    <a:pt x="101092" y="0"/>
                  </a:cubicBezTo>
                  <a:cubicBezTo>
                    <a:pt x="768985" y="0"/>
                    <a:pt x="1437005" y="0"/>
                    <a:pt x="2104898" y="0"/>
                  </a:cubicBezTo>
                  <a:cubicBezTo>
                    <a:pt x="2201545" y="4445"/>
                    <a:pt x="2298192" y="21971"/>
                    <a:pt x="2394966" y="30734"/>
                  </a:cubicBezTo>
                  <a:cubicBezTo>
                    <a:pt x="2531237" y="48260"/>
                    <a:pt x="2663063" y="61468"/>
                    <a:pt x="2799207" y="79121"/>
                  </a:cubicBezTo>
                  <a:cubicBezTo>
                    <a:pt x="2860675" y="83566"/>
                    <a:pt x="2891536" y="109855"/>
                    <a:pt x="2891536" y="171450"/>
                  </a:cubicBezTo>
                  <a:cubicBezTo>
                    <a:pt x="2891536" y="668147"/>
                    <a:pt x="2891536" y="1164971"/>
                    <a:pt x="2891536" y="1661668"/>
                  </a:cubicBezTo>
                  <a:cubicBezTo>
                    <a:pt x="2891536" y="1705610"/>
                    <a:pt x="2874010" y="1732026"/>
                    <a:pt x="2834386" y="1753997"/>
                  </a:cubicBezTo>
                  <a:cubicBezTo>
                    <a:pt x="2641092" y="1850644"/>
                    <a:pt x="2447671" y="1947418"/>
                    <a:pt x="2249932" y="2044065"/>
                  </a:cubicBezTo>
                  <a:cubicBezTo>
                    <a:pt x="2232406" y="2052828"/>
                    <a:pt x="2205990" y="2057273"/>
                    <a:pt x="2188464" y="2057273"/>
                  </a:cubicBezTo>
                  <a:cubicBezTo>
                    <a:pt x="1836928" y="2057273"/>
                    <a:pt x="1489710" y="2057273"/>
                    <a:pt x="1142619" y="2057273"/>
                  </a:cubicBezTo>
                  <a:close/>
                  <a:moveTo>
                    <a:pt x="158242" y="1903476"/>
                  </a:moveTo>
                  <a:cubicBezTo>
                    <a:pt x="813054" y="1903476"/>
                    <a:pt x="1472184" y="1903476"/>
                    <a:pt x="2126996" y="1903476"/>
                  </a:cubicBezTo>
                  <a:cubicBezTo>
                    <a:pt x="2126996" y="1318768"/>
                    <a:pt x="2126996" y="738505"/>
                    <a:pt x="2126996" y="158242"/>
                  </a:cubicBezTo>
                  <a:cubicBezTo>
                    <a:pt x="1924812" y="158242"/>
                    <a:pt x="1722755" y="158242"/>
                    <a:pt x="1520571" y="158242"/>
                  </a:cubicBezTo>
                  <a:cubicBezTo>
                    <a:pt x="1520571" y="250571"/>
                    <a:pt x="1520571" y="342900"/>
                    <a:pt x="1520571" y="435229"/>
                  </a:cubicBezTo>
                  <a:cubicBezTo>
                    <a:pt x="1520571" y="496824"/>
                    <a:pt x="1485392" y="536321"/>
                    <a:pt x="1423924" y="536321"/>
                  </a:cubicBezTo>
                  <a:cubicBezTo>
                    <a:pt x="1234948" y="536321"/>
                    <a:pt x="1045972" y="536321"/>
                    <a:pt x="856996" y="536321"/>
                  </a:cubicBezTo>
                  <a:cubicBezTo>
                    <a:pt x="795528" y="536321"/>
                    <a:pt x="760349" y="496697"/>
                    <a:pt x="760349" y="435229"/>
                  </a:cubicBezTo>
                  <a:cubicBezTo>
                    <a:pt x="760349" y="351663"/>
                    <a:pt x="760349" y="272542"/>
                    <a:pt x="760349" y="193421"/>
                  </a:cubicBezTo>
                  <a:cubicBezTo>
                    <a:pt x="760349" y="180213"/>
                    <a:pt x="760349" y="167005"/>
                    <a:pt x="760349" y="158242"/>
                  </a:cubicBezTo>
                  <a:cubicBezTo>
                    <a:pt x="558165" y="158242"/>
                    <a:pt x="356108" y="158242"/>
                    <a:pt x="158369" y="158242"/>
                  </a:cubicBezTo>
                  <a:cubicBezTo>
                    <a:pt x="158369" y="738505"/>
                    <a:pt x="158369" y="1318768"/>
                    <a:pt x="158369" y="1903476"/>
                  </a:cubicBezTo>
                  <a:close/>
                </a:path>
              </a:pathLst>
            </a:custGeom>
            <a:solidFill>
              <a:srgbClr val="684A3A"/>
            </a:solidFill>
          </p:spPr>
        </p:sp>
      </p:grpSp>
      <p:grpSp>
        <p:nvGrpSpPr>
          <p:cNvPr id="14" name="Group 14"/>
          <p:cNvGrpSpPr/>
          <p:nvPr/>
        </p:nvGrpSpPr>
        <p:grpSpPr>
          <a:xfrm>
            <a:off x="11358720" y="3429360"/>
            <a:ext cx="2168640" cy="1542960"/>
            <a:chOff x="0" y="0"/>
            <a:chExt cx="2891520" cy="2057280"/>
          </a:xfrm>
        </p:grpSpPr>
        <p:sp>
          <p:nvSpPr>
            <p:cNvPr id="15" name="Freeform 15"/>
            <p:cNvSpPr/>
            <p:nvPr/>
          </p:nvSpPr>
          <p:spPr>
            <a:xfrm>
              <a:off x="0" y="0"/>
              <a:ext cx="2891536" cy="2057273"/>
            </a:xfrm>
            <a:custGeom>
              <a:avLst/>
              <a:gdLst/>
              <a:ahLst/>
              <a:cxnLst/>
              <a:rect l="l" t="t" r="r" b="b"/>
              <a:pathLst>
                <a:path w="2891536" h="2057273">
                  <a:moveTo>
                    <a:pt x="1142492" y="2057273"/>
                  </a:moveTo>
                  <a:cubicBezTo>
                    <a:pt x="795274" y="2057273"/>
                    <a:pt x="443738" y="2052828"/>
                    <a:pt x="96647" y="2057273"/>
                  </a:cubicBezTo>
                  <a:cubicBezTo>
                    <a:pt x="30734" y="2057273"/>
                    <a:pt x="0" y="2013331"/>
                    <a:pt x="0" y="1960626"/>
                  </a:cubicBezTo>
                  <a:cubicBezTo>
                    <a:pt x="4445" y="1340866"/>
                    <a:pt x="0" y="720979"/>
                    <a:pt x="0" y="101219"/>
                  </a:cubicBezTo>
                  <a:cubicBezTo>
                    <a:pt x="0" y="26416"/>
                    <a:pt x="30734" y="0"/>
                    <a:pt x="101092" y="0"/>
                  </a:cubicBezTo>
                  <a:cubicBezTo>
                    <a:pt x="768985" y="0"/>
                    <a:pt x="1437005" y="0"/>
                    <a:pt x="2104898" y="0"/>
                  </a:cubicBezTo>
                  <a:cubicBezTo>
                    <a:pt x="2201545" y="4445"/>
                    <a:pt x="2298192" y="21971"/>
                    <a:pt x="2394966" y="30734"/>
                  </a:cubicBezTo>
                  <a:cubicBezTo>
                    <a:pt x="2531237" y="48260"/>
                    <a:pt x="2663063" y="61468"/>
                    <a:pt x="2799207" y="79121"/>
                  </a:cubicBezTo>
                  <a:cubicBezTo>
                    <a:pt x="2860675" y="83566"/>
                    <a:pt x="2891536" y="109855"/>
                    <a:pt x="2891536" y="171450"/>
                  </a:cubicBezTo>
                  <a:cubicBezTo>
                    <a:pt x="2891536" y="668147"/>
                    <a:pt x="2891536" y="1164971"/>
                    <a:pt x="2891536" y="1661668"/>
                  </a:cubicBezTo>
                  <a:cubicBezTo>
                    <a:pt x="2891536" y="1705610"/>
                    <a:pt x="2874010" y="1732026"/>
                    <a:pt x="2834386" y="1753997"/>
                  </a:cubicBezTo>
                  <a:cubicBezTo>
                    <a:pt x="2641092" y="1850644"/>
                    <a:pt x="2447671" y="1947418"/>
                    <a:pt x="2249932" y="2044065"/>
                  </a:cubicBezTo>
                  <a:cubicBezTo>
                    <a:pt x="2232406" y="2052828"/>
                    <a:pt x="2205990" y="2057273"/>
                    <a:pt x="2188464" y="2057273"/>
                  </a:cubicBezTo>
                  <a:cubicBezTo>
                    <a:pt x="1836928" y="2057273"/>
                    <a:pt x="1489710" y="2057273"/>
                    <a:pt x="1142619" y="2057273"/>
                  </a:cubicBezTo>
                  <a:close/>
                  <a:moveTo>
                    <a:pt x="158242" y="1903476"/>
                  </a:moveTo>
                  <a:cubicBezTo>
                    <a:pt x="813054" y="1903476"/>
                    <a:pt x="1472184" y="1903476"/>
                    <a:pt x="2126996" y="1903476"/>
                  </a:cubicBezTo>
                  <a:cubicBezTo>
                    <a:pt x="2126996" y="1318768"/>
                    <a:pt x="2126996" y="738505"/>
                    <a:pt x="2126996" y="158242"/>
                  </a:cubicBezTo>
                  <a:cubicBezTo>
                    <a:pt x="1924812" y="158242"/>
                    <a:pt x="1722755" y="158242"/>
                    <a:pt x="1520571" y="158242"/>
                  </a:cubicBezTo>
                  <a:cubicBezTo>
                    <a:pt x="1520571" y="250571"/>
                    <a:pt x="1520571" y="342900"/>
                    <a:pt x="1520571" y="435229"/>
                  </a:cubicBezTo>
                  <a:cubicBezTo>
                    <a:pt x="1520571" y="496824"/>
                    <a:pt x="1485392" y="536321"/>
                    <a:pt x="1423924" y="536321"/>
                  </a:cubicBezTo>
                  <a:cubicBezTo>
                    <a:pt x="1234948" y="536321"/>
                    <a:pt x="1045972" y="536321"/>
                    <a:pt x="856996" y="536321"/>
                  </a:cubicBezTo>
                  <a:cubicBezTo>
                    <a:pt x="795528" y="536321"/>
                    <a:pt x="760349" y="496697"/>
                    <a:pt x="760349" y="435229"/>
                  </a:cubicBezTo>
                  <a:cubicBezTo>
                    <a:pt x="760349" y="351663"/>
                    <a:pt x="760349" y="272542"/>
                    <a:pt x="760349" y="193421"/>
                  </a:cubicBezTo>
                  <a:cubicBezTo>
                    <a:pt x="760349" y="180213"/>
                    <a:pt x="760349" y="167005"/>
                    <a:pt x="760349" y="158242"/>
                  </a:cubicBezTo>
                  <a:cubicBezTo>
                    <a:pt x="558165" y="158242"/>
                    <a:pt x="356108" y="158242"/>
                    <a:pt x="158369" y="158242"/>
                  </a:cubicBezTo>
                  <a:cubicBezTo>
                    <a:pt x="158369" y="738505"/>
                    <a:pt x="158369" y="1318768"/>
                    <a:pt x="158369" y="1903476"/>
                  </a:cubicBezTo>
                  <a:close/>
                </a:path>
              </a:pathLst>
            </a:custGeom>
            <a:solidFill>
              <a:srgbClr val="684A3A"/>
            </a:solidFill>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5040" y="974880"/>
            <a:ext cx="16297920" cy="8337600"/>
            <a:chOff x="0" y="0"/>
            <a:chExt cx="21730560" cy="11116800"/>
          </a:xfrm>
        </p:grpSpPr>
        <p:sp>
          <p:nvSpPr>
            <p:cNvPr id="3" name="Freeform 3"/>
            <p:cNvSpPr/>
            <p:nvPr/>
          </p:nvSpPr>
          <p:spPr>
            <a:xfrm>
              <a:off x="152654" y="152654"/>
              <a:ext cx="21425282" cy="10811510"/>
            </a:xfrm>
            <a:custGeom>
              <a:avLst/>
              <a:gdLst/>
              <a:ahLst/>
              <a:cxnLst/>
              <a:rect l="l" t="t" r="r" b="b"/>
              <a:pathLst>
                <a:path w="21425282" h="10811510">
                  <a:moveTo>
                    <a:pt x="0" y="0"/>
                  </a:moveTo>
                  <a:lnTo>
                    <a:pt x="21425282" y="0"/>
                  </a:lnTo>
                  <a:lnTo>
                    <a:pt x="21425282" y="10811510"/>
                  </a:lnTo>
                  <a:lnTo>
                    <a:pt x="0" y="10811510"/>
                  </a:lnTo>
                  <a:close/>
                </a:path>
              </a:pathLst>
            </a:custGeom>
            <a:solidFill>
              <a:srgbClr val="EFEFEF"/>
            </a:solidFill>
          </p:spPr>
        </p:sp>
        <p:sp>
          <p:nvSpPr>
            <p:cNvPr id="4" name="Freeform 4"/>
            <p:cNvSpPr/>
            <p:nvPr/>
          </p:nvSpPr>
          <p:spPr>
            <a:xfrm>
              <a:off x="0" y="0"/>
              <a:ext cx="21730590" cy="11116818"/>
            </a:xfrm>
            <a:custGeom>
              <a:avLst/>
              <a:gdLst/>
              <a:ahLst/>
              <a:cxnLst/>
              <a:rect l="l" t="t" r="r" b="b"/>
              <a:pathLst>
                <a:path w="21730590" h="11116818">
                  <a:moveTo>
                    <a:pt x="152654" y="0"/>
                  </a:moveTo>
                  <a:lnTo>
                    <a:pt x="21577936" y="0"/>
                  </a:lnTo>
                  <a:cubicBezTo>
                    <a:pt x="21662264" y="0"/>
                    <a:pt x="21730590" y="68326"/>
                    <a:pt x="21730590" y="152654"/>
                  </a:cubicBezTo>
                  <a:lnTo>
                    <a:pt x="21730590" y="10964164"/>
                  </a:lnTo>
                  <a:cubicBezTo>
                    <a:pt x="21730590" y="11048492"/>
                    <a:pt x="21662264" y="11116818"/>
                    <a:pt x="21577936" y="11116818"/>
                  </a:cubicBezTo>
                  <a:lnTo>
                    <a:pt x="152654" y="11116818"/>
                  </a:lnTo>
                  <a:cubicBezTo>
                    <a:pt x="68326" y="11116818"/>
                    <a:pt x="0" y="11048492"/>
                    <a:pt x="0" y="10964164"/>
                  </a:cubicBezTo>
                  <a:lnTo>
                    <a:pt x="0" y="152654"/>
                  </a:lnTo>
                  <a:cubicBezTo>
                    <a:pt x="0" y="68326"/>
                    <a:pt x="68326" y="0"/>
                    <a:pt x="152654" y="0"/>
                  </a:cubicBezTo>
                  <a:moveTo>
                    <a:pt x="152654" y="305308"/>
                  </a:moveTo>
                  <a:lnTo>
                    <a:pt x="152654" y="152654"/>
                  </a:lnTo>
                  <a:lnTo>
                    <a:pt x="305308" y="152654"/>
                  </a:lnTo>
                  <a:lnTo>
                    <a:pt x="305308" y="10964164"/>
                  </a:lnTo>
                  <a:lnTo>
                    <a:pt x="152654" y="10964164"/>
                  </a:lnTo>
                  <a:lnTo>
                    <a:pt x="152654" y="10811510"/>
                  </a:lnTo>
                  <a:lnTo>
                    <a:pt x="21577936" y="10811510"/>
                  </a:lnTo>
                  <a:lnTo>
                    <a:pt x="21577936" y="10964164"/>
                  </a:lnTo>
                  <a:lnTo>
                    <a:pt x="21425281" y="10964164"/>
                  </a:lnTo>
                  <a:lnTo>
                    <a:pt x="21425281" y="152654"/>
                  </a:lnTo>
                  <a:lnTo>
                    <a:pt x="21577936" y="152654"/>
                  </a:lnTo>
                  <a:lnTo>
                    <a:pt x="21577936" y="305308"/>
                  </a:lnTo>
                  <a:lnTo>
                    <a:pt x="152654" y="305308"/>
                  </a:lnTo>
                  <a:close/>
                </a:path>
              </a:pathLst>
            </a:custGeom>
            <a:solidFill>
              <a:srgbClr val="FFFFFF"/>
            </a:solidFill>
          </p:spPr>
        </p:sp>
      </p:grpSp>
      <p:sp>
        <p:nvSpPr>
          <p:cNvPr id="5" name="Freeform 5"/>
          <p:cNvSpPr/>
          <p:nvPr/>
        </p:nvSpPr>
        <p:spPr>
          <a:xfrm>
            <a:off x="9466560" y="720720"/>
            <a:ext cx="8194320" cy="8845920"/>
          </a:xfrm>
          <a:custGeom>
            <a:avLst/>
            <a:gdLst/>
            <a:ahLst/>
            <a:cxnLst/>
            <a:rect l="l" t="t" r="r" b="b"/>
            <a:pathLst>
              <a:path w="8194320" h="8845920">
                <a:moveTo>
                  <a:pt x="0" y="0"/>
                </a:moveTo>
                <a:lnTo>
                  <a:pt x="8194320" y="0"/>
                </a:lnTo>
                <a:lnTo>
                  <a:pt x="8194320" y="8845920"/>
                </a:lnTo>
                <a:lnTo>
                  <a:pt x="0" y="8845920"/>
                </a:lnTo>
                <a:lnTo>
                  <a:pt x="0" y="0"/>
                </a:lnTo>
                <a:close/>
              </a:path>
            </a:pathLst>
          </a:custGeom>
          <a:blipFill>
            <a:blip r:embed="rId3"/>
            <a:stretch>
              <a:fillRect r="-198" b="-354"/>
            </a:stretch>
          </a:blipFill>
        </p:spPr>
      </p:sp>
      <p:sp>
        <p:nvSpPr>
          <p:cNvPr id="7" name="TextBox 7"/>
          <p:cNvSpPr txBox="1"/>
          <p:nvPr/>
        </p:nvSpPr>
        <p:spPr>
          <a:xfrm>
            <a:off x="2529360" y="1699920"/>
            <a:ext cx="4865040" cy="1474763"/>
          </a:xfrm>
          <a:prstGeom prst="rect">
            <a:avLst/>
          </a:prstGeom>
        </p:spPr>
        <p:txBody>
          <a:bodyPr lIns="0" tIns="0" rIns="0" bIns="0" rtlCol="0" anchor="t">
            <a:spAutoFit/>
          </a:bodyPr>
          <a:lstStyle/>
          <a:p>
            <a:pPr algn="ctr" rtl="1">
              <a:lnSpc>
                <a:spcPts val="11519"/>
              </a:lnSpc>
            </a:pPr>
            <a:r>
              <a:rPr lang="fa-IR" sz="9600" spc="-2" dirty="0">
                <a:solidFill>
                  <a:srgbClr val="9E7C59"/>
                </a:solidFill>
                <a:latin typeface="Vidaloka"/>
                <a:cs typeface="B Nazanin" pitchFamily="2" charset="-78"/>
              </a:rPr>
              <a:t>با تشکر!</a:t>
            </a:r>
            <a:endParaRPr lang="en-US" sz="9600" spc="-2" dirty="0">
              <a:solidFill>
                <a:srgbClr val="9E7C59"/>
              </a:solidFill>
              <a:latin typeface="Vidaloka"/>
              <a:cs typeface="B Nazanin" pitchFamily="2" charset="-78"/>
            </a:endParaRPr>
          </a:p>
        </p:txBody>
      </p:sp>
      <p:sp>
        <p:nvSpPr>
          <p:cNvPr id="8" name="TextBox 8"/>
          <p:cNvSpPr txBox="1"/>
          <p:nvPr/>
        </p:nvSpPr>
        <p:spPr>
          <a:xfrm>
            <a:off x="2730240" y="3125025"/>
            <a:ext cx="4463280" cy="551433"/>
          </a:xfrm>
          <a:prstGeom prst="rect">
            <a:avLst/>
          </a:prstGeom>
        </p:spPr>
        <p:txBody>
          <a:bodyPr lIns="0" tIns="0" rIns="0" bIns="0" rtlCol="0" anchor="t">
            <a:spAutoFit/>
          </a:bodyPr>
          <a:lstStyle/>
          <a:p>
            <a:pPr algn="ctr" rtl="1">
              <a:lnSpc>
                <a:spcPts val="4320"/>
              </a:lnSpc>
            </a:pPr>
            <a:r>
              <a:rPr lang="fa-IR" sz="3600" spc="-2" dirty="0">
                <a:solidFill>
                  <a:srgbClr val="434343"/>
                </a:solidFill>
                <a:latin typeface="Tinos Bold"/>
                <a:cs typeface="B Nazanin" pitchFamily="2" charset="-78"/>
              </a:rPr>
              <a:t>آیا سوالی دارید؟</a:t>
            </a:r>
            <a:endParaRPr lang="en-US" sz="3600" spc="-2" dirty="0">
              <a:solidFill>
                <a:srgbClr val="434343"/>
              </a:solidFill>
              <a:latin typeface="Tinos Bold"/>
              <a:cs typeface="B Nazanin" pitchFamily="2" charset="-78"/>
            </a:endParaRPr>
          </a:p>
        </p:txBody>
      </p:sp>
      <p:grpSp>
        <p:nvGrpSpPr>
          <p:cNvPr id="9" name="Group 9"/>
          <p:cNvGrpSpPr/>
          <p:nvPr/>
        </p:nvGrpSpPr>
        <p:grpSpPr>
          <a:xfrm>
            <a:off x="399960" y="351720"/>
            <a:ext cx="17656560" cy="9643680"/>
            <a:chOff x="0" y="0"/>
            <a:chExt cx="23542080" cy="12858240"/>
          </a:xfrm>
        </p:grpSpPr>
        <p:sp>
          <p:nvSpPr>
            <p:cNvPr id="10" name="Freeform 10"/>
            <p:cNvSpPr/>
            <p:nvPr/>
          </p:nvSpPr>
          <p:spPr>
            <a:xfrm>
              <a:off x="0" y="0"/>
              <a:ext cx="23542117" cy="12858242"/>
            </a:xfrm>
            <a:custGeom>
              <a:avLst/>
              <a:gdLst/>
              <a:ahLst/>
              <a:cxnLst/>
              <a:rect l="l" t="t" r="r" b="b"/>
              <a:pathLst>
                <a:path w="23542117" h="12858242">
                  <a:moveTo>
                    <a:pt x="76327" y="0"/>
                  </a:moveTo>
                  <a:lnTo>
                    <a:pt x="23465789" y="0"/>
                  </a:lnTo>
                  <a:cubicBezTo>
                    <a:pt x="23507954" y="0"/>
                    <a:pt x="23542117" y="34163"/>
                    <a:pt x="23542117" y="76327"/>
                  </a:cubicBezTo>
                  <a:lnTo>
                    <a:pt x="23542117" y="12781915"/>
                  </a:lnTo>
                  <a:cubicBezTo>
                    <a:pt x="23542117" y="12824079"/>
                    <a:pt x="23507954" y="12858242"/>
                    <a:pt x="23465789" y="12858242"/>
                  </a:cubicBezTo>
                  <a:lnTo>
                    <a:pt x="76327" y="12858242"/>
                  </a:lnTo>
                  <a:cubicBezTo>
                    <a:pt x="34163" y="12858242"/>
                    <a:pt x="0" y="12824079"/>
                    <a:pt x="0" y="12781915"/>
                  </a:cubicBezTo>
                  <a:lnTo>
                    <a:pt x="0" y="76327"/>
                  </a:lnTo>
                  <a:cubicBezTo>
                    <a:pt x="0" y="34163"/>
                    <a:pt x="34163" y="0"/>
                    <a:pt x="76327" y="0"/>
                  </a:cubicBezTo>
                  <a:moveTo>
                    <a:pt x="76327" y="152654"/>
                  </a:moveTo>
                  <a:lnTo>
                    <a:pt x="76327" y="76327"/>
                  </a:lnTo>
                  <a:lnTo>
                    <a:pt x="152654" y="76327"/>
                  </a:lnTo>
                  <a:lnTo>
                    <a:pt x="152654" y="12781915"/>
                  </a:lnTo>
                  <a:lnTo>
                    <a:pt x="76327" y="12781915"/>
                  </a:lnTo>
                  <a:lnTo>
                    <a:pt x="76327" y="12705588"/>
                  </a:lnTo>
                  <a:lnTo>
                    <a:pt x="23465789" y="12705588"/>
                  </a:lnTo>
                  <a:lnTo>
                    <a:pt x="23465789" y="12781915"/>
                  </a:lnTo>
                  <a:lnTo>
                    <a:pt x="23389462" y="12781915"/>
                  </a:lnTo>
                  <a:lnTo>
                    <a:pt x="23389462" y="76327"/>
                  </a:lnTo>
                  <a:lnTo>
                    <a:pt x="23465789" y="76327"/>
                  </a:lnTo>
                  <a:lnTo>
                    <a:pt x="23465789" y="152654"/>
                  </a:lnTo>
                  <a:lnTo>
                    <a:pt x="76327" y="152654"/>
                  </a:lnTo>
                  <a:close/>
                </a:path>
              </a:pathLst>
            </a:custGeom>
            <a:solidFill>
              <a:srgbClr val="956B54"/>
            </a:solidFill>
          </p:spPr>
        </p:sp>
      </p:grpSp>
      <p:sp>
        <p:nvSpPr>
          <p:cNvPr id="11" name="TextBox 11"/>
          <p:cNvSpPr txBox="1"/>
          <p:nvPr/>
        </p:nvSpPr>
        <p:spPr>
          <a:xfrm>
            <a:off x="1295400" y="4148055"/>
            <a:ext cx="7775492" cy="3986989"/>
          </a:xfrm>
          <a:prstGeom prst="rect">
            <a:avLst/>
          </a:prstGeom>
        </p:spPr>
        <p:txBody>
          <a:bodyPr wrap="square" lIns="0" tIns="0" rIns="0" bIns="0" rtlCol="0" anchor="t">
            <a:spAutoFit/>
          </a:bodyPr>
          <a:lstStyle/>
          <a:p>
            <a:pPr algn="ctr" rtl="1">
              <a:lnSpc>
                <a:spcPts val="6480"/>
              </a:lnSpc>
            </a:pPr>
            <a:r>
              <a:rPr lang="fa-IR" sz="3600" spc="51" dirty="0">
                <a:solidFill>
                  <a:srgbClr val="A78677"/>
                </a:solidFill>
                <a:latin typeface="Montserrat Bold"/>
                <a:cs typeface="B Nazanin" pitchFamily="2" charset="-78"/>
              </a:rPr>
              <a:t>یک عنوان فرعی اضافه کنید</a:t>
            </a:r>
            <a:endParaRPr lang="en-US" sz="3600" spc="51" dirty="0">
              <a:solidFill>
                <a:srgbClr val="A78677"/>
              </a:solidFill>
              <a:latin typeface="Montserrat Bold"/>
              <a:cs typeface="B Nazanin" pitchFamily="2" charset="-78"/>
            </a:endParaRPr>
          </a:p>
          <a:p>
            <a:pPr algn="ctr" rtl="1">
              <a:lnSpc>
                <a:spcPct val="150000"/>
              </a:lnSpc>
            </a:pPr>
            <a:r>
              <a:rPr lang="fa-IR" sz="2799" spc="39" dirty="0">
                <a:solidFill>
                  <a:srgbClr val="404040"/>
                </a:solidFill>
                <a:latin typeface="Montserrat"/>
                <a:cs typeface="B Nazanin" pitchFamily="2" charset="-78"/>
              </a:rPr>
              <a:t>با ارائه یک نتیجه‌گیری سازنده و جذاب، ما به شما نشان می‌دهیم که این قالب پاورپوینت چقدر می‌تواند برای ارائه‌ها و پروژه‌های مرتبط با مهندسی نساجی مفید و ارزشمند باشد. ما امیدواریم که با استفاده از این قالب، ارائه‌های شما بیشترین تأثیر را داشته باشند.</a:t>
            </a:r>
            <a:endParaRPr lang="en-US" sz="2799" spc="39" dirty="0">
              <a:solidFill>
                <a:srgbClr val="404040"/>
              </a:solidFill>
              <a:latin typeface="Montserrat"/>
              <a:cs typeface="B Nazanin" pitchFamily="2" charset="-78"/>
            </a:endParaRPr>
          </a:p>
        </p:txBody>
      </p:sp>
      <p:sp>
        <p:nvSpPr>
          <p:cNvPr id="12" name="TextBox 8"/>
          <p:cNvSpPr txBox="1"/>
          <p:nvPr/>
        </p:nvSpPr>
        <p:spPr>
          <a:xfrm>
            <a:off x="-381000" y="9334500"/>
            <a:ext cx="10820400" cy="551433"/>
          </a:xfrm>
          <a:prstGeom prst="rect">
            <a:avLst/>
          </a:prstGeom>
        </p:spPr>
        <p:txBody>
          <a:bodyPr wrap="square" lIns="0" tIns="0" rIns="0" bIns="0" rtlCol="0" anchor="t">
            <a:spAutoFit/>
          </a:bodyPr>
          <a:lstStyle/>
          <a:p>
            <a:pPr algn="ctr">
              <a:lnSpc>
                <a:spcPts val="4320"/>
              </a:lnSpc>
            </a:pPr>
            <a:r>
              <a:rPr lang="en-US" sz="3600" spc="-145" dirty="0">
                <a:solidFill>
                  <a:srgbClr val="000000"/>
                </a:solidFill>
                <a:latin typeface="Open Sans"/>
              </a:rPr>
              <a:t>20</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4800" y="266700"/>
            <a:ext cx="17678400" cy="9753600"/>
            <a:chOff x="0" y="0"/>
            <a:chExt cx="21730590" cy="11116818"/>
          </a:xfrm>
        </p:grpSpPr>
        <p:sp>
          <p:nvSpPr>
            <p:cNvPr id="3" name="Freeform 3"/>
            <p:cNvSpPr/>
            <p:nvPr/>
          </p:nvSpPr>
          <p:spPr>
            <a:xfrm>
              <a:off x="152655" y="152653"/>
              <a:ext cx="21425283" cy="10811512"/>
            </a:xfrm>
            <a:custGeom>
              <a:avLst/>
              <a:gdLst/>
              <a:ahLst/>
              <a:cxnLst/>
              <a:rect l="l" t="t" r="r" b="b"/>
              <a:pathLst>
                <a:path w="21425282" h="10811510">
                  <a:moveTo>
                    <a:pt x="0" y="0"/>
                  </a:moveTo>
                  <a:lnTo>
                    <a:pt x="21425282" y="0"/>
                  </a:lnTo>
                  <a:lnTo>
                    <a:pt x="21425282" y="10811510"/>
                  </a:lnTo>
                  <a:lnTo>
                    <a:pt x="0" y="10811510"/>
                  </a:lnTo>
                  <a:close/>
                </a:path>
              </a:pathLst>
            </a:custGeom>
            <a:solidFill>
              <a:srgbClr val="EFEFEF"/>
            </a:solidFill>
          </p:spPr>
          <p:txBody>
            <a:bodyPr/>
            <a:lstStyle/>
            <a:p>
              <a:endParaRPr lang="en-US"/>
            </a:p>
          </p:txBody>
        </p:sp>
        <p:sp>
          <p:nvSpPr>
            <p:cNvPr id="4" name="Freeform 4"/>
            <p:cNvSpPr/>
            <p:nvPr/>
          </p:nvSpPr>
          <p:spPr>
            <a:xfrm>
              <a:off x="0" y="0"/>
              <a:ext cx="21730590" cy="11116818"/>
            </a:xfrm>
            <a:custGeom>
              <a:avLst/>
              <a:gdLst/>
              <a:ahLst/>
              <a:cxnLst/>
              <a:rect l="l" t="t" r="r" b="b"/>
              <a:pathLst>
                <a:path w="21730590" h="11116818">
                  <a:moveTo>
                    <a:pt x="152654" y="0"/>
                  </a:moveTo>
                  <a:lnTo>
                    <a:pt x="21577936" y="0"/>
                  </a:lnTo>
                  <a:cubicBezTo>
                    <a:pt x="21662264" y="0"/>
                    <a:pt x="21730590" y="68326"/>
                    <a:pt x="21730590" y="152654"/>
                  </a:cubicBezTo>
                  <a:lnTo>
                    <a:pt x="21730590" y="10964164"/>
                  </a:lnTo>
                  <a:cubicBezTo>
                    <a:pt x="21730590" y="11048492"/>
                    <a:pt x="21662264" y="11116818"/>
                    <a:pt x="21577936" y="11116818"/>
                  </a:cubicBezTo>
                  <a:lnTo>
                    <a:pt x="152654" y="11116818"/>
                  </a:lnTo>
                  <a:cubicBezTo>
                    <a:pt x="68326" y="11116818"/>
                    <a:pt x="0" y="11048492"/>
                    <a:pt x="0" y="10964164"/>
                  </a:cubicBezTo>
                  <a:lnTo>
                    <a:pt x="0" y="152654"/>
                  </a:lnTo>
                  <a:cubicBezTo>
                    <a:pt x="0" y="68326"/>
                    <a:pt x="68326" y="0"/>
                    <a:pt x="152654" y="0"/>
                  </a:cubicBezTo>
                  <a:moveTo>
                    <a:pt x="152654" y="305308"/>
                  </a:moveTo>
                  <a:lnTo>
                    <a:pt x="152654" y="152654"/>
                  </a:lnTo>
                  <a:lnTo>
                    <a:pt x="305308" y="152654"/>
                  </a:lnTo>
                  <a:lnTo>
                    <a:pt x="305308" y="10964164"/>
                  </a:lnTo>
                  <a:lnTo>
                    <a:pt x="152654" y="10964164"/>
                  </a:lnTo>
                  <a:lnTo>
                    <a:pt x="152654" y="10811510"/>
                  </a:lnTo>
                  <a:lnTo>
                    <a:pt x="21577936" y="10811510"/>
                  </a:lnTo>
                  <a:lnTo>
                    <a:pt x="21577936" y="10964164"/>
                  </a:lnTo>
                  <a:lnTo>
                    <a:pt x="21425281" y="10964164"/>
                  </a:lnTo>
                  <a:lnTo>
                    <a:pt x="21425281" y="152654"/>
                  </a:lnTo>
                  <a:lnTo>
                    <a:pt x="21577936" y="152654"/>
                  </a:lnTo>
                  <a:lnTo>
                    <a:pt x="21577936" y="305308"/>
                  </a:lnTo>
                  <a:lnTo>
                    <a:pt x="152654" y="305308"/>
                  </a:lnTo>
                  <a:close/>
                </a:path>
              </a:pathLst>
            </a:custGeom>
            <a:solidFill>
              <a:srgbClr val="684A3A"/>
            </a:solidFill>
          </p:spPr>
        </p:sp>
      </p:grpSp>
      <p:grpSp>
        <p:nvGrpSpPr>
          <p:cNvPr id="14" name="Group 14"/>
          <p:cNvGrpSpPr/>
          <p:nvPr/>
        </p:nvGrpSpPr>
        <p:grpSpPr>
          <a:xfrm>
            <a:off x="0" y="0"/>
            <a:ext cx="1973520" cy="1973520"/>
            <a:chOff x="0" y="0"/>
            <a:chExt cx="2631360" cy="2631360"/>
          </a:xfrm>
        </p:grpSpPr>
        <p:sp>
          <p:nvSpPr>
            <p:cNvPr id="15" name="Freeform 15"/>
            <p:cNvSpPr/>
            <p:nvPr/>
          </p:nvSpPr>
          <p:spPr>
            <a:xfrm>
              <a:off x="0" y="0"/>
              <a:ext cx="2631313" cy="2631313"/>
            </a:xfrm>
            <a:custGeom>
              <a:avLst/>
              <a:gdLst/>
              <a:ahLst/>
              <a:cxnLst/>
              <a:rect l="l" t="t" r="r" b="b"/>
              <a:pathLst>
                <a:path w="2631313" h="2631313">
                  <a:moveTo>
                    <a:pt x="0" y="0"/>
                  </a:moveTo>
                  <a:lnTo>
                    <a:pt x="2631313" y="0"/>
                  </a:lnTo>
                  <a:lnTo>
                    <a:pt x="1754251" y="877062"/>
                  </a:lnTo>
                  <a:lnTo>
                    <a:pt x="877062" y="877062"/>
                  </a:lnTo>
                  <a:lnTo>
                    <a:pt x="877062" y="1754124"/>
                  </a:lnTo>
                  <a:lnTo>
                    <a:pt x="0" y="2631313"/>
                  </a:lnTo>
                  <a:close/>
                </a:path>
              </a:pathLst>
            </a:custGeom>
            <a:solidFill>
              <a:srgbClr val="956B54"/>
            </a:solidFill>
          </p:spPr>
        </p:sp>
      </p:grpSp>
      <p:grpSp>
        <p:nvGrpSpPr>
          <p:cNvPr id="16" name="Group 16"/>
          <p:cNvGrpSpPr/>
          <p:nvPr/>
        </p:nvGrpSpPr>
        <p:grpSpPr>
          <a:xfrm rot="-10800000">
            <a:off x="16314480" y="8320320"/>
            <a:ext cx="1973520" cy="1973520"/>
            <a:chOff x="0" y="0"/>
            <a:chExt cx="2631360" cy="2631360"/>
          </a:xfrm>
        </p:grpSpPr>
        <p:sp>
          <p:nvSpPr>
            <p:cNvPr id="17" name="Freeform 17"/>
            <p:cNvSpPr/>
            <p:nvPr/>
          </p:nvSpPr>
          <p:spPr>
            <a:xfrm>
              <a:off x="0" y="0"/>
              <a:ext cx="2631313" cy="2631313"/>
            </a:xfrm>
            <a:custGeom>
              <a:avLst/>
              <a:gdLst/>
              <a:ahLst/>
              <a:cxnLst/>
              <a:rect l="l" t="t" r="r" b="b"/>
              <a:pathLst>
                <a:path w="2631313" h="2631313">
                  <a:moveTo>
                    <a:pt x="0" y="0"/>
                  </a:moveTo>
                  <a:lnTo>
                    <a:pt x="2631313" y="0"/>
                  </a:lnTo>
                  <a:lnTo>
                    <a:pt x="1754251" y="877062"/>
                  </a:lnTo>
                  <a:lnTo>
                    <a:pt x="877062" y="877062"/>
                  </a:lnTo>
                  <a:lnTo>
                    <a:pt x="877062" y="1754124"/>
                  </a:lnTo>
                  <a:lnTo>
                    <a:pt x="0" y="2631313"/>
                  </a:lnTo>
                  <a:close/>
                </a:path>
              </a:pathLst>
            </a:custGeom>
            <a:solidFill>
              <a:srgbClr val="956B54"/>
            </a:solidFill>
          </p:spPr>
        </p:sp>
      </p:grpSp>
      <p:sp>
        <p:nvSpPr>
          <p:cNvPr id="19" name="Text Placeholder 1">
            <a:extLst>
              <a:ext uri="{FF2B5EF4-FFF2-40B4-BE49-F238E27FC236}">
                <a16:creationId xmlns:a16="http://schemas.microsoft.com/office/drawing/2014/main" id="{64AA7ABA-021D-38C6-6571-F4F6BC1BD826}"/>
              </a:ext>
            </a:extLst>
          </p:cNvPr>
          <p:cNvSpPr txBox="1">
            <a:spLocks/>
          </p:cNvSpPr>
          <p:nvPr/>
        </p:nvSpPr>
        <p:spPr>
          <a:xfrm>
            <a:off x="1967623" y="986742"/>
            <a:ext cx="14006572" cy="814772"/>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6600" dirty="0">
                <a:solidFill>
                  <a:schemeClr val="accent2">
                    <a:lumMod val="75000"/>
                  </a:schemeClr>
                </a:solidFill>
                <a:latin typeface="Arial"/>
                <a:cs typeface="B Nazanin" panose="00000700000000000000" pitchFamily="2" charset="-78"/>
              </a:rPr>
              <a:t>مجموعه آیکون های کاملاً قابل ویرایش: </a:t>
            </a:r>
            <a:r>
              <a:rPr lang="en-US" sz="6600" dirty="0">
                <a:solidFill>
                  <a:schemeClr val="accent2">
                    <a:lumMod val="75000"/>
                  </a:schemeClr>
                </a:solidFill>
                <a:latin typeface="Arial"/>
                <a:cs typeface="B Nazanin" panose="00000700000000000000" pitchFamily="2" charset="-78"/>
              </a:rPr>
              <a:t>A</a:t>
            </a:r>
          </a:p>
        </p:txBody>
      </p:sp>
      <p:grpSp>
        <p:nvGrpSpPr>
          <p:cNvPr id="20" name="Group 29">
            <a:extLst>
              <a:ext uri="{FF2B5EF4-FFF2-40B4-BE49-F238E27FC236}">
                <a16:creationId xmlns:a16="http://schemas.microsoft.com/office/drawing/2014/main" id="{E9FB883E-8ABD-2FE2-C48E-C10561DBCB34}"/>
              </a:ext>
            </a:extLst>
          </p:cNvPr>
          <p:cNvGrpSpPr/>
          <p:nvPr/>
        </p:nvGrpSpPr>
        <p:grpSpPr>
          <a:xfrm>
            <a:off x="6222360" y="2150854"/>
            <a:ext cx="784800" cy="786960"/>
            <a:chOff x="0" y="0"/>
            <a:chExt cx="1046400" cy="1049280"/>
          </a:xfrm>
        </p:grpSpPr>
        <p:sp>
          <p:nvSpPr>
            <p:cNvPr id="21" name="Freeform 30">
              <a:extLst>
                <a:ext uri="{FF2B5EF4-FFF2-40B4-BE49-F238E27FC236}">
                  <a16:creationId xmlns:a16="http://schemas.microsoft.com/office/drawing/2014/main" id="{517B713E-5D44-9D63-A9A6-BD5F59312F8B}"/>
                </a:ext>
              </a:extLst>
            </p:cNvPr>
            <p:cNvSpPr/>
            <p:nvPr/>
          </p:nvSpPr>
          <p:spPr>
            <a:xfrm>
              <a:off x="-67310" y="0"/>
              <a:ext cx="1113663" cy="1049274"/>
            </a:xfrm>
            <a:custGeom>
              <a:avLst/>
              <a:gdLst/>
              <a:ahLst/>
              <a:cxnLst/>
              <a:rect l="l" t="t" r="r" b="b"/>
              <a:pathLst>
                <a:path w="1113663" h="1049274">
                  <a:moveTo>
                    <a:pt x="479171" y="646684"/>
                  </a:moveTo>
                  <a:lnTo>
                    <a:pt x="592074" y="721106"/>
                  </a:lnTo>
                  <a:lnTo>
                    <a:pt x="703072" y="647954"/>
                  </a:lnTo>
                  <a:lnTo>
                    <a:pt x="1113663" y="1049274"/>
                  </a:lnTo>
                  <a:lnTo>
                    <a:pt x="67310" y="1049274"/>
                  </a:lnTo>
                  <a:close/>
                  <a:moveTo>
                    <a:pt x="0" y="878459"/>
                  </a:moveTo>
                  <a:lnTo>
                    <a:pt x="0" y="913384"/>
                  </a:lnTo>
                  <a:lnTo>
                    <a:pt x="772414" y="913384"/>
                  </a:lnTo>
                  <a:lnTo>
                    <a:pt x="772414" y="475869"/>
                  </a:lnTo>
                  <a:close/>
                  <a:moveTo>
                    <a:pt x="772414" y="409194"/>
                  </a:moveTo>
                  <a:lnTo>
                    <a:pt x="772414" y="444119"/>
                  </a:lnTo>
                  <a:lnTo>
                    <a:pt x="772414" y="409194"/>
                  </a:lnTo>
                  <a:close/>
                  <a:moveTo>
                    <a:pt x="1113663" y="378460"/>
                  </a:moveTo>
                  <a:lnTo>
                    <a:pt x="1113663" y="1014730"/>
                  </a:lnTo>
                  <a:lnTo>
                    <a:pt x="721741" y="635635"/>
                  </a:lnTo>
                  <a:lnTo>
                    <a:pt x="1052322" y="417957"/>
                  </a:lnTo>
                  <a:close/>
                  <a:moveTo>
                    <a:pt x="67310" y="378460"/>
                  </a:moveTo>
                  <a:lnTo>
                    <a:pt x="262001" y="503555"/>
                  </a:lnTo>
                  <a:lnTo>
                    <a:pt x="460629" y="634365"/>
                  </a:lnTo>
                  <a:lnTo>
                    <a:pt x="67310" y="1014730"/>
                  </a:lnTo>
                  <a:close/>
                  <a:moveTo>
                    <a:pt x="411988" y="978789"/>
                  </a:moveTo>
                  <a:lnTo>
                    <a:pt x="411988" y="1013714"/>
                  </a:lnTo>
                  <a:lnTo>
                    <a:pt x="772414" y="1013714"/>
                  </a:lnTo>
                  <a:lnTo>
                    <a:pt x="772414" y="342519"/>
                  </a:lnTo>
                  <a:close/>
                  <a:moveTo>
                    <a:pt x="347980" y="263525"/>
                  </a:moveTo>
                  <a:lnTo>
                    <a:pt x="836295" y="263525"/>
                  </a:lnTo>
                  <a:lnTo>
                    <a:pt x="836295" y="524256"/>
                  </a:lnTo>
                  <a:lnTo>
                    <a:pt x="606044" y="675894"/>
                  </a:lnTo>
                  <a:lnTo>
                    <a:pt x="592201" y="685038"/>
                  </a:lnTo>
                  <a:lnTo>
                    <a:pt x="347980" y="524256"/>
                  </a:lnTo>
                  <a:close/>
                  <a:moveTo>
                    <a:pt x="592201" y="0"/>
                  </a:moveTo>
                  <a:lnTo>
                    <a:pt x="1112139" y="342519"/>
                  </a:lnTo>
                  <a:lnTo>
                    <a:pt x="871220" y="501269"/>
                  </a:lnTo>
                  <a:lnTo>
                    <a:pt x="871220" y="228600"/>
                  </a:lnTo>
                  <a:lnTo>
                    <a:pt x="313055" y="228600"/>
                  </a:lnTo>
                  <a:lnTo>
                    <a:pt x="313055" y="501269"/>
                  </a:lnTo>
                  <a:lnTo>
                    <a:pt x="72136" y="342519"/>
                  </a:lnTo>
                  <a:close/>
                </a:path>
              </a:pathLst>
            </a:custGeom>
            <a:solidFill>
              <a:srgbClr val="7F7F7F"/>
            </a:solidFill>
          </p:spPr>
        </p:sp>
      </p:grpSp>
      <p:grpSp>
        <p:nvGrpSpPr>
          <p:cNvPr id="22" name="Group 31">
            <a:extLst>
              <a:ext uri="{FF2B5EF4-FFF2-40B4-BE49-F238E27FC236}">
                <a16:creationId xmlns:a16="http://schemas.microsoft.com/office/drawing/2014/main" id="{497DFB9C-FB1B-09A2-DB37-C84496A6E113}"/>
              </a:ext>
            </a:extLst>
          </p:cNvPr>
          <p:cNvGrpSpPr/>
          <p:nvPr/>
        </p:nvGrpSpPr>
        <p:grpSpPr>
          <a:xfrm>
            <a:off x="4964520" y="2256694"/>
            <a:ext cx="784800" cy="575280"/>
            <a:chOff x="0" y="0"/>
            <a:chExt cx="1046400" cy="767040"/>
          </a:xfrm>
        </p:grpSpPr>
        <p:sp>
          <p:nvSpPr>
            <p:cNvPr id="23" name="Freeform 32">
              <a:extLst>
                <a:ext uri="{FF2B5EF4-FFF2-40B4-BE49-F238E27FC236}">
                  <a16:creationId xmlns:a16="http://schemas.microsoft.com/office/drawing/2014/main" id="{B7891230-3B9B-993E-4234-D00333B9DCA0}"/>
                </a:ext>
              </a:extLst>
            </p:cNvPr>
            <p:cNvSpPr/>
            <p:nvPr/>
          </p:nvSpPr>
          <p:spPr>
            <a:xfrm>
              <a:off x="0" y="0"/>
              <a:ext cx="1046353" cy="767080"/>
            </a:xfrm>
            <a:custGeom>
              <a:avLst/>
              <a:gdLst/>
              <a:ahLst/>
              <a:cxnLst/>
              <a:rect l="l" t="t" r="r" b="b"/>
              <a:pathLst>
                <a:path w="1046353" h="767080">
                  <a:moveTo>
                    <a:pt x="637794" y="445389"/>
                  </a:moveTo>
                  <a:lnTo>
                    <a:pt x="1046353" y="767080"/>
                  </a:lnTo>
                  <a:lnTo>
                    <a:pt x="0" y="767080"/>
                  </a:lnTo>
                  <a:lnTo>
                    <a:pt x="410083" y="451612"/>
                  </a:lnTo>
                  <a:lnTo>
                    <a:pt x="520065" y="563499"/>
                  </a:lnTo>
                  <a:close/>
                  <a:moveTo>
                    <a:pt x="1046353" y="41021"/>
                  </a:moveTo>
                  <a:lnTo>
                    <a:pt x="1046353" y="729361"/>
                  </a:lnTo>
                  <a:lnTo>
                    <a:pt x="656463" y="430784"/>
                  </a:lnTo>
                  <a:close/>
                  <a:moveTo>
                    <a:pt x="0" y="37973"/>
                  </a:moveTo>
                  <a:lnTo>
                    <a:pt x="390017" y="427736"/>
                  </a:lnTo>
                  <a:lnTo>
                    <a:pt x="0" y="726186"/>
                  </a:lnTo>
                  <a:close/>
                  <a:moveTo>
                    <a:pt x="0" y="0"/>
                  </a:moveTo>
                  <a:lnTo>
                    <a:pt x="1046353" y="0"/>
                  </a:lnTo>
                  <a:lnTo>
                    <a:pt x="520192" y="523113"/>
                  </a:lnTo>
                  <a:close/>
                </a:path>
              </a:pathLst>
            </a:custGeom>
            <a:solidFill>
              <a:srgbClr val="7F7F7F"/>
            </a:solidFill>
          </p:spPr>
        </p:sp>
      </p:grpSp>
      <p:grpSp>
        <p:nvGrpSpPr>
          <p:cNvPr id="24" name="Group 33">
            <a:extLst>
              <a:ext uri="{FF2B5EF4-FFF2-40B4-BE49-F238E27FC236}">
                <a16:creationId xmlns:a16="http://schemas.microsoft.com/office/drawing/2014/main" id="{1609D864-F750-D2E4-443F-AD3AF2BA5E52}"/>
              </a:ext>
            </a:extLst>
          </p:cNvPr>
          <p:cNvGrpSpPr/>
          <p:nvPr/>
        </p:nvGrpSpPr>
        <p:grpSpPr>
          <a:xfrm>
            <a:off x="6225960" y="6692614"/>
            <a:ext cx="469440" cy="1062000"/>
            <a:chOff x="0" y="0"/>
            <a:chExt cx="625920" cy="1416000"/>
          </a:xfrm>
        </p:grpSpPr>
        <p:sp>
          <p:nvSpPr>
            <p:cNvPr id="25" name="Freeform 34">
              <a:extLst>
                <a:ext uri="{FF2B5EF4-FFF2-40B4-BE49-F238E27FC236}">
                  <a16:creationId xmlns:a16="http://schemas.microsoft.com/office/drawing/2014/main" id="{823D5904-B34C-FAE2-E961-40A602654E72}"/>
                </a:ext>
              </a:extLst>
            </p:cNvPr>
            <p:cNvSpPr/>
            <p:nvPr/>
          </p:nvSpPr>
          <p:spPr>
            <a:xfrm>
              <a:off x="0" y="0"/>
              <a:ext cx="625983" cy="1416050"/>
            </a:xfrm>
            <a:custGeom>
              <a:avLst/>
              <a:gdLst/>
              <a:ahLst/>
              <a:cxnLst/>
              <a:rect l="l" t="t" r="r" b="b"/>
              <a:pathLst>
                <a:path w="625983" h="1416050">
                  <a:moveTo>
                    <a:pt x="533908" y="1061847"/>
                  </a:moveTo>
                  <a:lnTo>
                    <a:pt x="92075" y="1061847"/>
                  </a:lnTo>
                  <a:lnTo>
                    <a:pt x="0" y="1416050"/>
                  </a:lnTo>
                  <a:lnTo>
                    <a:pt x="625983" y="1416050"/>
                  </a:lnTo>
                  <a:lnTo>
                    <a:pt x="533908" y="1061847"/>
                  </a:lnTo>
                  <a:close/>
                  <a:moveTo>
                    <a:pt x="351028" y="0"/>
                  </a:moveTo>
                  <a:cubicBezTo>
                    <a:pt x="351028" y="195961"/>
                    <a:pt x="341376" y="354838"/>
                    <a:pt x="341376" y="550672"/>
                  </a:cubicBezTo>
                  <a:cubicBezTo>
                    <a:pt x="373634" y="561594"/>
                    <a:pt x="396621" y="591312"/>
                    <a:pt x="396621" y="626110"/>
                  </a:cubicBezTo>
                  <a:cubicBezTo>
                    <a:pt x="396621" y="670560"/>
                    <a:pt x="359156" y="706628"/>
                    <a:pt x="312928" y="706628"/>
                  </a:cubicBezTo>
                  <a:cubicBezTo>
                    <a:pt x="266700" y="706628"/>
                    <a:pt x="229235" y="670560"/>
                    <a:pt x="229235" y="626110"/>
                  </a:cubicBezTo>
                  <a:cubicBezTo>
                    <a:pt x="229235" y="591312"/>
                    <a:pt x="252222" y="561721"/>
                    <a:pt x="284480" y="550672"/>
                  </a:cubicBezTo>
                  <a:lnTo>
                    <a:pt x="274828" y="4572"/>
                  </a:lnTo>
                  <a:lnTo>
                    <a:pt x="1397" y="667004"/>
                  </a:lnTo>
                  <a:lnTo>
                    <a:pt x="0" y="667004"/>
                  </a:lnTo>
                  <a:lnTo>
                    <a:pt x="889" y="668020"/>
                  </a:lnTo>
                  <a:lnTo>
                    <a:pt x="0" y="670306"/>
                  </a:lnTo>
                  <a:lnTo>
                    <a:pt x="2921" y="670306"/>
                  </a:lnTo>
                  <a:cubicBezTo>
                    <a:pt x="127381" y="803529"/>
                    <a:pt x="148844" y="908177"/>
                    <a:pt x="127127" y="1025271"/>
                  </a:cubicBezTo>
                  <a:lnTo>
                    <a:pt x="507619" y="1021080"/>
                  </a:lnTo>
                  <a:cubicBezTo>
                    <a:pt x="481584" y="887222"/>
                    <a:pt x="502920" y="819658"/>
                    <a:pt x="623316" y="670306"/>
                  </a:cubicBezTo>
                  <a:lnTo>
                    <a:pt x="625983" y="670306"/>
                  </a:lnTo>
                  <a:lnTo>
                    <a:pt x="625094" y="668020"/>
                  </a:lnTo>
                  <a:cubicBezTo>
                    <a:pt x="625348" y="667639"/>
                    <a:pt x="625729" y="667258"/>
                    <a:pt x="625983" y="666877"/>
                  </a:cubicBezTo>
                  <a:lnTo>
                    <a:pt x="624586" y="666877"/>
                  </a:lnTo>
                  <a:cubicBezTo>
                    <a:pt x="530225" y="432308"/>
                    <a:pt x="445389" y="234696"/>
                    <a:pt x="351028" y="0"/>
                  </a:cubicBezTo>
                  <a:close/>
                </a:path>
              </a:pathLst>
            </a:custGeom>
            <a:solidFill>
              <a:srgbClr val="7F7F7F"/>
            </a:solidFill>
          </p:spPr>
        </p:sp>
      </p:grpSp>
      <p:grpSp>
        <p:nvGrpSpPr>
          <p:cNvPr id="26" name="Group 35">
            <a:extLst>
              <a:ext uri="{FF2B5EF4-FFF2-40B4-BE49-F238E27FC236}">
                <a16:creationId xmlns:a16="http://schemas.microsoft.com/office/drawing/2014/main" id="{55CD4012-0961-A19F-A614-0B79FD1FBDCF}"/>
              </a:ext>
            </a:extLst>
          </p:cNvPr>
          <p:cNvGrpSpPr/>
          <p:nvPr/>
        </p:nvGrpSpPr>
        <p:grpSpPr>
          <a:xfrm rot="-2700000">
            <a:off x="11433000" y="5393734"/>
            <a:ext cx="338400" cy="753840"/>
            <a:chOff x="0" y="0"/>
            <a:chExt cx="451200" cy="1005120"/>
          </a:xfrm>
        </p:grpSpPr>
        <p:sp>
          <p:nvSpPr>
            <p:cNvPr id="27" name="Freeform 36">
              <a:extLst>
                <a:ext uri="{FF2B5EF4-FFF2-40B4-BE49-F238E27FC236}">
                  <a16:creationId xmlns:a16="http://schemas.microsoft.com/office/drawing/2014/main" id="{4649E833-B5BE-5142-A639-FA2D43D1F490}"/>
                </a:ext>
              </a:extLst>
            </p:cNvPr>
            <p:cNvSpPr/>
            <p:nvPr/>
          </p:nvSpPr>
          <p:spPr>
            <a:xfrm>
              <a:off x="-124587" y="-124587"/>
              <a:ext cx="700405" cy="1129792"/>
            </a:xfrm>
            <a:custGeom>
              <a:avLst/>
              <a:gdLst/>
              <a:ahLst/>
              <a:cxnLst/>
              <a:rect l="l" t="t" r="r" b="b"/>
              <a:pathLst>
                <a:path w="700405" h="1129792">
                  <a:moveTo>
                    <a:pt x="425831" y="1043178"/>
                  </a:moveTo>
                  <a:lnTo>
                    <a:pt x="425831" y="1086485"/>
                  </a:lnTo>
                  <a:cubicBezTo>
                    <a:pt x="425831" y="1110361"/>
                    <a:pt x="406527" y="1129792"/>
                    <a:pt x="382524" y="1129792"/>
                  </a:cubicBezTo>
                  <a:lnTo>
                    <a:pt x="317627" y="1129792"/>
                  </a:lnTo>
                  <a:cubicBezTo>
                    <a:pt x="293751" y="1129792"/>
                    <a:pt x="274320" y="1110488"/>
                    <a:pt x="274320" y="1086485"/>
                  </a:cubicBezTo>
                  <a:cubicBezTo>
                    <a:pt x="274320" y="1072007"/>
                    <a:pt x="274320" y="1057656"/>
                    <a:pt x="274320" y="1043178"/>
                  </a:cubicBezTo>
                  <a:close/>
                  <a:moveTo>
                    <a:pt x="485648" y="169799"/>
                  </a:moveTo>
                  <a:cubicBezTo>
                    <a:pt x="539369" y="210185"/>
                    <a:pt x="572262" y="272415"/>
                    <a:pt x="575437" y="339471"/>
                  </a:cubicBezTo>
                  <a:cubicBezTo>
                    <a:pt x="578612" y="406527"/>
                    <a:pt x="551688" y="471678"/>
                    <a:pt x="502031" y="516890"/>
                  </a:cubicBezTo>
                  <a:lnTo>
                    <a:pt x="473837" y="486029"/>
                  </a:lnTo>
                  <a:cubicBezTo>
                    <a:pt x="514350" y="449199"/>
                    <a:pt x="536194" y="396240"/>
                    <a:pt x="533654" y="341503"/>
                  </a:cubicBezTo>
                  <a:cubicBezTo>
                    <a:pt x="531114" y="286766"/>
                    <a:pt x="504317" y="236220"/>
                    <a:pt x="460502" y="203327"/>
                  </a:cubicBezTo>
                  <a:close/>
                  <a:moveTo>
                    <a:pt x="499618" y="209042"/>
                  </a:moveTo>
                  <a:cubicBezTo>
                    <a:pt x="403225" y="112649"/>
                    <a:pt x="246761" y="112649"/>
                    <a:pt x="150368" y="209042"/>
                  </a:cubicBezTo>
                  <a:cubicBezTo>
                    <a:pt x="53975" y="305435"/>
                    <a:pt x="53975" y="461772"/>
                    <a:pt x="150368" y="558292"/>
                  </a:cubicBezTo>
                  <a:cubicBezTo>
                    <a:pt x="246761" y="654812"/>
                    <a:pt x="403225" y="654685"/>
                    <a:pt x="499618" y="558292"/>
                  </a:cubicBezTo>
                  <a:cubicBezTo>
                    <a:pt x="596011" y="461899"/>
                    <a:pt x="596011" y="305562"/>
                    <a:pt x="499618" y="209042"/>
                  </a:cubicBezTo>
                  <a:close/>
                  <a:moveTo>
                    <a:pt x="575818" y="124587"/>
                  </a:moveTo>
                  <a:cubicBezTo>
                    <a:pt x="700405" y="249174"/>
                    <a:pt x="700405" y="451231"/>
                    <a:pt x="575818" y="575818"/>
                  </a:cubicBezTo>
                  <a:cubicBezTo>
                    <a:pt x="533273" y="618363"/>
                    <a:pt x="481711" y="646430"/>
                    <a:pt x="425958" y="654558"/>
                  </a:cubicBezTo>
                  <a:lnTo>
                    <a:pt x="425958" y="1027176"/>
                  </a:lnTo>
                  <a:lnTo>
                    <a:pt x="274447" y="1027176"/>
                  </a:lnTo>
                  <a:lnTo>
                    <a:pt x="274447" y="654431"/>
                  </a:lnTo>
                  <a:cubicBezTo>
                    <a:pt x="218694" y="646303"/>
                    <a:pt x="167132" y="618236"/>
                    <a:pt x="124587" y="575691"/>
                  </a:cubicBezTo>
                  <a:cubicBezTo>
                    <a:pt x="0" y="451231"/>
                    <a:pt x="0" y="249174"/>
                    <a:pt x="124587" y="124587"/>
                  </a:cubicBezTo>
                  <a:cubicBezTo>
                    <a:pt x="249174" y="0"/>
                    <a:pt x="451231" y="0"/>
                    <a:pt x="575818" y="124587"/>
                  </a:cubicBezTo>
                  <a:close/>
                </a:path>
              </a:pathLst>
            </a:custGeom>
            <a:solidFill>
              <a:srgbClr val="7F7F7F"/>
            </a:solidFill>
          </p:spPr>
        </p:sp>
      </p:grpSp>
      <p:grpSp>
        <p:nvGrpSpPr>
          <p:cNvPr id="28" name="Group 37">
            <a:extLst>
              <a:ext uri="{FF2B5EF4-FFF2-40B4-BE49-F238E27FC236}">
                <a16:creationId xmlns:a16="http://schemas.microsoft.com/office/drawing/2014/main" id="{3EB767A4-A524-D291-A823-430122356E8A}"/>
              </a:ext>
            </a:extLst>
          </p:cNvPr>
          <p:cNvGrpSpPr/>
          <p:nvPr/>
        </p:nvGrpSpPr>
        <p:grpSpPr>
          <a:xfrm>
            <a:off x="4955160" y="6875494"/>
            <a:ext cx="696960" cy="696960"/>
            <a:chOff x="0" y="0"/>
            <a:chExt cx="929280" cy="929280"/>
          </a:xfrm>
        </p:grpSpPr>
        <p:sp>
          <p:nvSpPr>
            <p:cNvPr id="29" name="Freeform 38">
              <a:extLst>
                <a:ext uri="{FF2B5EF4-FFF2-40B4-BE49-F238E27FC236}">
                  <a16:creationId xmlns:a16="http://schemas.microsoft.com/office/drawing/2014/main" id="{DD7355BD-02E4-B014-758E-CC74765A36B2}"/>
                </a:ext>
              </a:extLst>
            </p:cNvPr>
            <p:cNvSpPr/>
            <p:nvPr/>
          </p:nvSpPr>
          <p:spPr>
            <a:xfrm>
              <a:off x="-18034" y="0"/>
              <a:ext cx="965581" cy="929132"/>
            </a:xfrm>
            <a:custGeom>
              <a:avLst/>
              <a:gdLst/>
              <a:ahLst/>
              <a:cxnLst/>
              <a:rect l="l" t="t" r="r" b="b"/>
              <a:pathLst>
                <a:path w="965581" h="929132">
                  <a:moveTo>
                    <a:pt x="482727" y="300482"/>
                  </a:moveTo>
                  <a:cubicBezTo>
                    <a:pt x="501142" y="300482"/>
                    <a:pt x="516001" y="315468"/>
                    <a:pt x="516001" y="333883"/>
                  </a:cubicBezTo>
                  <a:lnTo>
                    <a:pt x="516001" y="467995"/>
                  </a:lnTo>
                  <a:lnTo>
                    <a:pt x="651129" y="467995"/>
                  </a:lnTo>
                  <a:cubicBezTo>
                    <a:pt x="669544" y="467995"/>
                    <a:pt x="684403" y="482981"/>
                    <a:pt x="684403" y="501396"/>
                  </a:cubicBezTo>
                  <a:cubicBezTo>
                    <a:pt x="684403" y="519811"/>
                    <a:pt x="669544" y="534797"/>
                    <a:pt x="651129" y="534797"/>
                  </a:cubicBezTo>
                  <a:lnTo>
                    <a:pt x="484632" y="534797"/>
                  </a:lnTo>
                  <a:lnTo>
                    <a:pt x="483108" y="534543"/>
                  </a:lnTo>
                  <a:cubicBezTo>
                    <a:pt x="482981" y="534670"/>
                    <a:pt x="482854" y="534670"/>
                    <a:pt x="482727" y="534670"/>
                  </a:cubicBezTo>
                  <a:cubicBezTo>
                    <a:pt x="464312" y="534670"/>
                    <a:pt x="449453" y="519684"/>
                    <a:pt x="449453" y="501269"/>
                  </a:cubicBezTo>
                  <a:lnTo>
                    <a:pt x="449453" y="333883"/>
                  </a:lnTo>
                  <a:cubicBezTo>
                    <a:pt x="449453" y="315341"/>
                    <a:pt x="464312" y="300482"/>
                    <a:pt x="482727" y="300482"/>
                  </a:cubicBezTo>
                  <a:close/>
                  <a:moveTo>
                    <a:pt x="482727" y="181102"/>
                  </a:moveTo>
                  <a:cubicBezTo>
                    <a:pt x="314960" y="181102"/>
                    <a:pt x="178943" y="317754"/>
                    <a:pt x="178943" y="486283"/>
                  </a:cubicBezTo>
                  <a:cubicBezTo>
                    <a:pt x="178943" y="654812"/>
                    <a:pt x="314833" y="791464"/>
                    <a:pt x="482727" y="791464"/>
                  </a:cubicBezTo>
                  <a:cubicBezTo>
                    <a:pt x="650621" y="791464"/>
                    <a:pt x="786511" y="654812"/>
                    <a:pt x="786511" y="486283"/>
                  </a:cubicBezTo>
                  <a:cubicBezTo>
                    <a:pt x="786511" y="317754"/>
                    <a:pt x="650494" y="180975"/>
                    <a:pt x="482727" y="180975"/>
                  </a:cubicBezTo>
                  <a:close/>
                  <a:moveTo>
                    <a:pt x="482727" y="122174"/>
                  </a:moveTo>
                  <a:cubicBezTo>
                    <a:pt x="682879" y="122174"/>
                    <a:pt x="845058" y="285115"/>
                    <a:pt x="845058" y="486156"/>
                  </a:cubicBezTo>
                  <a:cubicBezTo>
                    <a:pt x="845058" y="612775"/>
                    <a:pt x="780796" y="724281"/>
                    <a:pt x="683133" y="789305"/>
                  </a:cubicBezTo>
                  <a:lnTo>
                    <a:pt x="760222" y="929132"/>
                  </a:lnTo>
                  <a:lnTo>
                    <a:pt x="685927" y="929132"/>
                  </a:lnTo>
                  <a:lnTo>
                    <a:pt x="625983" y="820420"/>
                  </a:lnTo>
                  <a:cubicBezTo>
                    <a:pt x="582041" y="839597"/>
                    <a:pt x="533654" y="850138"/>
                    <a:pt x="482727" y="850138"/>
                  </a:cubicBezTo>
                  <a:cubicBezTo>
                    <a:pt x="431800" y="850138"/>
                    <a:pt x="383286" y="839597"/>
                    <a:pt x="339471" y="820420"/>
                  </a:cubicBezTo>
                  <a:lnTo>
                    <a:pt x="279527" y="929132"/>
                  </a:lnTo>
                  <a:lnTo>
                    <a:pt x="205105" y="929132"/>
                  </a:lnTo>
                  <a:lnTo>
                    <a:pt x="282194" y="789305"/>
                  </a:lnTo>
                  <a:cubicBezTo>
                    <a:pt x="184658" y="724281"/>
                    <a:pt x="120396" y="612775"/>
                    <a:pt x="120396" y="486283"/>
                  </a:cubicBezTo>
                  <a:cubicBezTo>
                    <a:pt x="120396" y="285242"/>
                    <a:pt x="282575" y="122301"/>
                    <a:pt x="482727" y="122301"/>
                  </a:cubicBezTo>
                  <a:close/>
                  <a:moveTo>
                    <a:pt x="202311" y="35433"/>
                  </a:moveTo>
                  <a:cubicBezTo>
                    <a:pt x="249682" y="34671"/>
                    <a:pt x="297307" y="51943"/>
                    <a:pt x="334264" y="87249"/>
                  </a:cubicBezTo>
                  <a:lnTo>
                    <a:pt x="71247" y="354711"/>
                  </a:lnTo>
                  <a:cubicBezTo>
                    <a:pt x="0" y="281305"/>
                    <a:pt x="381" y="164211"/>
                    <a:pt x="72136" y="91313"/>
                  </a:cubicBezTo>
                  <a:cubicBezTo>
                    <a:pt x="107950" y="54864"/>
                    <a:pt x="155067" y="36195"/>
                    <a:pt x="202438" y="35433"/>
                  </a:cubicBezTo>
                  <a:close/>
                  <a:moveTo>
                    <a:pt x="763270" y="35433"/>
                  </a:moveTo>
                  <a:cubicBezTo>
                    <a:pt x="810641" y="36195"/>
                    <a:pt x="857631" y="54864"/>
                    <a:pt x="893572" y="91313"/>
                  </a:cubicBezTo>
                  <a:cubicBezTo>
                    <a:pt x="965200" y="164211"/>
                    <a:pt x="965581" y="281305"/>
                    <a:pt x="894461" y="354711"/>
                  </a:cubicBezTo>
                  <a:lnTo>
                    <a:pt x="631190" y="87249"/>
                  </a:lnTo>
                  <a:cubicBezTo>
                    <a:pt x="668147" y="51943"/>
                    <a:pt x="715772" y="34671"/>
                    <a:pt x="763143" y="35433"/>
                  </a:cubicBezTo>
                  <a:close/>
                  <a:moveTo>
                    <a:pt x="453644" y="0"/>
                  </a:moveTo>
                  <a:lnTo>
                    <a:pt x="511683" y="0"/>
                  </a:lnTo>
                  <a:cubicBezTo>
                    <a:pt x="534543" y="0"/>
                    <a:pt x="553085" y="18669"/>
                    <a:pt x="553085" y="41656"/>
                  </a:cubicBezTo>
                  <a:lnTo>
                    <a:pt x="553085" y="83312"/>
                  </a:lnTo>
                  <a:lnTo>
                    <a:pt x="412115" y="83312"/>
                  </a:lnTo>
                  <a:lnTo>
                    <a:pt x="412115" y="41656"/>
                  </a:lnTo>
                  <a:cubicBezTo>
                    <a:pt x="412115" y="18669"/>
                    <a:pt x="430784" y="0"/>
                    <a:pt x="453644" y="0"/>
                  </a:cubicBezTo>
                  <a:close/>
                </a:path>
              </a:pathLst>
            </a:custGeom>
            <a:solidFill>
              <a:srgbClr val="7F7F7F"/>
            </a:solidFill>
          </p:spPr>
        </p:sp>
      </p:grpSp>
      <p:grpSp>
        <p:nvGrpSpPr>
          <p:cNvPr id="30" name="Group 39">
            <a:extLst>
              <a:ext uri="{FF2B5EF4-FFF2-40B4-BE49-F238E27FC236}">
                <a16:creationId xmlns:a16="http://schemas.microsoft.com/office/drawing/2014/main" id="{D9F0EF54-905E-FAAC-B6FA-791DF165FCD8}"/>
              </a:ext>
            </a:extLst>
          </p:cNvPr>
          <p:cNvGrpSpPr/>
          <p:nvPr/>
        </p:nvGrpSpPr>
        <p:grpSpPr>
          <a:xfrm>
            <a:off x="8672520" y="5376454"/>
            <a:ext cx="691200" cy="680400"/>
            <a:chOff x="0" y="0"/>
            <a:chExt cx="921600" cy="907200"/>
          </a:xfrm>
        </p:grpSpPr>
        <p:sp>
          <p:nvSpPr>
            <p:cNvPr id="31" name="Freeform 40">
              <a:extLst>
                <a:ext uri="{FF2B5EF4-FFF2-40B4-BE49-F238E27FC236}">
                  <a16:creationId xmlns:a16="http://schemas.microsoft.com/office/drawing/2014/main" id="{449322C8-F12D-07D7-9904-12F3CAF99D6F}"/>
                </a:ext>
              </a:extLst>
            </p:cNvPr>
            <p:cNvSpPr/>
            <p:nvPr/>
          </p:nvSpPr>
          <p:spPr>
            <a:xfrm>
              <a:off x="-39751" y="-254"/>
              <a:ext cx="1018286" cy="917575"/>
            </a:xfrm>
            <a:custGeom>
              <a:avLst/>
              <a:gdLst/>
              <a:ahLst/>
              <a:cxnLst/>
              <a:rect l="l" t="t" r="r" b="b"/>
              <a:pathLst>
                <a:path w="1018286" h="917575">
                  <a:moveTo>
                    <a:pt x="330708" y="661797"/>
                  </a:moveTo>
                  <a:cubicBezTo>
                    <a:pt x="284861" y="661797"/>
                    <a:pt x="247777" y="698881"/>
                    <a:pt x="247777" y="744728"/>
                  </a:cubicBezTo>
                  <a:cubicBezTo>
                    <a:pt x="247777" y="790575"/>
                    <a:pt x="284861" y="827659"/>
                    <a:pt x="330708" y="827659"/>
                  </a:cubicBezTo>
                  <a:cubicBezTo>
                    <a:pt x="376555" y="827659"/>
                    <a:pt x="413639" y="790575"/>
                    <a:pt x="413639" y="744728"/>
                  </a:cubicBezTo>
                  <a:cubicBezTo>
                    <a:pt x="413639" y="698881"/>
                    <a:pt x="376555" y="661797"/>
                    <a:pt x="330708" y="661797"/>
                  </a:cubicBezTo>
                  <a:close/>
                  <a:moveTo>
                    <a:pt x="177800" y="485521"/>
                  </a:moveTo>
                  <a:cubicBezTo>
                    <a:pt x="131953" y="485521"/>
                    <a:pt x="94869" y="522605"/>
                    <a:pt x="94869" y="568452"/>
                  </a:cubicBezTo>
                  <a:cubicBezTo>
                    <a:pt x="94869" y="614299"/>
                    <a:pt x="131953" y="651383"/>
                    <a:pt x="177800" y="651383"/>
                  </a:cubicBezTo>
                  <a:cubicBezTo>
                    <a:pt x="223647" y="651383"/>
                    <a:pt x="260731" y="614299"/>
                    <a:pt x="260731" y="568452"/>
                  </a:cubicBezTo>
                  <a:cubicBezTo>
                    <a:pt x="260731" y="522605"/>
                    <a:pt x="223647" y="485521"/>
                    <a:pt x="177800" y="485521"/>
                  </a:cubicBezTo>
                  <a:close/>
                  <a:moveTo>
                    <a:pt x="832485" y="319659"/>
                  </a:moveTo>
                  <a:cubicBezTo>
                    <a:pt x="786638" y="319659"/>
                    <a:pt x="749554" y="356743"/>
                    <a:pt x="749554" y="402590"/>
                  </a:cubicBezTo>
                  <a:cubicBezTo>
                    <a:pt x="749554" y="448437"/>
                    <a:pt x="786638" y="485521"/>
                    <a:pt x="832485" y="485521"/>
                  </a:cubicBezTo>
                  <a:cubicBezTo>
                    <a:pt x="878332" y="485521"/>
                    <a:pt x="915416" y="448437"/>
                    <a:pt x="915416" y="402590"/>
                  </a:cubicBezTo>
                  <a:cubicBezTo>
                    <a:pt x="915416" y="356743"/>
                    <a:pt x="878332" y="319659"/>
                    <a:pt x="832485" y="319659"/>
                  </a:cubicBezTo>
                  <a:close/>
                  <a:moveTo>
                    <a:pt x="192405" y="253238"/>
                  </a:moveTo>
                  <a:cubicBezTo>
                    <a:pt x="146558" y="253238"/>
                    <a:pt x="109474" y="290322"/>
                    <a:pt x="109474" y="336169"/>
                  </a:cubicBezTo>
                  <a:cubicBezTo>
                    <a:pt x="109474" y="382016"/>
                    <a:pt x="146558" y="419100"/>
                    <a:pt x="192405" y="419100"/>
                  </a:cubicBezTo>
                  <a:cubicBezTo>
                    <a:pt x="238252" y="419100"/>
                    <a:pt x="275336" y="382016"/>
                    <a:pt x="275336" y="336169"/>
                  </a:cubicBezTo>
                  <a:cubicBezTo>
                    <a:pt x="275336" y="290322"/>
                    <a:pt x="238252" y="253238"/>
                    <a:pt x="192405" y="253238"/>
                  </a:cubicBezTo>
                  <a:close/>
                  <a:moveTo>
                    <a:pt x="372999" y="92456"/>
                  </a:moveTo>
                  <a:cubicBezTo>
                    <a:pt x="327152" y="92456"/>
                    <a:pt x="290068" y="129540"/>
                    <a:pt x="290068" y="175387"/>
                  </a:cubicBezTo>
                  <a:cubicBezTo>
                    <a:pt x="290068" y="221234"/>
                    <a:pt x="327152" y="258318"/>
                    <a:pt x="372999" y="258318"/>
                  </a:cubicBezTo>
                  <a:cubicBezTo>
                    <a:pt x="418846" y="258318"/>
                    <a:pt x="455930" y="221234"/>
                    <a:pt x="455930" y="175387"/>
                  </a:cubicBezTo>
                  <a:cubicBezTo>
                    <a:pt x="455930" y="129540"/>
                    <a:pt x="418846" y="92456"/>
                    <a:pt x="372999" y="92456"/>
                  </a:cubicBezTo>
                  <a:close/>
                  <a:moveTo>
                    <a:pt x="602742" y="51054"/>
                  </a:moveTo>
                  <a:cubicBezTo>
                    <a:pt x="556895" y="51054"/>
                    <a:pt x="519811" y="88138"/>
                    <a:pt x="519811" y="133985"/>
                  </a:cubicBezTo>
                  <a:cubicBezTo>
                    <a:pt x="519811" y="179832"/>
                    <a:pt x="556895" y="216916"/>
                    <a:pt x="602742" y="216916"/>
                  </a:cubicBezTo>
                  <a:cubicBezTo>
                    <a:pt x="648589" y="216916"/>
                    <a:pt x="685673" y="179832"/>
                    <a:pt x="685673" y="133985"/>
                  </a:cubicBezTo>
                  <a:cubicBezTo>
                    <a:pt x="685673" y="88138"/>
                    <a:pt x="648589" y="51054"/>
                    <a:pt x="602742" y="51054"/>
                  </a:cubicBezTo>
                  <a:close/>
                  <a:moveTo>
                    <a:pt x="542290" y="254"/>
                  </a:moveTo>
                  <a:cubicBezTo>
                    <a:pt x="560959" y="0"/>
                    <a:pt x="580263" y="381"/>
                    <a:pt x="600202" y="1524"/>
                  </a:cubicBezTo>
                  <a:cubicBezTo>
                    <a:pt x="757682" y="15494"/>
                    <a:pt x="892937" y="118618"/>
                    <a:pt x="941578" y="271272"/>
                  </a:cubicBezTo>
                  <a:cubicBezTo>
                    <a:pt x="1018286" y="610235"/>
                    <a:pt x="853313" y="578993"/>
                    <a:pt x="758571" y="536067"/>
                  </a:cubicBezTo>
                  <a:cubicBezTo>
                    <a:pt x="493141" y="480441"/>
                    <a:pt x="821182" y="917575"/>
                    <a:pt x="330708" y="907288"/>
                  </a:cubicBezTo>
                  <a:cubicBezTo>
                    <a:pt x="35433" y="878459"/>
                    <a:pt x="0" y="537718"/>
                    <a:pt x="70993" y="315849"/>
                  </a:cubicBezTo>
                  <a:cubicBezTo>
                    <a:pt x="119634" y="163576"/>
                    <a:pt x="261747" y="4699"/>
                    <a:pt x="542290" y="381"/>
                  </a:cubicBezTo>
                  <a:close/>
                </a:path>
              </a:pathLst>
            </a:custGeom>
            <a:solidFill>
              <a:srgbClr val="7F7F7F"/>
            </a:solidFill>
          </p:spPr>
        </p:sp>
      </p:grpSp>
      <p:grpSp>
        <p:nvGrpSpPr>
          <p:cNvPr id="32" name="Group 41">
            <a:extLst>
              <a:ext uri="{FF2B5EF4-FFF2-40B4-BE49-F238E27FC236}">
                <a16:creationId xmlns:a16="http://schemas.microsoft.com/office/drawing/2014/main" id="{0138DBFB-4413-299A-EF65-97A9B4CE5F84}"/>
              </a:ext>
            </a:extLst>
          </p:cNvPr>
          <p:cNvGrpSpPr/>
          <p:nvPr/>
        </p:nvGrpSpPr>
        <p:grpSpPr>
          <a:xfrm>
            <a:off x="13649880" y="5313094"/>
            <a:ext cx="696960" cy="694800"/>
            <a:chOff x="0" y="0"/>
            <a:chExt cx="929280" cy="926400"/>
          </a:xfrm>
        </p:grpSpPr>
        <p:sp>
          <p:nvSpPr>
            <p:cNvPr id="33" name="Freeform 42">
              <a:extLst>
                <a:ext uri="{FF2B5EF4-FFF2-40B4-BE49-F238E27FC236}">
                  <a16:creationId xmlns:a16="http://schemas.microsoft.com/office/drawing/2014/main" id="{A4B6D499-9FEC-5FAD-2293-C2226BA96A94}"/>
                </a:ext>
              </a:extLst>
            </p:cNvPr>
            <p:cNvSpPr/>
            <p:nvPr/>
          </p:nvSpPr>
          <p:spPr>
            <a:xfrm>
              <a:off x="0" y="0"/>
              <a:ext cx="928624" cy="926338"/>
            </a:xfrm>
            <a:custGeom>
              <a:avLst/>
              <a:gdLst/>
              <a:ahLst/>
              <a:cxnLst/>
              <a:rect l="l" t="t" r="r" b="b"/>
              <a:pathLst>
                <a:path w="928624" h="926338">
                  <a:moveTo>
                    <a:pt x="206502" y="773684"/>
                  </a:moveTo>
                  <a:cubicBezTo>
                    <a:pt x="195072" y="773684"/>
                    <a:pt x="185801" y="782955"/>
                    <a:pt x="185801" y="794385"/>
                  </a:cubicBezTo>
                  <a:cubicBezTo>
                    <a:pt x="185801" y="805815"/>
                    <a:pt x="195072" y="815086"/>
                    <a:pt x="206502" y="815086"/>
                  </a:cubicBezTo>
                  <a:lnTo>
                    <a:pt x="722757" y="815086"/>
                  </a:lnTo>
                  <a:cubicBezTo>
                    <a:pt x="734187" y="815086"/>
                    <a:pt x="743458" y="805815"/>
                    <a:pt x="743458" y="794385"/>
                  </a:cubicBezTo>
                  <a:cubicBezTo>
                    <a:pt x="743458" y="782955"/>
                    <a:pt x="734187" y="773684"/>
                    <a:pt x="722757" y="773684"/>
                  </a:cubicBezTo>
                  <a:close/>
                  <a:moveTo>
                    <a:pt x="722757" y="678688"/>
                  </a:moveTo>
                  <a:cubicBezTo>
                    <a:pt x="711327" y="678688"/>
                    <a:pt x="702056" y="687959"/>
                    <a:pt x="702056" y="699389"/>
                  </a:cubicBezTo>
                  <a:cubicBezTo>
                    <a:pt x="702056" y="710819"/>
                    <a:pt x="711327" y="720090"/>
                    <a:pt x="722757" y="720090"/>
                  </a:cubicBezTo>
                  <a:cubicBezTo>
                    <a:pt x="734187" y="720090"/>
                    <a:pt x="743458" y="710819"/>
                    <a:pt x="743458" y="699389"/>
                  </a:cubicBezTo>
                  <a:cubicBezTo>
                    <a:pt x="743458" y="687959"/>
                    <a:pt x="734187" y="678688"/>
                    <a:pt x="722757" y="678688"/>
                  </a:cubicBezTo>
                  <a:close/>
                  <a:moveTo>
                    <a:pt x="722757" y="583692"/>
                  </a:moveTo>
                  <a:cubicBezTo>
                    <a:pt x="711327" y="583692"/>
                    <a:pt x="702056" y="592963"/>
                    <a:pt x="702056" y="604393"/>
                  </a:cubicBezTo>
                  <a:cubicBezTo>
                    <a:pt x="702056" y="615823"/>
                    <a:pt x="711327" y="625094"/>
                    <a:pt x="722757" y="625094"/>
                  </a:cubicBezTo>
                  <a:cubicBezTo>
                    <a:pt x="734187" y="625094"/>
                    <a:pt x="743458" y="615823"/>
                    <a:pt x="743458" y="604393"/>
                  </a:cubicBezTo>
                  <a:cubicBezTo>
                    <a:pt x="743458" y="592963"/>
                    <a:pt x="734187" y="583692"/>
                    <a:pt x="722757" y="583692"/>
                  </a:cubicBezTo>
                  <a:close/>
                  <a:moveTo>
                    <a:pt x="722757" y="488696"/>
                  </a:moveTo>
                  <a:cubicBezTo>
                    <a:pt x="711327" y="488696"/>
                    <a:pt x="702056" y="497967"/>
                    <a:pt x="702056" y="509397"/>
                  </a:cubicBezTo>
                  <a:cubicBezTo>
                    <a:pt x="702056" y="520827"/>
                    <a:pt x="711327" y="530098"/>
                    <a:pt x="722757" y="530098"/>
                  </a:cubicBezTo>
                  <a:cubicBezTo>
                    <a:pt x="734187" y="530098"/>
                    <a:pt x="743458" y="520827"/>
                    <a:pt x="743458" y="509397"/>
                  </a:cubicBezTo>
                  <a:cubicBezTo>
                    <a:pt x="743458" y="497967"/>
                    <a:pt x="734187" y="488696"/>
                    <a:pt x="722757" y="488696"/>
                  </a:cubicBezTo>
                  <a:close/>
                  <a:moveTo>
                    <a:pt x="722757" y="393700"/>
                  </a:moveTo>
                  <a:cubicBezTo>
                    <a:pt x="711327" y="393700"/>
                    <a:pt x="702056" y="402971"/>
                    <a:pt x="702056" y="414401"/>
                  </a:cubicBezTo>
                  <a:cubicBezTo>
                    <a:pt x="702056" y="425831"/>
                    <a:pt x="711327" y="435102"/>
                    <a:pt x="722757" y="435102"/>
                  </a:cubicBezTo>
                  <a:cubicBezTo>
                    <a:pt x="734187" y="435102"/>
                    <a:pt x="743458" y="425831"/>
                    <a:pt x="743458" y="414401"/>
                  </a:cubicBezTo>
                  <a:cubicBezTo>
                    <a:pt x="743458" y="402971"/>
                    <a:pt x="734187" y="393700"/>
                    <a:pt x="722757" y="393700"/>
                  </a:cubicBezTo>
                  <a:close/>
                  <a:moveTo>
                    <a:pt x="722757" y="298704"/>
                  </a:moveTo>
                  <a:cubicBezTo>
                    <a:pt x="711327" y="298704"/>
                    <a:pt x="702056" y="307975"/>
                    <a:pt x="702056" y="319405"/>
                  </a:cubicBezTo>
                  <a:cubicBezTo>
                    <a:pt x="702056" y="330835"/>
                    <a:pt x="711327" y="340106"/>
                    <a:pt x="722757" y="340106"/>
                  </a:cubicBezTo>
                  <a:cubicBezTo>
                    <a:pt x="734187" y="340106"/>
                    <a:pt x="743458" y="330835"/>
                    <a:pt x="743458" y="319405"/>
                  </a:cubicBezTo>
                  <a:cubicBezTo>
                    <a:pt x="743458" y="307975"/>
                    <a:pt x="734187" y="298704"/>
                    <a:pt x="722757" y="298704"/>
                  </a:cubicBezTo>
                  <a:close/>
                  <a:moveTo>
                    <a:pt x="0" y="87757"/>
                  </a:moveTo>
                  <a:lnTo>
                    <a:pt x="52197" y="87757"/>
                  </a:lnTo>
                  <a:lnTo>
                    <a:pt x="52197" y="134747"/>
                  </a:lnTo>
                  <a:cubicBezTo>
                    <a:pt x="52197" y="171831"/>
                    <a:pt x="82296" y="201803"/>
                    <a:pt x="119253" y="201803"/>
                  </a:cubicBezTo>
                  <a:cubicBezTo>
                    <a:pt x="156210" y="201803"/>
                    <a:pt x="186309" y="171704"/>
                    <a:pt x="186309" y="134747"/>
                  </a:cubicBezTo>
                  <a:lnTo>
                    <a:pt x="186309" y="87757"/>
                  </a:lnTo>
                  <a:lnTo>
                    <a:pt x="229997" y="87757"/>
                  </a:lnTo>
                  <a:lnTo>
                    <a:pt x="229997" y="134747"/>
                  </a:lnTo>
                  <a:cubicBezTo>
                    <a:pt x="229997" y="171831"/>
                    <a:pt x="260096" y="201803"/>
                    <a:pt x="297053" y="201803"/>
                  </a:cubicBezTo>
                  <a:cubicBezTo>
                    <a:pt x="334010" y="201803"/>
                    <a:pt x="364109" y="171704"/>
                    <a:pt x="364109" y="134747"/>
                  </a:cubicBezTo>
                  <a:lnTo>
                    <a:pt x="364109" y="87757"/>
                  </a:lnTo>
                  <a:lnTo>
                    <a:pt x="407797" y="87757"/>
                  </a:lnTo>
                  <a:lnTo>
                    <a:pt x="407797" y="134747"/>
                  </a:lnTo>
                  <a:cubicBezTo>
                    <a:pt x="407797" y="171831"/>
                    <a:pt x="437896" y="201803"/>
                    <a:pt x="474853" y="201803"/>
                  </a:cubicBezTo>
                  <a:cubicBezTo>
                    <a:pt x="511810" y="201803"/>
                    <a:pt x="541909" y="171704"/>
                    <a:pt x="541909" y="134747"/>
                  </a:cubicBezTo>
                  <a:lnTo>
                    <a:pt x="541909" y="87757"/>
                  </a:lnTo>
                  <a:lnTo>
                    <a:pt x="585597" y="87757"/>
                  </a:lnTo>
                  <a:lnTo>
                    <a:pt x="585597" y="134747"/>
                  </a:lnTo>
                  <a:cubicBezTo>
                    <a:pt x="585597" y="171831"/>
                    <a:pt x="615696" y="201803"/>
                    <a:pt x="652653" y="201803"/>
                  </a:cubicBezTo>
                  <a:cubicBezTo>
                    <a:pt x="689610" y="201803"/>
                    <a:pt x="719709" y="171704"/>
                    <a:pt x="719709" y="134747"/>
                  </a:cubicBezTo>
                  <a:lnTo>
                    <a:pt x="719709" y="87757"/>
                  </a:lnTo>
                  <a:lnTo>
                    <a:pt x="763397" y="87757"/>
                  </a:lnTo>
                  <a:lnTo>
                    <a:pt x="763397" y="134747"/>
                  </a:lnTo>
                  <a:cubicBezTo>
                    <a:pt x="763397" y="171831"/>
                    <a:pt x="793496" y="201803"/>
                    <a:pt x="830453" y="201803"/>
                  </a:cubicBezTo>
                  <a:cubicBezTo>
                    <a:pt x="867410" y="201803"/>
                    <a:pt x="897509" y="171704"/>
                    <a:pt x="897509" y="134747"/>
                  </a:cubicBezTo>
                  <a:lnTo>
                    <a:pt x="897509" y="87757"/>
                  </a:lnTo>
                  <a:lnTo>
                    <a:pt x="928624" y="87757"/>
                  </a:lnTo>
                  <a:lnTo>
                    <a:pt x="928624" y="926338"/>
                  </a:lnTo>
                  <a:lnTo>
                    <a:pt x="0" y="926338"/>
                  </a:lnTo>
                  <a:close/>
                  <a:moveTo>
                    <a:pt x="119253" y="0"/>
                  </a:moveTo>
                  <a:cubicBezTo>
                    <a:pt x="139192" y="0"/>
                    <a:pt x="155448" y="16129"/>
                    <a:pt x="155448" y="36195"/>
                  </a:cubicBezTo>
                  <a:lnTo>
                    <a:pt x="155448" y="139446"/>
                  </a:lnTo>
                  <a:cubicBezTo>
                    <a:pt x="155448" y="159385"/>
                    <a:pt x="139319" y="175641"/>
                    <a:pt x="119253" y="175641"/>
                  </a:cubicBezTo>
                  <a:cubicBezTo>
                    <a:pt x="99187" y="175641"/>
                    <a:pt x="83058" y="159512"/>
                    <a:pt x="83058" y="139446"/>
                  </a:cubicBezTo>
                  <a:lnTo>
                    <a:pt x="83058" y="36195"/>
                  </a:lnTo>
                  <a:cubicBezTo>
                    <a:pt x="83185" y="16129"/>
                    <a:pt x="99314" y="0"/>
                    <a:pt x="119253" y="0"/>
                  </a:cubicBezTo>
                  <a:close/>
                  <a:moveTo>
                    <a:pt x="297180" y="0"/>
                  </a:moveTo>
                  <a:cubicBezTo>
                    <a:pt x="317119" y="0"/>
                    <a:pt x="333375" y="16129"/>
                    <a:pt x="333375" y="36195"/>
                  </a:cubicBezTo>
                  <a:lnTo>
                    <a:pt x="333375" y="139446"/>
                  </a:lnTo>
                  <a:cubicBezTo>
                    <a:pt x="333375" y="159385"/>
                    <a:pt x="317246" y="175641"/>
                    <a:pt x="297180" y="175641"/>
                  </a:cubicBezTo>
                  <a:cubicBezTo>
                    <a:pt x="277114" y="175641"/>
                    <a:pt x="260985" y="159512"/>
                    <a:pt x="260985" y="139446"/>
                  </a:cubicBezTo>
                  <a:lnTo>
                    <a:pt x="260985" y="36195"/>
                  </a:lnTo>
                  <a:cubicBezTo>
                    <a:pt x="261112" y="16129"/>
                    <a:pt x="277241" y="0"/>
                    <a:pt x="297180" y="0"/>
                  </a:cubicBezTo>
                  <a:close/>
                  <a:moveTo>
                    <a:pt x="475234" y="0"/>
                  </a:moveTo>
                  <a:cubicBezTo>
                    <a:pt x="495173" y="0"/>
                    <a:pt x="511429" y="16129"/>
                    <a:pt x="511429" y="36195"/>
                  </a:cubicBezTo>
                  <a:lnTo>
                    <a:pt x="511429" y="139446"/>
                  </a:lnTo>
                  <a:cubicBezTo>
                    <a:pt x="511429" y="159385"/>
                    <a:pt x="495300" y="175641"/>
                    <a:pt x="475234" y="175641"/>
                  </a:cubicBezTo>
                  <a:cubicBezTo>
                    <a:pt x="455168" y="175641"/>
                    <a:pt x="439039" y="159512"/>
                    <a:pt x="439039" y="139446"/>
                  </a:cubicBezTo>
                  <a:lnTo>
                    <a:pt x="439039" y="36195"/>
                  </a:lnTo>
                  <a:cubicBezTo>
                    <a:pt x="439039" y="16129"/>
                    <a:pt x="455168" y="0"/>
                    <a:pt x="475234" y="0"/>
                  </a:cubicBezTo>
                  <a:close/>
                  <a:moveTo>
                    <a:pt x="653161" y="0"/>
                  </a:moveTo>
                  <a:cubicBezTo>
                    <a:pt x="673100" y="0"/>
                    <a:pt x="689229" y="16129"/>
                    <a:pt x="689229" y="36195"/>
                  </a:cubicBezTo>
                  <a:lnTo>
                    <a:pt x="689229" y="139446"/>
                  </a:lnTo>
                  <a:cubicBezTo>
                    <a:pt x="689229" y="159385"/>
                    <a:pt x="673100" y="175641"/>
                    <a:pt x="653034" y="175641"/>
                  </a:cubicBezTo>
                  <a:cubicBezTo>
                    <a:pt x="632968" y="175641"/>
                    <a:pt x="616839" y="159512"/>
                    <a:pt x="616839" y="139446"/>
                  </a:cubicBezTo>
                  <a:lnTo>
                    <a:pt x="616839" y="36195"/>
                  </a:lnTo>
                  <a:cubicBezTo>
                    <a:pt x="616966" y="16129"/>
                    <a:pt x="633222" y="0"/>
                    <a:pt x="653161" y="0"/>
                  </a:cubicBezTo>
                  <a:close/>
                  <a:moveTo>
                    <a:pt x="831088" y="0"/>
                  </a:moveTo>
                  <a:cubicBezTo>
                    <a:pt x="851027" y="0"/>
                    <a:pt x="867283" y="16129"/>
                    <a:pt x="867283" y="36195"/>
                  </a:cubicBezTo>
                  <a:lnTo>
                    <a:pt x="867283" y="139446"/>
                  </a:lnTo>
                  <a:cubicBezTo>
                    <a:pt x="867283" y="159385"/>
                    <a:pt x="851154" y="175641"/>
                    <a:pt x="831088" y="175641"/>
                  </a:cubicBezTo>
                  <a:cubicBezTo>
                    <a:pt x="811022" y="175641"/>
                    <a:pt x="794893" y="159512"/>
                    <a:pt x="794893" y="139446"/>
                  </a:cubicBezTo>
                  <a:lnTo>
                    <a:pt x="794893" y="36195"/>
                  </a:lnTo>
                  <a:cubicBezTo>
                    <a:pt x="794893" y="16129"/>
                    <a:pt x="811149" y="0"/>
                    <a:pt x="831088" y="0"/>
                  </a:cubicBezTo>
                  <a:close/>
                </a:path>
              </a:pathLst>
            </a:custGeom>
            <a:solidFill>
              <a:srgbClr val="7F7F7F"/>
            </a:solidFill>
          </p:spPr>
        </p:sp>
      </p:grpSp>
      <p:grpSp>
        <p:nvGrpSpPr>
          <p:cNvPr id="34" name="Group 43">
            <a:extLst>
              <a:ext uri="{FF2B5EF4-FFF2-40B4-BE49-F238E27FC236}">
                <a16:creationId xmlns:a16="http://schemas.microsoft.com/office/drawing/2014/main" id="{FB95625F-A1DD-9C63-CFB1-2B911D8AAF4C}"/>
              </a:ext>
            </a:extLst>
          </p:cNvPr>
          <p:cNvGrpSpPr/>
          <p:nvPr/>
        </p:nvGrpSpPr>
        <p:grpSpPr>
          <a:xfrm>
            <a:off x="7480920" y="2190454"/>
            <a:ext cx="707040" cy="707040"/>
            <a:chOff x="0" y="0"/>
            <a:chExt cx="942720" cy="942720"/>
          </a:xfrm>
        </p:grpSpPr>
        <p:sp>
          <p:nvSpPr>
            <p:cNvPr id="35" name="Freeform 44">
              <a:extLst>
                <a:ext uri="{FF2B5EF4-FFF2-40B4-BE49-F238E27FC236}">
                  <a16:creationId xmlns:a16="http://schemas.microsoft.com/office/drawing/2014/main" id="{866F5EDE-38F7-234C-BA80-7E2F59824C4F}"/>
                </a:ext>
              </a:extLst>
            </p:cNvPr>
            <p:cNvSpPr/>
            <p:nvPr/>
          </p:nvSpPr>
          <p:spPr>
            <a:xfrm>
              <a:off x="0" y="0"/>
              <a:ext cx="942721" cy="942721"/>
            </a:xfrm>
            <a:custGeom>
              <a:avLst/>
              <a:gdLst/>
              <a:ahLst/>
              <a:cxnLst/>
              <a:rect l="l" t="t" r="r" b="b"/>
              <a:pathLst>
                <a:path w="942721" h="942721">
                  <a:moveTo>
                    <a:pt x="116967" y="598043"/>
                  </a:moveTo>
                  <a:lnTo>
                    <a:pt x="253111" y="598043"/>
                  </a:lnTo>
                  <a:lnTo>
                    <a:pt x="253111" y="849503"/>
                  </a:lnTo>
                  <a:lnTo>
                    <a:pt x="116967" y="849503"/>
                  </a:lnTo>
                  <a:close/>
                  <a:moveTo>
                    <a:pt x="326517" y="744728"/>
                  </a:moveTo>
                  <a:lnTo>
                    <a:pt x="462661" y="744728"/>
                  </a:lnTo>
                  <a:lnTo>
                    <a:pt x="462661" y="849503"/>
                  </a:lnTo>
                  <a:lnTo>
                    <a:pt x="326390" y="849503"/>
                  </a:lnTo>
                  <a:close/>
                  <a:moveTo>
                    <a:pt x="535940" y="388620"/>
                  </a:moveTo>
                  <a:lnTo>
                    <a:pt x="672084" y="388620"/>
                  </a:lnTo>
                  <a:lnTo>
                    <a:pt x="672084" y="849503"/>
                  </a:lnTo>
                  <a:lnTo>
                    <a:pt x="535940" y="849503"/>
                  </a:lnTo>
                  <a:close/>
                  <a:moveTo>
                    <a:pt x="745490" y="744728"/>
                  </a:moveTo>
                  <a:lnTo>
                    <a:pt x="881634" y="744728"/>
                  </a:lnTo>
                  <a:lnTo>
                    <a:pt x="881634" y="849503"/>
                  </a:lnTo>
                  <a:lnTo>
                    <a:pt x="745490" y="849503"/>
                  </a:lnTo>
                  <a:close/>
                  <a:moveTo>
                    <a:pt x="675640" y="65405"/>
                  </a:moveTo>
                  <a:lnTo>
                    <a:pt x="838200" y="72009"/>
                  </a:lnTo>
                  <a:lnTo>
                    <a:pt x="762508" y="216027"/>
                  </a:lnTo>
                  <a:lnTo>
                    <a:pt x="740791" y="178308"/>
                  </a:lnTo>
                  <a:lnTo>
                    <a:pt x="157607" y="515112"/>
                  </a:lnTo>
                  <a:lnTo>
                    <a:pt x="114046" y="439801"/>
                  </a:lnTo>
                  <a:lnTo>
                    <a:pt x="697357" y="103124"/>
                  </a:lnTo>
                  <a:close/>
                  <a:moveTo>
                    <a:pt x="0" y="0"/>
                  </a:moveTo>
                  <a:lnTo>
                    <a:pt x="52324" y="0"/>
                  </a:lnTo>
                  <a:lnTo>
                    <a:pt x="52324" y="890397"/>
                  </a:lnTo>
                  <a:lnTo>
                    <a:pt x="942721" y="890397"/>
                  </a:lnTo>
                  <a:lnTo>
                    <a:pt x="942721" y="942721"/>
                  </a:lnTo>
                  <a:lnTo>
                    <a:pt x="52324" y="942721"/>
                  </a:lnTo>
                  <a:lnTo>
                    <a:pt x="0" y="942721"/>
                  </a:lnTo>
                  <a:lnTo>
                    <a:pt x="0" y="890397"/>
                  </a:lnTo>
                  <a:close/>
                </a:path>
              </a:pathLst>
            </a:custGeom>
            <a:solidFill>
              <a:srgbClr val="7F7F7F"/>
            </a:solidFill>
          </p:spPr>
        </p:sp>
      </p:grpSp>
      <p:grpSp>
        <p:nvGrpSpPr>
          <p:cNvPr id="36" name="Group 45">
            <a:extLst>
              <a:ext uri="{FF2B5EF4-FFF2-40B4-BE49-F238E27FC236}">
                <a16:creationId xmlns:a16="http://schemas.microsoft.com/office/drawing/2014/main" id="{015A2F1E-511C-0E59-1D78-0547145ECC9F}"/>
              </a:ext>
            </a:extLst>
          </p:cNvPr>
          <p:cNvGrpSpPr/>
          <p:nvPr/>
        </p:nvGrpSpPr>
        <p:grpSpPr>
          <a:xfrm rot="5400000">
            <a:off x="8661000" y="2190454"/>
            <a:ext cx="708480" cy="707040"/>
            <a:chOff x="0" y="0"/>
            <a:chExt cx="944640" cy="942720"/>
          </a:xfrm>
        </p:grpSpPr>
        <p:sp>
          <p:nvSpPr>
            <p:cNvPr id="37" name="Freeform 46">
              <a:extLst>
                <a:ext uri="{FF2B5EF4-FFF2-40B4-BE49-F238E27FC236}">
                  <a16:creationId xmlns:a16="http://schemas.microsoft.com/office/drawing/2014/main" id="{02371CD4-6607-35D6-7DFB-CA641BAA3C63}"/>
                </a:ext>
              </a:extLst>
            </p:cNvPr>
            <p:cNvSpPr/>
            <p:nvPr/>
          </p:nvSpPr>
          <p:spPr>
            <a:xfrm>
              <a:off x="0" y="0"/>
              <a:ext cx="944626" cy="942721"/>
            </a:xfrm>
            <a:custGeom>
              <a:avLst/>
              <a:gdLst/>
              <a:ahLst/>
              <a:cxnLst/>
              <a:rect l="l" t="t" r="r" b="b"/>
              <a:pathLst>
                <a:path w="944626" h="942721">
                  <a:moveTo>
                    <a:pt x="598551" y="197231"/>
                  </a:moveTo>
                  <a:lnTo>
                    <a:pt x="598551" y="61087"/>
                  </a:lnTo>
                  <a:lnTo>
                    <a:pt x="850011" y="61087"/>
                  </a:lnTo>
                  <a:lnTo>
                    <a:pt x="850011" y="197231"/>
                  </a:lnTo>
                  <a:close/>
                  <a:moveTo>
                    <a:pt x="745236" y="406781"/>
                  </a:moveTo>
                  <a:lnTo>
                    <a:pt x="745236" y="270637"/>
                  </a:lnTo>
                  <a:lnTo>
                    <a:pt x="850011" y="270637"/>
                  </a:lnTo>
                  <a:lnTo>
                    <a:pt x="850011" y="406781"/>
                  </a:lnTo>
                  <a:close/>
                  <a:moveTo>
                    <a:pt x="745236" y="616331"/>
                  </a:moveTo>
                  <a:lnTo>
                    <a:pt x="745236" y="480060"/>
                  </a:lnTo>
                  <a:lnTo>
                    <a:pt x="850011" y="480060"/>
                  </a:lnTo>
                  <a:lnTo>
                    <a:pt x="850011" y="616331"/>
                  </a:lnTo>
                  <a:close/>
                  <a:moveTo>
                    <a:pt x="745236" y="825881"/>
                  </a:moveTo>
                  <a:lnTo>
                    <a:pt x="745236" y="689610"/>
                  </a:lnTo>
                  <a:lnTo>
                    <a:pt x="850011" y="689610"/>
                  </a:lnTo>
                  <a:lnTo>
                    <a:pt x="850011" y="825754"/>
                  </a:lnTo>
                  <a:close/>
                  <a:moveTo>
                    <a:pt x="3175" y="771398"/>
                  </a:moveTo>
                  <a:lnTo>
                    <a:pt x="340106" y="188087"/>
                  </a:lnTo>
                  <a:lnTo>
                    <a:pt x="302387" y="166370"/>
                  </a:lnTo>
                  <a:lnTo>
                    <a:pt x="446659" y="90805"/>
                  </a:lnTo>
                  <a:lnTo>
                    <a:pt x="453263" y="253365"/>
                  </a:lnTo>
                  <a:lnTo>
                    <a:pt x="415544" y="231648"/>
                  </a:lnTo>
                  <a:lnTo>
                    <a:pt x="78486" y="814832"/>
                  </a:lnTo>
                  <a:close/>
                  <a:moveTo>
                    <a:pt x="0" y="942721"/>
                  </a:moveTo>
                  <a:lnTo>
                    <a:pt x="0" y="890397"/>
                  </a:lnTo>
                  <a:lnTo>
                    <a:pt x="892175" y="890397"/>
                  </a:lnTo>
                  <a:lnTo>
                    <a:pt x="892175" y="0"/>
                  </a:lnTo>
                  <a:lnTo>
                    <a:pt x="944626" y="0"/>
                  </a:lnTo>
                  <a:lnTo>
                    <a:pt x="944626" y="942721"/>
                  </a:lnTo>
                  <a:lnTo>
                    <a:pt x="943356" y="942721"/>
                  </a:lnTo>
                  <a:lnTo>
                    <a:pt x="892175" y="942721"/>
                  </a:lnTo>
                  <a:close/>
                </a:path>
              </a:pathLst>
            </a:custGeom>
            <a:solidFill>
              <a:srgbClr val="7F7F7F"/>
            </a:solidFill>
          </p:spPr>
        </p:sp>
      </p:grpSp>
      <p:grpSp>
        <p:nvGrpSpPr>
          <p:cNvPr id="38" name="Group 47">
            <a:extLst>
              <a:ext uri="{FF2B5EF4-FFF2-40B4-BE49-F238E27FC236}">
                <a16:creationId xmlns:a16="http://schemas.microsoft.com/office/drawing/2014/main" id="{B6DFD3C2-F176-86B4-BCED-976578FA18E5}"/>
              </a:ext>
            </a:extLst>
          </p:cNvPr>
          <p:cNvGrpSpPr/>
          <p:nvPr/>
        </p:nvGrpSpPr>
        <p:grpSpPr>
          <a:xfrm>
            <a:off x="7269240" y="6840934"/>
            <a:ext cx="769680" cy="765360"/>
            <a:chOff x="0" y="0"/>
            <a:chExt cx="1026240" cy="1020480"/>
          </a:xfrm>
        </p:grpSpPr>
        <p:sp>
          <p:nvSpPr>
            <p:cNvPr id="39" name="Freeform 48">
              <a:extLst>
                <a:ext uri="{FF2B5EF4-FFF2-40B4-BE49-F238E27FC236}">
                  <a16:creationId xmlns:a16="http://schemas.microsoft.com/office/drawing/2014/main" id="{10F9808A-89B7-8D29-771D-C139742868AD}"/>
                </a:ext>
              </a:extLst>
            </p:cNvPr>
            <p:cNvSpPr/>
            <p:nvPr/>
          </p:nvSpPr>
          <p:spPr>
            <a:xfrm>
              <a:off x="-37211" y="-127"/>
              <a:ext cx="1082167" cy="1065784"/>
            </a:xfrm>
            <a:custGeom>
              <a:avLst/>
              <a:gdLst/>
              <a:ahLst/>
              <a:cxnLst/>
              <a:rect l="l" t="t" r="r" b="b"/>
              <a:pathLst>
                <a:path w="1082167" h="1065784">
                  <a:moveTo>
                    <a:pt x="148971" y="221361"/>
                  </a:moveTo>
                  <a:lnTo>
                    <a:pt x="529209" y="533527"/>
                  </a:lnTo>
                  <a:lnTo>
                    <a:pt x="112268" y="794766"/>
                  </a:lnTo>
                  <a:cubicBezTo>
                    <a:pt x="0" y="615569"/>
                    <a:pt x="14859" y="384683"/>
                    <a:pt x="148971" y="221361"/>
                  </a:cubicBezTo>
                  <a:close/>
                  <a:moveTo>
                    <a:pt x="659384" y="83566"/>
                  </a:moveTo>
                  <a:cubicBezTo>
                    <a:pt x="874522" y="114427"/>
                    <a:pt x="1040511" y="288417"/>
                    <a:pt x="1061339" y="504698"/>
                  </a:cubicBezTo>
                  <a:cubicBezTo>
                    <a:pt x="1082167" y="720979"/>
                    <a:pt x="951992" y="923544"/>
                    <a:pt x="746633" y="994664"/>
                  </a:cubicBezTo>
                  <a:cubicBezTo>
                    <a:pt x="541274" y="1065784"/>
                    <a:pt x="313944" y="987171"/>
                    <a:pt x="196342" y="804418"/>
                  </a:cubicBezTo>
                  <a:lnTo>
                    <a:pt x="592455" y="549656"/>
                  </a:lnTo>
                  <a:close/>
                  <a:moveTo>
                    <a:pt x="547243" y="254"/>
                  </a:moveTo>
                  <a:cubicBezTo>
                    <a:pt x="566547" y="0"/>
                    <a:pt x="585978" y="762"/>
                    <a:pt x="605409" y="2794"/>
                  </a:cubicBezTo>
                  <a:lnTo>
                    <a:pt x="555117" y="492125"/>
                  </a:lnTo>
                  <a:lnTo>
                    <a:pt x="191008" y="161290"/>
                  </a:lnTo>
                  <a:cubicBezTo>
                    <a:pt x="282956" y="60071"/>
                    <a:pt x="412115" y="2413"/>
                    <a:pt x="547243" y="254"/>
                  </a:cubicBezTo>
                  <a:close/>
                </a:path>
              </a:pathLst>
            </a:custGeom>
            <a:solidFill>
              <a:srgbClr val="7F7F7F"/>
            </a:solidFill>
          </p:spPr>
        </p:sp>
      </p:grpSp>
      <p:grpSp>
        <p:nvGrpSpPr>
          <p:cNvPr id="40" name="Group 49">
            <a:extLst>
              <a:ext uri="{FF2B5EF4-FFF2-40B4-BE49-F238E27FC236}">
                <a16:creationId xmlns:a16="http://schemas.microsoft.com/office/drawing/2014/main" id="{12C56616-07B4-EF72-A2CB-A9AA41232DFF}"/>
              </a:ext>
            </a:extLst>
          </p:cNvPr>
          <p:cNvGrpSpPr/>
          <p:nvPr/>
        </p:nvGrpSpPr>
        <p:grpSpPr>
          <a:xfrm rot="-5400000">
            <a:off x="9842520" y="2117734"/>
            <a:ext cx="851040" cy="851760"/>
            <a:chOff x="0" y="0"/>
            <a:chExt cx="1134720" cy="1135680"/>
          </a:xfrm>
        </p:grpSpPr>
        <p:sp>
          <p:nvSpPr>
            <p:cNvPr id="41" name="Freeform 50">
              <a:extLst>
                <a:ext uri="{FF2B5EF4-FFF2-40B4-BE49-F238E27FC236}">
                  <a16:creationId xmlns:a16="http://schemas.microsoft.com/office/drawing/2014/main" id="{CCC8DD14-8BDC-1E6A-4E89-0E2316814DAB}"/>
                </a:ext>
              </a:extLst>
            </p:cNvPr>
            <p:cNvSpPr/>
            <p:nvPr/>
          </p:nvSpPr>
          <p:spPr>
            <a:xfrm>
              <a:off x="0" y="0"/>
              <a:ext cx="1134745" cy="1135634"/>
            </a:xfrm>
            <a:custGeom>
              <a:avLst/>
              <a:gdLst/>
              <a:ahLst/>
              <a:cxnLst/>
              <a:rect l="l" t="t" r="r" b="b"/>
              <a:pathLst>
                <a:path w="1134745" h="1135634">
                  <a:moveTo>
                    <a:pt x="272161" y="835152"/>
                  </a:moveTo>
                  <a:cubicBezTo>
                    <a:pt x="201930" y="803910"/>
                    <a:pt x="137287" y="760603"/>
                    <a:pt x="81915" y="705993"/>
                  </a:cubicBezTo>
                  <a:cubicBezTo>
                    <a:pt x="105791" y="792353"/>
                    <a:pt x="152400" y="869061"/>
                    <a:pt x="215138" y="929513"/>
                  </a:cubicBezTo>
                  <a:cubicBezTo>
                    <a:pt x="237871" y="899795"/>
                    <a:pt x="256667" y="868045"/>
                    <a:pt x="272161" y="835152"/>
                  </a:cubicBezTo>
                  <a:close/>
                  <a:moveTo>
                    <a:pt x="279146" y="307467"/>
                  </a:moveTo>
                  <a:cubicBezTo>
                    <a:pt x="262763" y="271145"/>
                    <a:pt x="242697" y="236093"/>
                    <a:pt x="217932" y="203581"/>
                  </a:cubicBezTo>
                  <a:cubicBezTo>
                    <a:pt x="149352" y="268732"/>
                    <a:pt x="99568" y="353187"/>
                    <a:pt x="76835" y="448310"/>
                  </a:cubicBezTo>
                  <a:cubicBezTo>
                    <a:pt x="135001" y="388493"/>
                    <a:pt x="203835" y="340995"/>
                    <a:pt x="279146" y="307594"/>
                  </a:cubicBezTo>
                  <a:close/>
                  <a:moveTo>
                    <a:pt x="333375" y="596265"/>
                  </a:moveTo>
                  <a:lnTo>
                    <a:pt x="80899" y="596265"/>
                  </a:lnTo>
                  <a:cubicBezTo>
                    <a:pt x="140081" y="670814"/>
                    <a:pt x="215773" y="728980"/>
                    <a:pt x="300736" y="767080"/>
                  </a:cubicBezTo>
                  <a:cubicBezTo>
                    <a:pt x="319786" y="711581"/>
                    <a:pt x="330835" y="654050"/>
                    <a:pt x="333248" y="596138"/>
                  </a:cubicBezTo>
                  <a:close/>
                  <a:moveTo>
                    <a:pt x="333375" y="532003"/>
                  </a:moveTo>
                  <a:cubicBezTo>
                    <a:pt x="330835" y="479425"/>
                    <a:pt x="321437" y="427228"/>
                    <a:pt x="305181" y="376555"/>
                  </a:cubicBezTo>
                  <a:cubicBezTo>
                    <a:pt x="226822" y="412242"/>
                    <a:pt x="156591" y="464820"/>
                    <a:pt x="100203" y="532003"/>
                  </a:cubicBezTo>
                  <a:close/>
                  <a:moveTo>
                    <a:pt x="523621" y="896112"/>
                  </a:moveTo>
                  <a:cubicBezTo>
                    <a:pt x="457073" y="893572"/>
                    <a:pt x="392049" y="880872"/>
                    <a:pt x="330454" y="859155"/>
                  </a:cubicBezTo>
                  <a:cubicBezTo>
                    <a:pt x="312420" y="898271"/>
                    <a:pt x="290068" y="935736"/>
                    <a:pt x="263017" y="970788"/>
                  </a:cubicBezTo>
                  <a:cubicBezTo>
                    <a:pt x="336550" y="1026795"/>
                    <a:pt x="426085" y="1062736"/>
                    <a:pt x="523621" y="1070864"/>
                  </a:cubicBezTo>
                  <a:close/>
                  <a:moveTo>
                    <a:pt x="523621" y="770890"/>
                  </a:moveTo>
                  <a:lnTo>
                    <a:pt x="396240" y="770890"/>
                  </a:lnTo>
                  <a:cubicBezTo>
                    <a:pt x="393827" y="836803"/>
                    <a:pt x="381254" y="902335"/>
                    <a:pt x="359156" y="965327"/>
                  </a:cubicBezTo>
                  <a:cubicBezTo>
                    <a:pt x="411734" y="983615"/>
                    <a:pt x="466979" y="994410"/>
                    <a:pt x="523621" y="996950"/>
                  </a:cubicBezTo>
                  <a:close/>
                  <a:moveTo>
                    <a:pt x="523621" y="721106"/>
                  </a:moveTo>
                  <a:cubicBezTo>
                    <a:pt x="468503" y="724281"/>
                    <a:pt x="414782" y="735330"/>
                    <a:pt x="363728" y="753618"/>
                  </a:cubicBezTo>
                  <a:cubicBezTo>
                    <a:pt x="382778" y="811911"/>
                    <a:pt x="393827" y="872236"/>
                    <a:pt x="396240" y="932815"/>
                  </a:cubicBezTo>
                  <a:lnTo>
                    <a:pt x="523621" y="932815"/>
                  </a:lnTo>
                  <a:close/>
                  <a:moveTo>
                    <a:pt x="523621" y="677418"/>
                  </a:moveTo>
                  <a:cubicBezTo>
                    <a:pt x="427482" y="685546"/>
                    <a:pt x="338963" y="720598"/>
                    <a:pt x="266065" y="775208"/>
                  </a:cubicBezTo>
                  <a:cubicBezTo>
                    <a:pt x="295148" y="812927"/>
                    <a:pt x="318643" y="853821"/>
                    <a:pt x="337566" y="896112"/>
                  </a:cubicBezTo>
                  <a:cubicBezTo>
                    <a:pt x="396875" y="874776"/>
                    <a:pt x="459486" y="861949"/>
                    <a:pt x="523621" y="858901"/>
                  </a:cubicBezTo>
                  <a:close/>
                  <a:moveTo>
                    <a:pt x="765937" y="353441"/>
                  </a:moveTo>
                  <a:cubicBezTo>
                    <a:pt x="709168" y="333248"/>
                    <a:pt x="649224" y="321564"/>
                    <a:pt x="587756" y="319659"/>
                  </a:cubicBezTo>
                  <a:lnTo>
                    <a:pt x="587756" y="532003"/>
                  </a:lnTo>
                  <a:lnTo>
                    <a:pt x="735076" y="532003"/>
                  </a:lnTo>
                  <a:cubicBezTo>
                    <a:pt x="736981" y="471678"/>
                    <a:pt x="747395" y="411607"/>
                    <a:pt x="765810" y="353568"/>
                  </a:cubicBezTo>
                  <a:close/>
                  <a:moveTo>
                    <a:pt x="772541" y="783590"/>
                  </a:moveTo>
                  <a:cubicBezTo>
                    <a:pt x="751078" y="722884"/>
                    <a:pt x="738632" y="659765"/>
                    <a:pt x="735711" y="596138"/>
                  </a:cubicBezTo>
                  <a:lnTo>
                    <a:pt x="587629" y="596138"/>
                  </a:lnTo>
                  <a:lnTo>
                    <a:pt x="587629" y="822071"/>
                  </a:lnTo>
                  <a:cubicBezTo>
                    <a:pt x="651637" y="819277"/>
                    <a:pt x="713867" y="805942"/>
                    <a:pt x="772541" y="783463"/>
                  </a:cubicBezTo>
                  <a:close/>
                  <a:moveTo>
                    <a:pt x="862838" y="159131"/>
                  </a:moveTo>
                  <a:cubicBezTo>
                    <a:pt x="785241" y="102362"/>
                    <a:pt x="690372" y="67691"/>
                    <a:pt x="587629" y="63754"/>
                  </a:cubicBezTo>
                  <a:lnTo>
                    <a:pt x="587629" y="245745"/>
                  </a:lnTo>
                  <a:cubicBezTo>
                    <a:pt x="657860" y="247650"/>
                    <a:pt x="726567" y="260985"/>
                    <a:pt x="791337" y="284099"/>
                  </a:cubicBezTo>
                  <a:cubicBezTo>
                    <a:pt x="810387" y="240665"/>
                    <a:pt x="834136" y="198628"/>
                    <a:pt x="862838" y="159258"/>
                  </a:cubicBezTo>
                  <a:close/>
                  <a:moveTo>
                    <a:pt x="871728" y="969899"/>
                  </a:moveTo>
                  <a:cubicBezTo>
                    <a:pt x="842772" y="933069"/>
                    <a:pt x="819150" y="893445"/>
                    <a:pt x="800100" y="852043"/>
                  </a:cubicBezTo>
                  <a:cubicBezTo>
                    <a:pt x="732917" y="877951"/>
                    <a:pt x="661162" y="893191"/>
                    <a:pt x="587629" y="895985"/>
                  </a:cubicBezTo>
                  <a:lnTo>
                    <a:pt x="587629" y="1071880"/>
                  </a:lnTo>
                  <a:cubicBezTo>
                    <a:pt x="694309" y="1067816"/>
                    <a:pt x="792480" y="1030605"/>
                    <a:pt x="871728" y="969772"/>
                  </a:cubicBezTo>
                  <a:close/>
                  <a:moveTo>
                    <a:pt x="1025525" y="532003"/>
                  </a:moveTo>
                  <a:cubicBezTo>
                    <a:pt x="970026" y="465836"/>
                    <a:pt x="901065" y="413766"/>
                    <a:pt x="824230" y="377952"/>
                  </a:cubicBezTo>
                  <a:cubicBezTo>
                    <a:pt x="808736" y="428244"/>
                    <a:pt x="799973" y="480060"/>
                    <a:pt x="797941" y="532003"/>
                  </a:cubicBezTo>
                  <a:close/>
                  <a:moveTo>
                    <a:pt x="802132" y="596138"/>
                  </a:moveTo>
                  <a:lnTo>
                    <a:pt x="798576" y="596138"/>
                  </a:lnTo>
                  <a:cubicBezTo>
                    <a:pt x="801370" y="651002"/>
                    <a:pt x="812038" y="705485"/>
                    <a:pt x="829945" y="758063"/>
                  </a:cubicBezTo>
                  <a:cubicBezTo>
                    <a:pt x="906780" y="719709"/>
                    <a:pt x="975360" y="665099"/>
                    <a:pt x="1029716" y="596138"/>
                  </a:cubicBezTo>
                  <a:close/>
                  <a:moveTo>
                    <a:pt x="1059053" y="457581"/>
                  </a:moveTo>
                  <a:cubicBezTo>
                    <a:pt x="1037336" y="356870"/>
                    <a:pt x="985012" y="267716"/>
                    <a:pt x="912368" y="199898"/>
                  </a:cubicBezTo>
                  <a:cubicBezTo>
                    <a:pt x="886714" y="233807"/>
                    <a:pt x="866013" y="270510"/>
                    <a:pt x="849376" y="308356"/>
                  </a:cubicBezTo>
                  <a:cubicBezTo>
                    <a:pt x="927735" y="343789"/>
                    <a:pt x="998982" y="394208"/>
                    <a:pt x="1059053" y="457581"/>
                  </a:cubicBezTo>
                  <a:close/>
                  <a:moveTo>
                    <a:pt x="1059434" y="676021"/>
                  </a:moveTo>
                  <a:cubicBezTo>
                    <a:pt x="1001776" y="738886"/>
                    <a:pt x="933196" y="789813"/>
                    <a:pt x="857504" y="826516"/>
                  </a:cubicBezTo>
                  <a:cubicBezTo>
                    <a:pt x="874141" y="862457"/>
                    <a:pt x="894715" y="897001"/>
                    <a:pt x="919734" y="929005"/>
                  </a:cubicBezTo>
                  <a:cubicBezTo>
                    <a:pt x="988949" y="861441"/>
                    <a:pt x="1038733" y="774065"/>
                    <a:pt x="1059434" y="676021"/>
                  </a:cubicBezTo>
                  <a:close/>
                  <a:moveTo>
                    <a:pt x="1134618" y="567817"/>
                  </a:moveTo>
                  <a:cubicBezTo>
                    <a:pt x="1134618" y="881380"/>
                    <a:pt x="880491" y="1135634"/>
                    <a:pt x="566928" y="1135634"/>
                  </a:cubicBezTo>
                  <a:cubicBezTo>
                    <a:pt x="262890" y="1135634"/>
                    <a:pt x="14732" y="896620"/>
                    <a:pt x="635" y="596138"/>
                  </a:cubicBezTo>
                  <a:lnTo>
                    <a:pt x="0" y="596138"/>
                  </a:lnTo>
                  <a:lnTo>
                    <a:pt x="0" y="532003"/>
                  </a:lnTo>
                  <a:lnTo>
                    <a:pt x="1016" y="532003"/>
                  </a:lnTo>
                  <a:cubicBezTo>
                    <a:pt x="18034" y="249428"/>
                    <a:pt x="242062" y="22987"/>
                    <a:pt x="523621" y="2159"/>
                  </a:cubicBezTo>
                  <a:lnTo>
                    <a:pt x="523621" y="0"/>
                  </a:lnTo>
                  <a:lnTo>
                    <a:pt x="567055" y="0"/>
                  </a:lnTo>
                  <a:lnTo>
                    <a:pt x="587756" y="0"/>
                  </a:lnTo>
                  <a:lnTo>
                    <a:pt x="587756" y="1016"/>
                  </a:lnTo>
                  <a:cubicBezTo>
                    <a:pt x="891667" y="11303"/>
                    <a:pt x="1134745" y="261112"/>
                    <a:pt x="1134745" y="567817"/>
                  </a:cubicBezTo>
                  <a:close/>
                </a:path>
              </a:pathLst>
            </a:custGeom>
            <a:solidFill>
              <a:srgbClr val="7F7F7F"/>
            </a:solidFill>
          </p:spPr>
        </p:sp>
      </p:grpSp>
      <p:grpSp>
        <p:nvGrpSpPr>
          <p:cNvPr id="42" name="Group 51">
            <a:extLst>
              <a:ext uri="{FF2B5EF4-FFF2-40B4-BE49-F238E27FC236}">
                <a16:creationId xmlns:a16="http://schemas.microsoft.com/office/drawing/2014/main" id="{73ABC84B-26CA-DAA9-5C75-27429C910319}"/>
              </a:ext>
            </a:extLst>
          </p:cNvPr>
          <p:cNvGrpSpPr/>
          <p:nvPr/>
        </p:nvGrpSpPr>
        <p:grpSpPr>
          <a:xfrm>
            <a:off x="11167320" y="2048614"/>
            <a:ext cx="709920" cy="990720"/>
            <a:chOff x="0" y="0"/>
            <a:chExt cx="946560" cy="1320960"/>
          </a:xfrm>
        </p:grpSpPr>
        <p:sp>
          <p:nvSpPr>
            <p:cNvPr id="43" name="Freeform 52">
              <a:extLst>
                <a:ext uri="{FF2B5EF4-FFF2-40B4-BE49-F238E27FC236}">
                  <a16:creationId xmlns:a16="http://schemas.microsoft.com/office/drawing/2014/main" id="{A2182633-8261-FEBF-EC4B-9CECD37415B3}"/>
                </a:ext>
              </a:extLst>
            </p:cNvPr>
            <p:cNvSpPr/>
            <p:nvPr/>
          </p:nvSpPr>
          <p:spPr>
            <a:xfrm>
              <a:off x="-49149" y="0"/>
              <a:ext cx="1067054" cy="1320927"/>
            </a:xfrm>
            <a:custGeom>
              <a:avLst/>
              <a:gdLst/>
              <a:ahLst/>
              <a:cxnLst/>
              <a:rect l="l" t="t" r="r" b="b"/>
              <a:pathLst>
                <a:path w="1067054" h="1320927">
                  <a:moveTo>
                    <a:pt x="530098" y="793750"/>
                  </a:moveTo>
                  <a:cubicBezTo>
                    <a:pt x="484251" y="827151"/>
                    <a:pt x="432689" y="852424"/>
                    <a:pt x="377444" y="867664"/>
                  </a:cubicBezTo>
                  <a:cubicBezTo>
                    <a:pt x="441452" y="884301"/>
                    <a:pt x="507619" y="882777"/>
                    <a:pt x="569468" y="864997"/>
                  </a:cubicBezTo>
                  <a:cubicBezTo>
                    <a:pt x="558927" y="839470"/>
                    <a:pt x="545592" y="815721"/>
                    <a:pt x="530225" y="793750"/>
                  </a:cubicBezTo>
                  <a:close/>
                  <a:moveTo>
                    <a:pt x="399923" y="666496"/>
                  </a:moveTo>
                  <a:lnTo>
                    <a:pt x="344932" y="761746"/>
                  </a:lnTo>
                  <a:lnTo>
                    <a:pt x="306959" y="827786"/>
                  </a:lnTo>
                  <a:cubicBezTo>
                    <a:pt x="376428" y="817499"/>
                    <a:pt x="441452" y="790575"/>
                    <a:pt x="497205" y="750316"/>
                  </a:cubicBezTo>
                  <a:cubicBezTo>
                    <a:pt x="468757" y="717677"/>
                    <a:pt x="436118" y="689356"/>
                    <a:pt x="399923" y="666369"/>
                  </a:cubicBezTo>
                  <a:close/>
                  <a:moveTo>
                    <a:pt x="661797" y="655447"/>
                  </a:moveTo>
                  <a:cubicBezTo>
                    <a:pt x="635635" y="697103"/>
                    <a:pt x="603504" y="733933"/>
                    <a:pt x="566928" y="765302"/>
                  </a:cubicBezTo>
                  <a:cubicBezTo>
                    <a:pt x="585216" y="791337"/>
                    <a:pt x="600964" y="819404"/>
                    <a:pt x="613283" y="849630"/>
                  </a:cubicBezTo>
                  <a:cubicBezTo>
                    <a:pt x="676275" y="823341"/>
                    <a:pt x="732282" y="779272"/>
                    <a:pt x="773430" y="719963"/>
                  </a:cubicBezTo>
                  <a:close/>
                  <a:moveTo>
                    <a:pt x="360807" y="667893"/>
                  </a:moveTo>
                  <a:cubicBezTo>
                    <a:pt x="354711" y="731139"/>
                    <a:pt x="362331" y="795528"/>
                    <a:pt x="384556" y="856234"/>
                  </a:cubicBezTo>
                  <a:lnTo>
                    <a:pt x="359029" y="642747"/>
                  </a:lnTo>
                  <a:cubicBezTo>
                    <a:pt x="324485" y="624967"/>
                    <a:pt x="287655" y="611759"/>
                    <a:pt x="249301" y="603377"/>
                  </a:cubicBezTo>
                  <a:close/>
                  <a:moveTo>
                    <a:pt x="151257" y="592328"/>
                  </a:moveTo>
                  <a:cubicBezTo>
                    <a:pt x="136398" y="592455"/>
                    <a:pt x="121412" y="593344"/>
                    <a:pt x="106426" y="595249"/>
                  </a:cubicBezTo>
                  <a:cubicBezTo>
                    <a:pt x="122809" y="663194"/>
                    <a:pt x="158369" y="726313"/>
                    <a:pt x="210820" y="775843"/>
                  </a:cubicBezTo>
                  <a:cubicBezTo>
                    <a:pt x="194056" y="716661"/>
                    <a:pt x="189103" y="655066"/>
                    <a:pt x="195580" y="594487"/>
                  </a:cubicBezTo>
                  <a:cubicBezTo>
                    <a:pt x="180975" y="592963"/>
                    <a:pt x="166243" y="592201"/>
                    <a:pt x="151384" y="592328"/>
                  </a:cubicBezTo>
                  <a:close/>
                  <a:moveTo>
                    <a:pt x="470154" y="544830"/>
                  </a:moveTo>
                  <a:lnTo>
                    <a:pt x="423164" y="626237"/>
                  </a:lnTo>
                  <a:cubicBezTo>
                    <a:pt x="464439" y="652145"/>
                    <a:pt x="501650" y="684403"/>
                    <a:pt x="533781" y="721741"/>
                  </a:cubicBezTo>
                  <a:cubicBezTo>
                    <a:pt x="564896" y="694944"/>
                    <a:pt x="592201" y="663575"/>
                    <a:pt x="614680" y="628269"/>
                  </a:cubicBezTo>
                  <a:close/>
                  <a:moveTo>
                    <a:pt x="982091" y="543560"/>
                  </a:moveTo>
                  <a:cubicBezTo>
                    <a:pt x="947928" y="548386"/>
                    <a:pt x="913765" y="549021"/>
                    <a:pt x="880364" y="545846"/>
                  </a:cubicBezTo>
                  <a:cubicBezTo>
                    <a:pt x="872109" y="598424"/>
                    <a:pt x="855472" y="649859"/>
                    <a:pt x="830072" y="697865"/>
                  </a:cubicBezTo>
                  <a:lnTo>
                    <a:pt x="942467" y="762762"/>
                  </a:lnTo>
                  <a:cubicBezTo>
                    <a:pt x="979297" y="693039"/>
                    <a:pt x="991616" y="616585"/>
                    <a:pt x="982091" y="543433"/>
                  </a:cubicBezTo>
                  <a:close/>
                  <a:moveTo>
                    <a:pt x="438531" y="526288"/>
                  </a:moveTo>
                  <a:cubicBezTo>
                    <a:pt x="420243" y="562610"/>
                    <a:pt x="407416" y="601091"/>
                    <a:pt x="400304" y="640461"/>
                  </a:cubicBezTo>
                  <a:cubicBezTo>
                    <a:pt x="444627" y="649732"/>
                    <a:pt x="487172" y="664972"/>
                    <a:pt x="526923" y="685800"/>
                  </a:cubicBezTo>
                  <a:lnTo>
                    <a:pt x="573913" y="604393"/>
                  </a:lnTo>
                  <a:close/>
                  <a:moveTo>
                    <a:pt x="828421" y="570611"/>
                  </a:moveTo>
                  <a:lnTo>
                    <a:pt x="773811" y="665226"/>
                  </a:lnTo>
                  <a:lnTo>
                    <a:pt x="918210" y="748665"/>
                  </a:lnTo>
                  <a:cubicBezTo>
                    <a:pt x="940054" y="706755"/>
                    <a:pt x="954532" y="661924"/>
                    <a:pt x="961771" y="616204"/>
                  </a:cubicBezTo>
                  <a:cubicBezTo>
                    <a:pt x="915035" y="607568"/>
                    <a:pt x="870077" y="592201"/>
                    <a:pt x="828421" y="570611"/>
                  </a:cubicBezTo>
                  <a:close/>
                  <a:moveTo>
                    <a:pt x="130683" y="348742"/>
                  </a:moveTo>
                  <a:cubicBezTo>
                    <a:pt x="100330" y="413131"/>
                    <a:pt x="90043" y="482727"/>
                    <a:pt x="98171" y="549529"/>
                  </a:cubicBezTo>
                  <a:cubicBezTo>
                    <a:pt x="133096" y="544830"/>
                    <a:pt x="167767" y="544957"/>
                    <a:pt x="201803" y="548386"/>
                  </a:cubicBezTo>
                  <a:cubicBezTo>
                    <a:pt x="210058" y="502539"/>
                    <a:pt x="225044" y="457835"/>
                    <a:pt x="246634" y="415671"/>
                  </a:cubicBezTo>
                  <a:close/>
                  <a:moveTo>
                    <a:pt x="520446" y="367284"/>
                  </a:moveTo>
                  <a:cubicBezTo>
                    <a:pt x="486537" y="396113"/>
                    <a:pt x="456946" y="430149"/>
                    <a:pt x="433070" y="468757"/>
                  </a:cubicBezTo>
                  <a:lnTo>
                    <a:pt x="568706" y="547116"/>
                  </a:lnTo>
                  <a:lnTo>
                    <a:pt x="623062" y="452882"/>
                  </a:lnTo>
                  <a:cubicBezTo>
                    <a:pt x="585216" y="429387"/>
                    <a:pt x="550672" y="400558"/>
                    <a:pt x="520319" y="367284"/>
                  </a:cubicBezTo>
                  <a:close/>
                  <a:moveTo>
                    <a:pt x="834771" y="298577"/>
                  </a:moveTo>
                  <a:cubicBezTo>
                    <a:pt x="853694" y="358648"/>
                    <a:pt x="860933" y="421259"/>
                    <a:pt x="856488" y="483235"/>
                  </a:cubicBezTo>
                  <a:cubicBezTo>
                    <a:pt x="885571" y="485902"/>
                    <a:pt x="915289" y="485521"/>
                    <a:pt x="945007" y="481330"/>
                  </a:cubicBezTo>
                  <a:cubicBezTo>
                    <a:pt x="927354" y="412115"/>
                    <a:pt x="889889" y="348107"/>
                    <a:pt x="834898" y="298577"/>
                  </a:cubicBezTo>
                  <a:close/>
                  <a:moveTo>
                    <a:pt x="772795" y="288163"/>
                  </a:moveTo>
                  <a:lnTo>
                    <a:pt x="571627" y="369062"/>
                  </a:lnTo>
                  <a:cubicBezTo>
                    <a:pt x="607695" y="387477"/>
                    <a:pt x="646430" y="400812"/>
                    <a:pt x="686689" y="408686"/>
                  </a:cubicBezTo>
                  <a:cubicBezTo>
                    <a:pt x="690499" y="345440"/>
                    <a:pt x="680847" y="281432"/>
                    <a:pt x="656971" y="221234"/>
                  </a:cubicBezTo>
                  <a:close/>
                  <a:moveTo>
                    <a:pt x="614426" y="200279"/>
                  </a:moveTo>
                  <a:cubicBezTo>
                    <a:pt x="551688" y="211328"/>
                    <a:pt x="492887" y="236220"/>
                    <a:pt x="441706" y="272034"/>
                  </a:cubicBezTo>
                  <a:cubicBezTo>
                    <a:pt x="468122" y="300482"/>
                    <a:pt x="497967" y="325247"/>
                    <a:pt x="530479" y="345694"/>
                  </a:cubicBezTo>
                  <a:close/>
                  <a:moveTo>
                    <a:pt x="316230" y="166624"/>
                  </a:moveTo>
                  <a:cubicBezTo>
                    <a:pt x="251206" y="195326"/>
                    <a:pt x="194056" y="243078"/>
                    <a:pt x="153670" y="307340"/>
                  </a:cubicBezTo>
                  <a:lnTo>
                    <a:pt x="270002" y="374523"/>
                  </a:lnTo>
                  <a:cubicBezTo>
                    <a:pt x="297180" y="330327"/>
                    <a:pt x="330962" y="291338"/>
                    <a:pt x="369697" y="258445"/>
                  </a:cubicBezTo>
                  <a:cubicBezTo>
                    <a:pt x="348869" y="230251"/>
                    <a:pt x="330835" y="199644"/>
                    <a:pt x="316230" y="166624"/>
                  </a:cubicBezTo>
                  <a:close/>
                  <a:moveTo>
                    <a:pt x="469138" y="133858"/>
                  </a:moveTo>
                  <a:cubicBezTo>
                    <a:pt x="432308" y="133731"/>
                    <a:pt x="395605" y="139192"/>
                    <a:pt x="360553" y="149987"/>
                  </a:cubicBezTo>
                  <a:cubicBezTo>
                    <a:pt x="372745" y="178943"/>
                    <a:pt x="388620" y="205613"/>
                    <a:pt x="406654" y="230251"/>
                  </a:cubicBezTo>
                  <a:cubicBezTo>
                    <a:pt x="458216" y="193167"/>
                    <a:pt x="516763" y="166243"/>
                    <a:pt x="579374" y="151257"/>
                  </a:cubicBezTo>
                  <a:cubicBezTo>
                    <a:pt x="543179" y="139573"/>
                    <a:pt x="506095" y="133985"/>
                    <a:pt x="469138" y="133858"/>
                  </a:cubicBezTo>
                  <a:close/>
                  <a:moveTo>
                    <a:pt x="718439" y="111252"/>
                  </a:moveTo>
                  <a:lnTo>
                    <a:pt x="693801" y="154178"/>
                  </a:lnTo>
                  <a:cubicBezTo>
                    <a:pt x="881761" y="273685"/>
                    <a:pt x="943483" y="521335"/>
                    <a:pt x="831088" y="716280"/>
                  </a:cubicBezTo>
                  <a:cubicBezTo>
                    <a:pt x="718947" y="910590"/>
                    <a:pt x="474726" y="981075"/>
                    <a:pt x="277622" y="879348"/>
                  </a:cubicBezTo>
                  <a:lnTo>
                    <a:pt x="250825" y="926084"/>
                  </a:lnTo>
                  <a:cubicBezTo>
                    <a:pt x="469519" y="1038479"/>
                    <a:pt x="740410" y="962533"/>
                    <a:pt x="868299" y="748919"/>
                  </a:cubicBezTo>
                  <a:cubicBezTo>
                    <a:pt x="998982" y="530225"/>
                    <a:pt x="931926" y="247904"/>
                    <a:pt x="718439" y="111252"/>
                  </a:cubicBezTo>
                  <a:close/>
                  <a:moveTo>
                    <a:pt x="739267" y="0"/>
                  </a:moveTo>
                  <a:cubicBezTo>
                    <a:pt x="757936" y="0"/>
                    <a:pt x="773176" y="15240"/>
                    <a:pt x="773176" y="33909"/>
                  </a:cubicBezTo>
                  <a:cubicBezTo>
                    <a:pt x="773176" y="46609"/>
                    <a:pt x="766191" y="57785"/>
                    <a:pt x="755523" y="63119"/>
                  </a:cubicBezTo>
                  <a:cubicBezTo>
                    <a:pt x="993267" y="218313"/>
                    <a:pt x="1067054" y="534797"/>
                    <a:pt x="920242" y="780034"/>
                  </a:cubicBezTo>
                  <a:cubicBezTo>
                    <a:pt x="828294" y="933704"/>
                    <a:pt x="670941" y="1024255"/>
                    <a:pt x="504825" y="1036574"/>
                  </a:cubicBezTo>
                  <a:lnTo>
                    <a:pt x="504825" y="1202563"/>
                  </a:lnTo>
                  <a:cubicBezTo>
                    <a:pt x="512191" y="1202309"/>
                    <a:pt x="519430" y="1202817"/>
                    <a:pt x="526796" y="1203452"/>
                  </a:cubicBezTo>
                  <a:cubicBezTo>
                    <a:pt x="675005" y="1215136"/>
                    <a:pt x="775208" y="1265428"/>
                    <a:pt x="759333" y="1320292"/>
                  </a:cubicBezTo>
                  <a:lnTo>
                    <a:pt x="169291" y="1320927"/>
                  </a:lnTo>
                  <a:cubicBezTo>
                    <a:pt x="152400" y="1265936"/>
                    <a:pt x="252603" y="1215136"/>
                    <a:pt x="401320" y="1203452"/>
                  </a:cubicBezTo>
                  <a:lnTo>
                    <a:pt x="423545" y="1202563"/>
                  </a:lnTo>
                  <a:lnTo>
                    <a:pt x="423545" y="1036701"/>
                  </a:lnTo>
                  <a:cubicBezTo>
                    <a:pt x="355600" y="1031748"/>
                    <a:pt x="287655" y="1013206"/>
                    <a:pt x="223774" y="980440"/>
                  </a:cubicBezTo>
                  <a:cubicBezTo>
                    <a:pt x="224028" y="980821"/>
                    <a:pt x="224028" y="981202"/>
                    <a:pt x="224028" y="981583"/>
                  </a:cubicBezTo>
                  <a:cubicBezTo>
                    <a:pt x="224028" y="1000379"/>
                    <a:pt x="208788" y="1015492"/>
                    <a:pt x="190119" y="1015492"/>
                  </a:cubicBezTo>
                  <a:cubicBezTo>
                    <a:pt x="171450" y="1015492"/>
                    <a:pt x="156210" y="1000252"/>
                    <a:pt x="156210" y="981583"/>
                  </a:cubicBezTo>
                  <a:cubicBezTo>
                    <a:pt x="156210" y="962914"/>
                    <a:pt x="171450" y="947674"/>
                    <a:pt x="190119" y="947674"/>
                  </a:cubicBezTo>
                  <a:lnTo>
                    <a:pt x="191389" y="947928"/>
                  </a:lnTo>
                  <a:lnTo>
                    <a:pt x="242189" y="859409"/>
                  </a:lnTo>
                  <a:lnTo>
                    <a:pt x="236220" y="855980"/>
                  </a:lnTo>
                  <a:lnTo>
                    <a:pt x="236601" y="855345"/>
                  </a:lnTo>
                  <a:cubicBezTo>
                    <a:pt x="62103" y="740156"/>
                    <a:pt x="0" y="513207"/>
                    <a:pt x="90551" y="325628"/>
                  </a:cubicBezTo>
                  <a:lnTo>
                    <a:pt x="89154" y="324866"/>
                  </a:lnTo>
                  <a:lnTo>
                    <a:pt x="105156" y="297053"/>
                  </a:lnTo>
                  <a:lnTo>
                    <a:pt x="112776" y="283845"/>
                  </a:lnTo>
                  <a:lnTo>
                    <a:pt x="113411" y="284226"/>
                  </a:lnTo>
                  <a:cubicBezTo>
                    <a:pt x="228473" y="99822"/>
                    <a:pt x="465836" y="34671"/>
                    <a:pt x="658495" y="133858"/>
                  </a:cubicBezTo>
                  <a:lnTo>
                    <a:pt x="707771" y="48006"/>
                  </a:lnTo>
                  <a:lnTo>
                    <a:pt x="709295" y="48895"/>
                  </a:lnTo>
                  <a:cubicBezTo>
                    <a:pt x="706755" y="44450"/>
                    <a:pt x="705485" y="39370"/>
                    <a:pt x="705485" y="33909"/>
                  </a:cubicBezTo>
                  <a:cubicBezTo>
                    <a:pt x="705358" y="15240"/>
                    <a:pt x="720598" y="0"/>
                    <a:pt x="739267" y="0"/>
                  </a:cubicBezTo>
                  <a:close/>
                </a:path>
              </a:pathLst>
            </a:custGeom>
            <a:solidFill>
              <a:srgbClr val="7F7F7F"/>
            </a:solidFill>
          </p:spPr>
        </p:sp>
      </p:grpSp>
      <p:grpSp>
        <p:nvGrpSpPr>
          <p:cNvPr id="44" name="Group 53">
            <a:extLst>
              <a:ext uri="{FF2B5EF4-FFF2-40B4-BE49-F238E27FC236}">
                <a16:creationId xmlns:a16="http://schemas.microsoft.com/office/drawing/2014/main" id="{A9479C82-7610-EA8C-7BED-D680D6956DE0}"/>
              </a:ext>
            </a:extLst>
          </p:cNvPr>
          <p:cNvGrpSpPr/>
          <p:nvPr/>
        </p:nvGrpSpPr>
        <p:grpSpPr>
          <a:xfrm>
            <a:off x="8613480" y="6813574"/>
            <a:ext cx="578880" cy="819360"/>
            <a:chOff x="0" y="0"/>
            <a:chExt cx="771840" cy="1092480"/>
          </a:xfrm>
        </p:grpSpPr>
        <p:sp>
          <p:nvSpPr>
            <p:cNvPr id="45" name="Freeform 54">
              <a:extLst>
                <a:ext uri="{FF2B5EF4-FFF2-40B4-BE49-F238E27FC236}">
                  <a16:creationId xmlns:a16="http://schemas.microsoft.com/office/drawing/2014/main" id="{0A6C852F-E1D9-BACE-FDDC-E0203E493B64}"/>
                </a:ext>
              </a:extLst>
            </p:cNvPr>
            <p:cNvSpPr/>
            <p:nvPr/>
          </p:nvSpPr>
          <p:spPr>
            <a:xfrm>
              <a:off x="0" y="0"/>
              <a:ext cx="771779" cy="1092454"/>
            </a:xfrm>
            <a:custGeom>
              <a:avLst/>
              <a:gdLst/>
              <a:ahLst/>
              <a:cxnLst/>
              <a:rect l="l" t="t" r="r" b="b"/>
              <a:pathLst>
                <a:path w="771779" h="1092454">
                  <a:moveTo>
                    <a:pt x="531749" y="5715"/>
                  </a:moveTo>
                  <a:lnTo>
                    <a:pt x="768096" y="5715"/>
                  </a:lnTo>
                  <a:lnTo>
                    <a:pt x="531749" y="5715"/>
                  </a:lnTo>
                  <a:close/>
                  <a:moveTo>
                    <a:pt x="0" y="5715"/>
                  </a:moveTo>
                  <a:lnTo>
                    <a:pt x="446024" y="5715"/>
                  </a:lnTo>
                  <a:lnTo>
                    <a:pt x="446024" y="335915"/>
                  </a:lnTo>
                  <a:lnTo>
                    <a:pt x="768096" y="335915"/>
                  </a:lnTo>
                  <a:lnTo>
                    <a:pt x="768096" y="1092454"/>
                  </a:lnTo>
                  <a:lnTo>
                    <a:pt x="0" y="1092454"/>
                  </a:lnTo>
                  <a:close/>
                  <a:moveTo>
                    <a:pt x="484505" y="0"/>
                  </a:moveTo>
                  <a:lnTo>
                    <a:pt x="771779" y="299720"/>
                  </a:lnTo>
                  <a:lnTo>
                    <a:pt x="484505" y="299720"/>
                  </a:lnTo>
                  <a:close/>
                </a:path>
              </a:pathLst>
            </a:custGeom>
            <a:solidFill>
              <a:srgbClr val="7F7F7F"/>
            </a:solidFill>
          </p:spPr>
        </p:sp>
      </p:grpSp>
      <p:grpSp>
        <p:nvGrpSpPr>
          <p:cNvPr id="46" name="Group 55">
            <a:extLst>
              <a:ext uri="{FF2B5EF4-FFF2-40B4-BE49-F238E27FC236}">
                <a16:creationId xmlns:a16="http://schemas.microsoft.com/office/drawing/2014/main" id="{A44461A9-0720-1E2D-BC70-266CCB55B84A}"/>
              </a:ext>
            </a:extLst>
          </p:cNvPr>
          <p:cNvGrpSpPr/>
          <p:nvPr/>
        </p:nvGrpSpPr>
        <p:grpSpPr>
          <a:xfrm rot="-900000">
            <a:off x="6260520" y="5363494"/>
            <a:ext cx="822960" cy="704880"/>
            <a:chOff x="0" y="0"/>
            <a:chExt cx="1097280" cy="939840"/>
          </a:xfrm>
        </p:grpSpPr>
        <p:sp>
          <p:nvSpPr>
            <p:cNvPr id="47" name="Freeform 56">
              <a:extLst>
                <a:ext uri="{FF2B5EF4-FFF2-40B4-BE49-F238E27FC236}">
                  <a16:creationId xmlns:a16="http://schemas.microsoft.com/office/drawing/2014/main" id="{0C8DCBA7-C405-B746-5271-54B78205E47D}"/>
                </a:ext>
              </a:extLst>
            </p:cNvPr>
            <p:cNvSpPr/>
            <p:nvPr/>
          </p:nvSpPr>
          <p:spPr>
            <a:xfrm>
              <a:off x="0" y="0"/>
              <a:ext cx="1097280" cy="939800"/>
            </a:xfrm>
            <a:custGeom>
              <a:avLst/>
              <a:gdLst/>
              <a:ahLst/>
              <a:cxnLst/>
              <a:rect l="l" t="t" r="r" b="b"/>
              <a:pathLst>
                <a:path w="1097280" h="939800">
                  <a:moveTo>
                    <a:pt x="1097280" y="3302"/>
                  </a:moveTo>
                  <a:lnTo>
                    <a:pt x="1091311" y="26289"/>
                  </a:lnTo>
                  <a:lnTo>
                    <a:pt x="1093216" y="26797"/>
                  </a:lnTo>
                  <a:lnTo>
                    <a:pt x="881761" y="815848"/>
                  </a:lnTo>
                  <a:lnTo>
                    <a:pt x="878332" y="814959"/>
                  </a:lnTo>
                  <a:cubicBezTo>
                    <a:pt x="874395" y="884555"/>
                    <a:pt x="804672" y="939800"/>
                    <a:pt x="719582" y="939800"/>
                  </a:cubicBezTo>
                  <a:cubicBezTo>
                    <a:pt x="631444" y="939800"/>
                    <a:pt x="559943" y="880618"/>
                    <a:pt x="559943" y="807593"/>
                  </a:cubicBezTo>
                  <a:cubicBezTo>
                    <a:pt x="559943" y="734568"/>
                    <a:pt x="631444" y="675386"/>
                    <a:pt x="719582" y="675386"/>
                  </a:cubicBezTo>
                  <a:cubicBezTo>
                    <a:pt x="766318" y="675386"/>
                    <a:pt x="808355" y="692023"/>
                    <a:pt x="837311" y="718947"/>
                  </a:cubicBezTo>
                  <a:lnTo>
                    <a:pt x="978281" y="192278"/>
                  </a:lnTo>
                  <a:lnTo>
                    <a:pt x="485394" y="192278"/>
                  </a:lnTo>
                  <a:lnTo>
                    <a:pt x="320675" y="806704"/>
                  </a:lnTo>
                  <a:lnTo>
                    <a:pt x="318389" y="806069"/>
                  </a:lnTo>
                  <a:cubicBezTo>
                    <a:pt x="313817" y="875157"/>
                    <a:pt x="244475" y="929767"/>
                    <a:pt x="159766" y="929767"/>
                  </a:cubicBezTo>
                  <a:cubicBezTo>
                    <a:pt x="71501" y="929767"/>
                    <a:pt x="0" y="870585"/>
                    <a:pt x="0" y="797560"/>
                  </a:cubicBezTo>
                  <a:cubicBezTo>
                    <a:pt x="0" y="724535"/>
                    <a:pt x="71501" y="665353"/>
                    <a:pt x="159639" y="665353"/>
                  </a:cubicBezTo>
                  <a:cubicBezTo>
                    <a:pt x="205994" y="665353"/>
                    <a:pt x="247650" y="681736"/>
                    <a:pt x="276606" y="708152"/>
                  </a:cubicBezTo>
                  <a:lnTo>
                    <a:pt x="466344" y="0"/>
                  </a:lnTo>
                  <a:lnTo>
                    <a:pt x="478790" y="3302"/>
                  </a:lnTo>
                  <a:close/>
                </a:path>
              </a:pathLst>
            </a:custGeom>
            <a:solidFill>
              <a:srgbClr val="7F7F7F"/>
            </a:solidFill>
          </p:spPr>
        </p:sp>
      </p:grpSp>
      <p:grpSp>
        <p:nvGrpSpPr>
          <p:cNvPr id="48" name="Group 57">
            <a:extLst>
              <a:ext uri="{FF2B5EF4-FFF2-40B4-BE49-F238E27FC236}">
                <a16:creationId xmlns:a16="http://schemas.microsoft.com/office/drawing/2014/main" id="{125A1B32-B127-0599-B189-DC0F6E02EAAB}"/>
              </a:ext>
            </a:extLst>
          </p:cNvPr>
          <p:cNvGrpSpPr/>
          <p:nvPr/>
        </p:nvGrpSpPr>
        <p:grpSpPr>
          <a:xfrm>
            <a:off x="3618840" y="6832294"/>
            <a:ext cx="762480" cy="762480"/>
            <a:chOff x="0" y="0"/>
            <a:chExt cx="1016640" cy="1016640"/>
          </a:xfrm>
        </p:grpSpPr>
        <p:sp>
          <p:nvSpPr>
            <p:cNvPr id="49" name="Freeform 58">
              <a:extLst>
                <a:ext uri="{FF2B5EF4-FFF2-40B4-BE49-F238E27FC236}">
                  <a16:creationId xmlns:a16="http://schemas.microsoft.com/office/drawing/2014/main" id="{1068A393-FC25-E44E-C4AB-BB39FBD48286}"/>
                </a:ext>
              </a:extLst>
            </p:cNvPr>
            <p:cNvSpPr/>
            <p:nvPr/>
          </p:nvSpPr>
          <p:spPr>
            <a:xfrm>
              <a:off x="0" y="0"/>
              <a:ext cx="1016635" cy="1016635"/>
            </a:xfrm>
            <a:custGeom>
              <a:avLst/>
              <a:gdLst/>
              <a:ahLst/>
              <a:cxnLst/>
              <a:rect l="l" t="t" r="r" b="b"/>
              <a:pathLst>
                <a:path w="1016635" h="1016635">
                  <a:moveTo>
                    <a:pt x="130302" y="119380"/>
                  </a:moveTo>
                  <a:lnTo>
                    <a:pt x="130302" y="120904"/>
                  </a:lnTo>
                  <a:lnTo>
                    <a:pt x="120904" y="120904"/>
                  </a:lnTo>
                  <a:lnTo>
                    <a:pt x="120904" y="895731"/>
                  </a:lnTo>
                  <a:lnTo>
                    <a:pt x="479806" y="895731"/>
                  </a:lnTo>
                  <a:cubicBezTo>
                    <a:pt x="397637" y="762762"/>
                    <a:pt x="313055" y="540258"/>
                    <a:pt x="136779" y="524764"/>
                  </a:cubicBezTo>
                  <a:lnTo>
                    <a:pt x="188341" y="371856"/>
                  </a:lnTo>
                  <a:cubicBezTo>
                    <a:pt x="355473" y="426593"/>
                    <a:pt x="401320" y="486664"/>
                    <a:pt x="484759" y="603631"/>
                  </a:cubicBezTo>
                  <a:cubicBezTo>
                    <a:pt x="561594" y="432816"/>
                    <a:pt x="604774" y="341503"/>
                    <a:pt x="700786" y="187198"/>
                  </a:cubicBezTo>
                  <a:lnTo>
                    <a:pt x="869315" y="187198"/>
                  </a:lnTo>
                  <a:cubicBezTo>
                    <a:pt x="731520" y="382905"/>
                    <a:pt x="598551" y="663321"/>
                    <a:pt x="495300" y="895731"/>
                  </a:cubicBezTo>
                  <a:lnTo>
                    <a:pt x="895731" y="895731"/>
                  </a:lnTo>
                  <a:lnTo>
                    <a:pt x="895731" y="187198"/>
                  </a:lnTo>
                  <a:lnTo>
                    <a:pt x="896874" y="187198"/>
                  </a:lnTo>
                  <a:lnTo>
                    <a:pt x="896874" y="119380"/>
                  </a:lnTo>
                  <a:close/>
                  <a:moveTo>
                    <a:pt x="0" y="0"/>
                  </a:moveTo>
                  <a:lnTo>
                    <a:pt x="1016635" y="0"/>
                  </a:lnTo>
                  <a:lnTo>
                    <a:pt x="1016635" y="1016635"/>
                  </a:lnTo>
                  <a:lnTo>
                    <a:pt x="0" y="1016635"/>
                  </a:lnTo>
                  <a:close/>
                </a:path>
              </a:pathLst>
            </a:custGeom>
            <a:solidFill>
              <a:srgbClr val="7F7F7F"/>
            </a:solidFill>
          </p:spPr>
        </p:sp>
      </p:grpSp>
      <p:grpSp>
        <p:nvGrpSpPr>
          <p:cNvPr id="50" name="Group 59">
            <a:extLst>
              <a:ext uri="{FF2B5EF4-FFF2-40B4-BE49-F238E27FC236}">
                <a16:creationId xmlns:a16="http://schemas.microsoft.com/office/drawing/2014/main" id="{9DD4AA01-0CB4-D985-5289-A15DE0CDF1F7}"/>
              </a:ext>
            </a:extLst>
          </p:cNvPr>
          <p:cNvGrpSpPr/>
          <p:nvPr/>
        </p:nvGrpSpPr>
        <p:grpSpPr>
          <a:xfrm rot="-2794199">
            <a:off x="12244440" y="2220694"/>
            <a:ext cx="828000" cy="819360"/>
            <a:chOff x="0" y="0"/>
            <a:chExt cx="1104000" cy="1092480"/>
          </a:xfrm>
        </p:grpSpPr>
        <p:sp>
          <p:nvSpPr>
            <p:cNvPr id="51" name="Freeform 60">
              <a:extLst>
                <a:ext uri="{FF2B5EF4-FFF2-40B4-BE49-F238E27FC236}">
                  <a16:creationId xmlns:a16="http://schemas.microsoft.com/office/drawing/2014/main" id="{8748CE8A-3A83-9BDC-B9E1-DD484B0CBF7E}"/>
                </a:ext>
              </a:extLst>
            </p:cNvPr>
            <p:cNvSpPr/>
            <p:nvPr/>
          </p:nvSpPr>
          <p:spPr>
            <a:xfrm>
              <a:off x="-5715" y="-5842"/>
              <a:ext cx="1115441" cy="1104138"/>
            </a:xfrm>
            <a:custGeom>
              <a:avLst/>
              <a:gdLst/>
              <a:ahLst/>
              <a:cxnLst/>
              <a:rect l="l" t="t" r="r" b="b"/>
              <a:pathLst>
                <a:path w="1115441" h="1104138">
                  <a:moveTo>
                    <a:pt x="441198" y="688594"/>
                  </a:moveTo>
                  <a:cubicBezTo>
                    <a:pt x="476758" y="727837"/>
                    <a:pt x="501142" y="773049"/>
                    <a:pt x="523748" y="829310"/>
                  </a:cubicBezTo>
                  <a:cubicBezTo>
                    <a:pt x="503301" y="872617"/>
                    <a:pt x="466344" y="906272"/>
                    <a:pt x="420624" y="921131"/>
                  </a:cubicBezTo>
                  <a:lnTo>
                    <a:pt x="194056" y="681863"/>
                  </a:lnTo>
                  <a:cubicBezTo>
                    <a:pt x="211328" y="637032"/>
                    <a:pt x="247015" y="601853"/>
                    <a:pt x="291338" y="583946"/>
                  </a:cubicBezTo>
                  <a:cubicBezTo>
                    <a:pt x="358775" y="616204"/>
                    <a:pt x="405638" y="649351"/>
                    <a:pt x="441198" y="688594"/>
                  </a:cubicBezTo>
                  <a:close/>
                  <a:moveTo>
                    <a:pt x="640080" y="249555"/>
                  </a:moveTo>
                  <a:lnTo>
                    <a:pt x="864362" y="486283"/>
                  </a:lnTo>
                  <a:cubicBezTo>
                    <a:pt x="845312" y="493903"/>
                    <a:pt x="824611" y="497078"/>
                    <a:pt x="803021" y="496570"/>
                  </a:cubicBezTo>
                  <a:lnTo>
                    <a:pt x="621665" y="491617"/>
                  </a:lnTo>
                  <a:lnTo>
                    <a:pt x="626618" y="310261"/>
                  </a:lnTo>
                  <a:cubicBezTo>
                    <a:pt x="627253" y="288671"/>
                    <a:pt x="631571" y="268097"/>
                    <a:pt x="640207" y="249555"/>
                  </a:cubicBezTo>
                  <a:close/>
                  <a:moveTo>
                    <a:pt x="676529" y="139573"/>
                  </a:moveTo>
                  <a:cubicBezTo>
                    <a:pt x="612140" y="176530"/>
                    <a:pt x="568960" y="245872"/>
                    <a:pt x="568452" y="325501"/>
                  </a:cubicBezTo>
                  <a:lnTo>
                    <a:pt x="567309" y="512191"/>
                  </a:lnTo>
                  <a:lnTo>
                    <a:pt x="513461" y="565404"/>
                  </a:lnTo>
                  <a:lnTo>
                    <a:pt x="326771" y="564261"/>
                  </a:lnTo>
                  <a:cubicBezTo>
                    <a:pt x="252476" y="563753"/>
                    <a:pt x="186690" y="600583"/>
                    <a:pt x="148971" y="658241"/>
                  </a:cubicBezTo>
                  <a:lnTo>
                    <a:pt x="439674" y="965200"/>
                  </a:lnTo>
                  <a:cubicBezTo>
                    <a:pt x="501777" y="928497"/>
                    <a:pt x="542671" y="860679"/>
                    <a:pt x="543052" y="783209"/>
                  </a:cubicBezTo>
                  <a:lnTo>
                    <a:pt x="544195" y="596519"/>
                  </a:lnTo>
                  <a:lnTo>
                    <a:pt x="598043" y="543306"/>
                  </a:lnTo>
                  <a:lnTo>
                    <a:pt x="784733" y="544449"/>
                  </a:lnTo>
                  <a:cubicBezTo>
                    <a:pt x="861060" y="544957"/>
                    <a:pt x="928497" y="505968"/>
                    <a:pt x="966978" y="446278"/>
                  </a:cubicBezTo>
                  <a:close/>
                  <a:moveTo>
                    <a:pt x="1006729" y="329565"/>
                  </a:moveTo>
                  <a:lnTo>
                    <a:pt x="1094740" y="422783"/>
                  </a:lnTo>
                  <a:cubicBezTo>
                    <a:pt x="1115441" y="444627"/>
                    <a:pt x="1114552" y="479171"/>
                    <a:pt x="1092581" y="499872"/>
                  </a:cubicBezTo>
                  <a:cubicBezTo>
                    <a:pt x="1070610" y="520573"/>
                    <a:pt x="1036193" y="519684"/>
                    <a:pt x="1015492" y="497713"/>
                  </a:cubicBezTo>
                  <a:lnTo>
                    <a:pt x="1009904" y="491871"/>
                  </a:lnTo>
                  <a:cubicBezTo>
                    <a:pt x="959612" y="561848"/>
                    <a:pt x="877062" y="606679"/>
                    <a:pt x="784225" y="606044"/>
                  </a:cubicBezTo>
                  <a:lnTo>
                    <a:pt x="604520" y="604901"/>
                  </a:lnTo>
                  <a:lnTo>
                    <a:pt x="604520" y="781939"/>
                  </a:lnTo>
                  <a:cubicBezTo>
                    <a:pt x="604520" y="877824"/>
                    <a:pt x="556133" y="962533"/>
                    <a:pt x="481965" y="1012063"/>
                  </a:cubicBezTo>
                  <a:cubicBezTo>
                    <a:pt x="498856" y="1033399"/>
                    <a:pt x="496570" y="1064260"/>
                    <a:pt x="476250" y="1083437"/>
                  </a:cubicBezTo>
                  <a:cubicBezTo>
                    <a:pt x="454406" y="1104138"/>
                    <a:pt x="419862" y="1103249"/>
                    <a:pt x="399161" y="1081278"/>
                  </a:cubicBezTo>
                  <a:lnTo>
                    <a:pt x="20701" y="681355"/>
                  </a:lnTo>
                  <a:cubicBezTo>
                    <a:pt x="0" y="659511"/>
                    <a:pt x="889" y="624967"/>
                    <a:pt x="22860" y="604266"/>
                  </a:cubicBezTo>
                  <a:cubicBezTo>
                    <a:pt x="44831" y="583565"/>
                    <a:pt x="79248" y="584454"/>
                    <a:pt x="99949" y="606425"/>
                  </a:cubicBezTo>
                  <a:lnTo>
                    <a:pt x="105537" y="612394"/>
                  </a:lnTo>
                  <a:cubicBezTo>
                    <a:pt x="155321" y="545338"/>
                    <a:pt x="235458" y="502666"/>
                    <a:pt x="325374" y="502666"/>
                  </a:cubicBezTo>
                  <a:lnTo>
                    <a:pt x="505714" y="502666"/>
                  </a:lnTo>
                  <a:lnTo>
                    <a:pt x="506857" y="325120"/>
                  </a:lnTo>
                  <a:cubicBezTo>
                    <a:pt x="507492" y="227711"/>
                    <a:pt x="557911" y="142240"/>
                    <a:pt x="634365" y="93599"/>
                  </a:cubicBezTo>
                  <a:cubicBezTo>
                    <a:pt x="616458" y="72136"/>
                    <a:pt x="618490" y="40259"/>
                    <a:pt x="639191" y="20701"/>
                  </a:cubicBezTo>
                  <a:cubicBezTo>
                    <a:pt x="661035" y="0"/>
                    <a:pt x="695579" y="889"/>
                    <a:pt x="716280" y="22860"/>
                  </a:cubicBezTo>
                  <a:close/>
                </a:path>
              </a:pathLst>
            </a:custGeom>
            <a:solidFill>
              <a:srgbClr val="7F7F7F"/>
            </a:solidFill>
          </p:spPr>
        </p:sp>
      </p:grpSp>
      <p:grpSp>
        <p:nvGrpSpPr>
          <p:cNvPr id="52" name="Group 61">
            <a:extLst>
              <a:ext uri="{FF2B5EF4-FFF2-40B4-BE49-F238E27FC236}">
                <a16:creationId xmlns:a16="http://schemas.microsoft.com/office/drawing/2014/main" id="{C56DC99F-483A-64E0-0A15-D906C2537ADB}"/>
              </a:ext>
            </a:extLst>
          </p:cNvPr>
          <p:cNvGrpSpPr/>
          <p:nvPr/>
        </p:nvGrpSpPr>
        <p:grpSpPr>
          <a:xfrm>
            <a:off x="13454040" y="2221414"/>
            <a:ext cx="817200" cy="820800"/>
            <a:chOff x="0" y="0"/>
            <a:chExt cx="1089600" cy="1094400"/>
          </a:xfrm>
        </p:grpSpPr>
        <p:sp>
          <p:nvSpPr>
            <p:cNvPr id="53" name="Freeform 62">
              <a:extLst>
                <a:ext uri="{FF2B5EF4-FFF2-40B4-BE49-F238E27FC236}">
                  <a16:creationId xmlns:a16="http://schemas.microsoft.com/office/drawing/2014/main" id="{644DBA6C-F96A-96CC-CE5C-12DB43714055}"/>
                </a:ext>
              </a:extLst>
            </p:cNvPr>
            <p:cNvSpPr/>
            <p:nvPr/>
          </p:nvSpPr>
          <p:spPr>
            <a:xfrm>
              <a:off x="0" y="0"/>
              <a:ext cx="1095248" cy="1094359"/>
            </a:xfrm>
            <a:custGeom>
              <a:avLst/>
              <a:gdLst/>
              <a:ahLst/>
              <a:cxnLst/>
              <a:rect l="l" t="t" r="r" b="b"/>
              <a:pathLst>
                <a:path w="1095248" h="1094359">
                  <a:moveTo>
                    <a:pt x="870331" y="378206"/>
                  </a:moveTo>
                  <a:lnTo>
                    <a:pt x="832866" y="643763"/>
                  </a:lnTo>
                  <a:lnTo>
                    <a:pt x="895096" y="643763"/>
                  </a:lnTo>
                  <a:lnTo>
                    <a:pt x="975741" y="378206"/>
                  </a:lnTo>
                  <a:close/>
                  <a:moveTo>
                    <a:pt x="774065" y="378206"/>
                  </a:moveTo>
                  <a:lnTo>
                    <a:pt x="774065" y="643763"/>
                  </a:lnTo>
                  <a:lnTo>
                    <a:pt x="840105" y="643763"/>
                  </a:lnTo>
                  <a:lnTo>
                    <a:pt x="877570" y="378206"/>
                  </a:lnTo>
                  <a:close/>
                  <a:moveTo>
                    <a:pt x="668782" y="378206"/>
                  </a:moveTo>
                  <a:lnTo>
                    <a:pt x="723900" y="643763"/>
                  </a:lnTo>
                  <a:lnTo>
                    <a:pt x="780415" y="643763"/>
                  </a:lnTo>
                  <a:lnTo>
                    <a:pt x="780415" y="378206"/>
                  </a:lnTo>
                  <a:close/>
                  <a:moveTo>
                    <a:pt x="593090" y="378206"/>
                  </a:moveTo>
                  <a:lnTo>
                    <a:pt x="664210" y="643763"/>
                  </a:lnTo>
                  <a:lnTo>
                    <a:pt x="736346" y="643763"/>
                  </a:lnTo>
                  <a:lnTo>
                    <a:pt x="360934" y="378206"/>
                  </a:lnTo>
                  <a:close/>
                  <a:moveTo>
                    <a:pt x="171323" y="0"/>
                  </a:moveTo>
                  <a:lnTo>
                    <a:pt x="246634" y="281178"/>
                  </a:lnTo>
                  <a:lnTo>
                    <a:pt x="1038225" y="281178"/>
                  </a:lnTo>
                  <a:lnTo>
                    <a:pt x="1038225" y="285496"/>
                  </a:lnTo>
                  <a:cubicBezTo>
                    <a:pt x="1043305" y="281686"/>
                    <a:pt x="1048766" y="282321"/>
                    <a:pt x="1054100" y="283972"/>
                  </a:cubicBezTo>
                  <a:lnTo>
                    <a:pt x="1055878" y="284480"/>
                  </a:lnTo>
                  <a:cubicBezTo>
                    <a:pt x="1081024" y="292100"/>
                    <a:pt x="1095248" y="318643"/>
                    <a:pt x="1087628" y="343789"/>
                  </a:cubicBezTo>
                  <a:lnTo>
                    <a:pt x="976630" y="709168"/>
                  </a:lnTo>
                  <a:cubicBezTo>
                    <a:pt x="971550" y="726059"/>
                    <a:pt x="957834" y="737997"/>
                    <a:pt x="941070" y="738505"/>
                  </a:cubicBezTo>
                  <a:lnTo>
                    <a:pt x="941070" y="740664"/>
                  </a:lnTo>
                  <a:lnTo>
                    <a:pt x="918718" y="740664"/>
                  </a:lnTo>
                  <a:cubicBezTo>
                    <a:pt x="918083" y="741045"/>
                    <a:pt x="917702" y="740918"/>
                    <a:pt x="917321" y="740791"/>
                  </a:cubicBezTo>
                  <a:lnTo>
                    <a:pt x="916813" y="740664"/>
                  </a:lnTo>
                  <a:lnTo>
                    <a:pt x="369951" y="740664"/>
                  </a:lnTo>
                  <a:lnTo>
                    <a:pt x="392557" y="825119"/>
                  </a:lnTo>
                  <a:lnTo>
                    <a:pt x="940689" y="825119"/>
                  </a:lnTo>
                  <a:lnTo>
                    <a:pt x="940689" y="922147"/>
                  </a:lnTo>
                  <a:lnTo>
                    <a:pt x="933069" y="922147"/>
                  </a:lnTo>
                  <a:cubicBezTo>
                    <a:pt x="965708" y="932307"/>
                    <a:pt x="985647" y="963549"/>
                    <a:pt x="985647" y="999490"/>
                  </a:cubicBezTo>
                  <a:cubicBezTo>
                    <a:pt x="985647" y="1051814"/>
                    <a:pt x="943229" y="1094359"/>
                    <a:pt x="890778" y="1094359"/>
                  </a:cubicBezTo>
                  <a:cubicBezTo>
                    <a:pt x="838327" y="1094359"/>
                    <a:pt x="795909" y="1051941"/>
                    <a:pt x="795909" y="999490"/>
                  </a:cubicBezTo>
                  <a:cubicBezTo>
                    <a:pt x="795909" y="963676"/>
                    <a:pt x="815848" y="932434"/>
                    <a:pt x="848487" y="922147"/>
                  </a:cubicBezTo>
                  <a:lnTo>
                    <a:pt x="418465" y="922147"/>
                  </a:lnTo>
                  <a:lnTo>
                    <a:pt x="420116" y="928116"/>
                  </a:lnTo>
                  <a:cubicBezTo>
                    <a:pt x="444246" y="942594"/>
                    <a:pt x="458216" y="969391"/>
                    <a:pt x="458216" y="999490"/>
                  </a:cubicBezTo>
                  <a:cubicBezTo>
                    <a:pt x="458216" y="1051814"/>
                    <a:pt x="415798" y="1094359"/>
                    <a:pt x="363347" y="1094359"/>
                  </a:cubicBezTo>
                  <a:cubicBezTo>
                    <a:pt x="310896" y="1094359"/>
                    <a:pt x="268478" y="1051941"/>
                    <a:pt x="268478" y="999490"/>
                  </a:cubicBezTo>
                  <a:cubicBezTo>
                    <a:pt x="268478" y="964692"/>
                    <a:pt x="287147" y="934339"/>
                    <a:pt x="318262" y="923290"/>
                  </a:cubicBezTo>
                  <a:lnTo>
                    <a:pt x="98298" y="102235"/>
                  </a:lnTo>
                  <a:lnTo>
                    <a:pt x="0" y="102235"/>
                  </a:lnTo>
                  <a:lnTo>
                    <a:pt x="0" y="5207"/>
                  </a:lnTo>
                  <a:lnTo>
                    <a:pt x="152019" y="5207"/>
                  </a:lnTo>
                  <a:close/>
                </a:path>
              </a:pathLst>
            </a:custGeom>
            <a:solidFill>
              <a:srgbClr val="7F7F7F"/>
            </a:solidFill>
          </p:spPr>
        </p:sp>
      </p:grpSp>
      <p:grpSp>
        <p:nvGrpSpPr>
          <p:cNvPr id="54" name="Group 63">
            <a:extLst>
              <a:ext uri="{FF2B5EF4-FFF2-40B4-BE49-F238E27FC236}">
                <a16:creationId xmlns:a16="http://schemas.microsoft.com/office/drawing/2014/main" id="{F99D4F4D-70A6-5FB9-C76F-6DA280EE4F60}"/>
              </a:ext>
            </a:extLst>
          </p:cNvPr>
          <p:cNvGrpSpPr/>
          <p:nvPr/>
        </p:nvGrpSpPr>
        <p:grpSpPr>
          <a:xfrm>
            <a:off x="11099640" y="6779734"/>
            <a:ext cx="717120" cy="853920"/>
            <a:chOff x="0" y="0"/>
            <a:chExt cx="956160" cy="1138560"/>
          </a:xfrm>
        </p:grpSpPr>
        <p:sp>
          <p:nvSpPr>
            <p:cNvPr id="55" name="Freeform 64">
              <a:extLst>
                <a:ext uri="{FF2B5EF4-FFF2-40B4-BE49-F238E27FC236}">
                  <a16:creationId xmlns:a16="http://schemas.microsoft.com/office/drawing/2014/main" id="{82A283E3-92A3-4F69-320F-67D54BC34555}"/>
                </a:ext>
              </a:extLst>
            </p:cNvPr>
            <p:cNvSpPr/>
            <p:nvPr/>
          </p:nvSpPr>
          <p:spPr>
            <a:xfrm>
              <a:off x="0" y="0"/>
              <a:ext cx="1142111" cy="1138682"/>
            </a:xfrm>
            <a:custGeom>
              <a:avLst/>
              <a:gdLst/>
              <a:ahLst/>
              <a:cxnLst/>
              <a:rect l="l" t="t" r="r" b="b"/>
              <a:pathLst>
                <a:path w="1142111" h="1138682">
                  <a:moveTo>
                    <a:pt x="702564" y="914908"/>
                  </a:moveTo>
                  <a:lnTo>
                    <a:pt x="702564" y="974471"/>
                  </a:lnTo>
                  <a:lnTo>
                    <a:pt x="888492" y="974471"/>
                  </a:lnTo>
                  <a:lnTo>
                    <a:pt x="888492" y="914908"/>
                  </a:lnTo>
                  <a:close/>
                  <a:moveTo>
                    <a:pt x="981456" y="783971"/>
                  </a:moveTo>
                  <a:cubicBezTo>
                    <a:pt x="1070229" y="783971"/>
                    <a:pt x="1142111" y="855853"/>
                    <a:pt x="1142111" y="944626"/>
                  </a:cubicBezTo>
                  <a:cubicBezTo>
                    <a:pt x="1142111" y="1033399"/>
                    <a:pt x="884174" y="1105281"/>
                    <a:pt x="795528" y="1105281"/>
                  </a:cubicBezTo>
                  <a:cubicBezTo>
                    <a:pt x="706882" y="1105281"/>
                    <a:pt x="634873" y="1033399"/>
                    <a:pt x="634873" y="944626"/>
                  </a:cubicBezTo>
                  <a:cubicBezTo>
                    <a:pt x="634873" y="855853"/>
                    <a:pt x="706755" y="783971"/>
                    <a:pt x="795528" y="783971"/>
                  </a:cubicBezTo>
                  <a:close/>
                  <a:moveTo>
                    <a:pt x="553847" y="5969"/>
                  </a:moveTo>
                  <a:lnTo>
                    <a:pt x="799973" y="5969"/>
                  </a:lnTo>
                  <a:lnTo>
                    <a:pt x="553847" y="5969"/>
                  </a:lnTo>
                  <a:close/>
                  <a:moveTo>
                    <a:pt x="0" y="5969"/>
                  </a:moveTo>
                  <a:lnTo>
                    <a:pt x="464439" y="5969"/>
                  </a:lnTo>
                  <a:lnTo>
                    <a:pt x="464439" y="350012"/>
                  </a:lnTo>
                  <a:lnTo>
                    <a:pt x="799973" y="350012"/>
                  </a:lnTo>
                  <a:lnTo>
                    <a:pt x="799973" y="759079"/>
                  </a:lnTo>
                  <a:cubicBezTo>
                    <a:pt x="695452" y="759333"/>
                    <a:pt x="610870" y="844169"/>
                    <a:pt x="610870" y="948817"/>
                  </a:cubicBezTo>
                  <a:cubicBezTo>
                    <a:pt x="610870" y="1053465"/>
                    <a:pt x="695452" y="1138174"/>
                    <a:pt x="799973" y="1138555"/>
                  </a:cubicBezTo>
                  <a:lnTo>
                    <a:pt x="799973" y="1138682"/>
                  </a:lnTo>
                  <a:lnTo>
                    <a:pt x="0" y="1138682"/>
                  </a:lnTo>
                  <a:close/>
                  <a:moveTo>
                    <a:pt x="504571" y="0"/>
                  </a:moveTo>
                  <a:lnTo>
                    <a:pt x="803910" y="312293"/>
                  </a:lnTo>
                  <a:lnTo>
                    <a:pt x="504571" y="312293"/>
                  </a:lnTo>
                  <a:close/>
                </a:path>
              </a:pathLst>
            </a:custGeom>
            <a:solidFill>
              <a:srgbClr val="7F7F7F"/>
            </a:solidFill>
          </p:spPr>
        </p:sp>
      </p:grpSp>
      <p:grpSp>
        <p:nvGrpSpPr>
          <p:cNvPr id="56" name="Group 65">
            <a:extLst>
              <a:ext uri="{FF2B5EF4-FFF2-40B4-BE49-F238E27FC236}">
                <a16:creationId xmlns:a16="http://schemas.microsoft.com/office/drawing/2014/main" id="{17FB8187-41CF-EB1B-8704-D5C796415DFB}"/>
              </a:ext>
            </a:extLst>
          </p:cNvPr>
          <p:cNvGrpSpPr/>
          <p:nvPr/>
        </p:nvGrpSpPr>
        <p:grpSpPr>
          <a:xfrm>
            <a:off x="9787080" y="6779734"/>
            <a:ext cx="717120" cy="853920"/>
            <a:chOff x="0" y="0"/>
            <a:chExt cx="956160" cy="1138560"/>
          </a:xfrm>
        </p:grpSpPr>
        <p:sp>
          <p:nvSpPr>
            <p:cNvPr id="57" name="Freeform 66">
              <a:extLst>
                <a:ext uri="{FF2B5EF4-FFF2-40B4-BE49-F238E27FC236}">
                  <a16:creationId xmlns:a16="http://schemas.microsoft.com/office/drawing/2014/main" id="{DD079D1C-B507-F861-2C12-270D67143435}"/>
                </a:ext>
              </a:extLst>
            </p:cNvPr>
            <p:cNvSpPr/>
            <p:nvPr/>
          </p:nvSpPr>
          <p:spPr>
            <a:xfrm>
              <a:off x="0" y="0"/>
              <a:ext cx="1015619" cy="1138682"/>
            </a:xfrm>
            <a:custGeom>
              <a:avLst/>
              <a:gdLst/>
              <a:ahLst/>
              <a:cxnLst/>
              <a:rect l="l" t="t" r="r" b="b"/>
              <a:pathLst>
                <a:path w="1015619" h="1138682">
                  <a:moveTo>
                    <a:pt x="765810" y="854456"/>
                  </a:moveTo>
                  <a:lnTo>
                    <a:pt x="765810" y="917702"/>
                  </a:lnTo>
                  <a:lnTo>
                    <a:pt x="702564" y="917702"/>
                  </a:lnTo>
                  <a:lnTo>
                    <a:pt x="702564" y="977265"/>
                  </a:lnTo>
                  <a:lnTo>
                    <a:pt x="765810" y="977265"/>
                  </a:lnTo>
                  <a:lnTo>
                    <a:pt x="765810" y="1040511"/>
                  </a:lnTo>
                  <a:lnTo>
                    <a:pt x="825373" y="1040511"/>
                  </a:lnTo>
                  <a:lnTo>
                    <a:pt x="825373" y="977265"/>
                  </a:lnTo>
                  <a:lnTo>
                    <a:pt x="888619" y="977265"/>
                  </a:lnTo>
                  <a:lnTo>
                    <a:pt x="888619" y="917702"/>
                  </a:lnTo>
                  <a:lnTo>
                    <a:pt x="825246" y="917702"/>
                  </a:lnTo>
                  <a:lnTo>
                    <a:pt x="825246" y="854456"/>
                  </a:lnTo>
                  <a:close/>
                  <a:moveTo>
                    <a:pt x="854964" y="786765"/>
                  </a:moveTo>
                  <a:cubicBezTo>
                    <a:pt x="943737" y="786765"/>
                    <a:pt x="1015619" y="858647"/>
                    <a:pt x="1015619" y="947420"/>
                  </a:cubicBezTo>
                  <a:cubicBezTo>
                    <a:pt x="1015619" y="1036193"/>
                    <a:pt x="884174" y="1108075"/>
                    <a:pt x="795528" y="1108075"/>
                  </a:cubicBezTo>
                  <a:cubicBezTo>
                    <a:pt x="706882" y="1108075"/>
                    <a:pt x="634873" y="1036193"/>
                    <a:pt x="634873" y="947420"/>
                  </a:cubicBezTo>
                  <a:cubicBezTo>
                    <a:pt x="634873" y="858647"/>
                    <a:pt x="706755" y="786765"/>
                    <a:pt x="795528" y="786765"/>
                  </a:cubicBezTo>
                  <a:close/>
                  <a:moveTo>
                    <a:pt x="553847" y="5969"/>
                  </a:moveTo>
                  <a:lnTo>
                    <a:pt x="799973" y="5969"/>
                  </a:lnTo>
                  <a:lnTo>
                    <a:pt x="553847" y="5969"/>
                  </a:lnTo>
                  <a:close/>
                  <a:moveTo>
                    <a:pt x="0" y="5969"/>
                  </a:moveTo>
                  <a:lnTo>
                    <a:pt x="464439" y="5969"/>
                  </a:lnTo>
                  <a:lnTo>
                    <a:pt x="464439" y="350012"/>
                  </a:lnTo>
                  <a:lnTo>
                    <a:pt x="799973" y="350012"/>
                  </a:lnTo>
                  <a:lnTo>
                    <a:pt x="799973" y="759079"/>
                  </a:lnTo>
                  <a:cubicBezTo>
                    <a:pt x="695452" y="759333"/>
                    <a:pt x="610870" y="844169"/>
                    <a:pt x="610870" y="948817"/>
                  </a:cubicBezTo>
                  <a:cubicBezTo>
                    <a:pt x="610870" y="1053465"/>
                    <a:pt x="695452" y="1138174"/>
                    <a:pt x="799973" y="1138555"/>
                  </a:cubicBezTo>
                  <a:lnTo>
                    <a:pt x="799973" y="1138682"/>
                  </a:lnTo>
                  <a:lnTo>
                    <a:pt x="0" y="1138682"/>
                  </a:lnTo>
                  <a:close/>
                  <a:moveTo>
                    <a:pt x="504571" y="0"/>
                  </a:moveTo>
                  <a:lnTo>
                    <a:pt x="803910" y="312293"/>
                  </a:lnTo>
                  <a:lnTo>
                    <a:pt x="504571" y="312293"/>
                  </a:lnTo>
                  <a:close/>
                </a:path>
              </a:pathLst>
            </a:custGeom>
            <a:solidFill>
              <a:srgbClr val="7F7F7F"/>
            </a:solidFill>
          </p:spPr>
        </p:sp>
      </p:grpSp>
      <p:grpSp>
        <p:nvGrpSpPr>
          <p:cNvPr id="58" name="Group 67">
            <a:extLst>
              <a:ext uri="{FF2B5EF4-FFF2-40B4-BE49-F238E27FC236}">
                <a16:creationId xmlns:a16="http://schemas.microsoft.com/office/drawing/2014/main" id="{F9512D8C-6F29-298D-B0E6-3B4F62423001}"/>
              </a:ext>
            </a:extLst>
          </p:cNvPr>
          <p:cNvGrpSpPr/>
          <p:nvPr/>
        </p:nvGrpSpPr>
        <p:grpSpPr>
          <a:xfrm>
            <a:off x="12412200" y="6779734"/>
            <a:ext cx="717120" cy="853920"/>
            <a:chOff x="0" y="0"/>
            <a:chExt cx="956160" cy="1138560"/>
          </a:xfrm>
        </p:grpSpPr>
        <p:sp>
          <p:nvSpPr>
            <p:cNvPr id="59" name="Freeform 68">
              <a:extLst>
                <a:ext uri="{FF2B5EF4-FFF2-40B4-BE49-F238E27FC236}">
                  <a16:creationId xmlns:a16="http://schemas.microsoft.com/office/drawing/2014/main" id="{42B8639C-949E-F0B4-A975-0F6FF5BCB3A8}"/>
                </a:ext>
              </a:extLst>
            </p:cNvPr>
            <p:cNvSpPr/>
            <p:nvPr/>
          </p:nvSpPr>
          <p:spPr>
            <a:xfrm>
              <a:off x="0" y="0"/>
              <a:ext cx="1000760" cy="1138682"/>
            </a:xfrm>
            <a:custGeom>
              <a:avLst/>
              <a:gdLst/>
              <a:ahLst/>
              <a:cxnLst/>
              <a:rect l="l" t="t" r="r" b="b"/>
              <a:pathLst>
                <a:path w="1000760" h="1138682">
                  <a:moveTo>
                    <a:pt x="750824" y="860679"/>
                  </a:moveTo>
                  <a:lnTo>
                    <a:pt x="708660" y="902716"/>
                  </a:lnTo>
                  <a:lnTo>
                    <a:pt x="753364" y="947420"/>
                  </a:lnTo>
                  <a:lnTo>
                    <a:pt x="708660" y="992124"/>
                  </a:lnTo>
                  <a:lnTo>
                    <a:pt x="750697" y="1034161"/>
                  </a:lnTo>
                  <a:lnTo>
                    <a:pt x="795401" y="989457"/>
                  </a:lnTo>
                  <a:lnTo>
                    <a:pt x="840105" y="1034161"/>
                  </a:lnTo>
                  <a:lnTo>
                    <a:pt x="882142" y="992124"/>
                  </a:lnTo>
                  <a:lnTo>
                    <a:pt x="837438" y="947420"/>
                  </a:lnTo>
                  <a:lnTo>
                    <a:pt x="882142" y="902716"/>
                  </a:lnTo>
                  <a:lnTo>
                    <a:pt x="840105" y="860679"/>
                  </a:lnTo>
                  <a:lnTo>
                    <a:pt x="795401" y="905383"/>
                  </a:lnTo>
                  <a:close/>
                  <a:moveTo>
                    <a:pt x="840105" y="831469"/>
                  </a:moveTo>
                  <a:cubicBezTo>
                    <a:pt x="928878" y="831469"/>
                    <a:pt x="1000760" y="903351"/>
                    <a:pt x="1000760" y="992124"/>
                  </a:cubicBezTo>
                  <a:cubicBezTo>
                    <a:pt x="1000760" y="1080897"/>
                    <a:pt x="884174" y="1108075"/>
                    <a:pt x="795528" y="1108075"/>
                  </a:cubicBezTo>
                  <a:cubicBezTo>
                    <a:pt x="706882" y="1108075"/>
                    <a:pt x="634873" y="1036193"/>
                    <a:pt x="634873" y="947420"/>
                  </a:cubicBezTo>
                  <a:cubicBezTo>
                    <a:pt x="634873" y="858647"/>
                    <a:pt x="706755" y="786765"/>
                    <a:pt x="795528" y="786765"/>
                  </a:cubicBezTo>
                  <a:close/>
                  <a:moveTo>
                    <a:pt x="553847" y="5969"/>
                  </a:moveTo>
                  <a:lnTo>
                    <a:pt x="799973" y="5969"/>
                  </a:lnTo>
                  <a:lnTo>
                    <a:pt x="553847" y="5969"/>
                  </a:lnTo>
                  <a:close/>
                  <a:moveTo>
                    <a:pt x="0" y="5969"/>
                  </a:moveTo>
                  <a:lnTo>
                    <a:pt x="464439" y="5969"/>
                  </a:lnTo>
                  <a:lnTo>
                    <a:pt x="464439" y="350012"/>
                  </a:lnTo>
                  <a:lnTo>
                    <a:pt x="799973" y="350012"/>
                  </a:lnTo>
                  <a:lnTo>
                    <a:pt x="799973" y="759079"/>
                  </a:lnTo>
                  <a:cubicBezTo>
                    <a:pt x="695452" y="759333"/>
                    <a:pt x="610870" y="844169"/>
                    <a:pt x="610870" y="948817"/>
                  </a:cubicBezTo>
                  <a:cubicBezTo>
                    <a:pt x="610870" y="1053465"/>
                    <a:pt x="695452" y="1138174"/>
                    <a:pt x="799973" y="1138555"/>
                  </a:cubicBezTo>
                  <a:lnTo>
                    <a:pt x="799973" y="1138682"/>
                  </a:lnTo>
                  <a:lnTo>
                    <a:pt x="0" y="1138682"/>
                  </a:lnTo>
                  <a:close/>
                  <a:moveTo>
                    <a:pt x="504571" y="0"/>
                  </a:moveTo>
                  <a:lnTo>
                    <a:pt x="803910" y="312293"/>
                  </a:lnTo>
                  <a:lnTo>
                    <a:pt x="504571" y="312293"/>
                  </a:lnTo>
                  <a:close/>
                </a:path>
              </a:pathLst>
            </a:custGeom>
            <a:solidFill>
              <a:srgbClr val="7F7F7F"/>
            </a:solidFill>
          </p:spPr>
        </p:sp>
      </p:grpSp>
      <p:grpSp>
        <p:nvGrpSpPr>
          <p:cNvPr id="60" name="Group 69">
            <a:extLst>
              <a:ext uri="{FF2B5EF4-FFF2-40B4-BE49-F238E27FC236}">
                <a16:creationId xmlns:a16="http://schemas.microsoft.com/office/drawing/2014/main" id="{A47F8E1A-9F35-64F3-08DF-A399CFA87269}"/>
              </a:ext>
            </a:extLst>
          </p:cNvPr>
          <p:cNvGrpSpPr/>
          <p:nvPr/>
        </p:nvGrpSpPr>
        <p:grpSpPr>
          <a:xfrm>
            <a:off x="13724760" y="6779734"/>
            <a:ext cx="717120" cy="853920"/>
            <a:chOff x="0" y="0"/>
            <a:chExt cx="956160" cy="1138560"/>
          </a:xfrm>
        </p:grpSpPr>
        <p:sp>
          <p:nvSpPr>
            <p:cNvPr id="61" name="Freeform 70">
              <a:extLst>
                <a:ext uri="{FF2B5EF4-FFF2-40B4-BE49-F238E27FC236}">
                  <a16:creationId xmlns:a16="http://schemas.microsoft.com/office/drawing/2014/main" id="{5D40F4F5-284A-F5A7-625D-68B3C6A53626}"/>
                </a:ext>
              </a:extLst>
            </p:cNvPr>
            <p:cNvSpPr/>
            <p:nvPr/>
          </p:nvSpPr>
          <p:spPr>
            <a:xfrm>
              <a:off x="0" y="0"/>
              <a:ext cx="991743" cy="1138682"/>
            </a:xfrm>
            <a:custGeom>
              <a:avLst/>
              <a:gdLst/>
              <a:ahLst/>
              <a:cxnLst/>
              <a:rect l="l" t="t" r="r" b="b"/>
              <a:pathLst>
                <a:path w="991743" h="1138682">
                  <a:moveTo>
                    <a:pt x="885444" y="867791"/>
                  </a:moveTo>
                  <a:lnTo>
                    <a:pt x="773684" y="979551"/>
                  </a:lnTo>
                  <a:lnTo>
                    <a:pt x="703834" y="909701"/>
                  </a:lnTo>
                  <a:lnTo>
                    <a:pt x="668274" y="945261"/>
                  </a:lnTo>
                  <a:lnTo>
                    <a:pt x="774446" y="1051433"/>
                  </a:lnTo>
                  <a:lnTo>
                    <a:pt x="810006" y="1015873"/>
                  </a:lnTo>
                  <a:lnTo>
                    <a:pt x="809244" y="1015111"/>
                  </a:lnTo>
                  <a:lnTo>
                    <a:pt x="921004" y="903351"/>
                  </a:lnTo>
                  <a:close/>
                  <a:moveTo>
                    <a:pt x="831088" y="822325"/>
                  </a:moveTo>
                  <a:cubicBezTo>
                    <a:pt x="919861" y="822325"/>
                    <a:pt x="991743" y="894207"/>
                    <a:pt x="991743" y="982980"/>
                  </a:cubicBezTo>
                  <a:cubicBezTo>
                    <a:pt x="991743" y="1071753"/>
                    <a:pt x="884174" y="1108075"/>
                    <a:pt x="795528" y="1108075"/>
                  </a:cubicBezTo>
                  <a:cubicBezTo>
                    <a:pt x="706882" y="1108075"/>
                    <a:pt x="634873" y="1036193"/>
                    <a:pt x="634873" y="947420"/>
                  </a:cubicBezTo>
                  <a:cubicBezTo>
                    <a:pt x="634873" y="858647"/>
                    <a:pt x="706755" y="786765"/>
                    <a:pt x="795528" y="786765"/>
                  </a:cubicBezTo>
                  <a:close/>
                  <a:moveTo>
                    <a:pt x="553847" y="5969"/>
                  </a:moveTo>
                  <a:lnTo>
                    <a:pt x="799973" y="5969"/>
                  </a:lnTo>
                  <a:lnTo>
                    <a:pt x="553847" y="5969"/>
                  </a:lnTo>
                  <a:close/>
                  <a:moveTo>
                    <a:pt x="0" y="5969"/>
                  </a:moveTo>
                  <a:lnTo>
                    <a:pt x="464439" y="5969"/>
                  </a:lnTo>
                  <a:lnTo>
                    <a:pt x="464439" y="350012"/>
                  </a:lnTo>
                  <a:lnTo>
                    <a:pt x="799973" y="350012"/>
                  </a:lnTo>
                  <a:lnTo>
                    <a:pt x="799973" y="759079"/>
                  </a:lnTo>
                  <a:cubicBezTo>
                    <a:pt x="695452" y="759333"/>
                    <a:pt x="610870" y="844169"/>
                    <a:pt x="610870" y="948817"/>
                  </a:cubicBezTo>
                  <a:cubicBezTo>
                    <a:pt x="610870" y="1053465"/>
                    <a:pt x="695452" y="1138174"/>
                    <a:pt x="799973" y="1138555"/>
                  </a:cubicBezTo>
                  <a:lnTo>
                    <a:pt x="799973" y="1138682"/>
                  </a:lnTo>
                  <a:lnTo>
                    <a:pt x="0" y="1138682"/>
                  </a:lnTo>
                  <a:close/>
                  <a:moveTo>
                    <a:pt x="504571" y="0"/>
                  </a:moveTo>
                  <a:lnTo>
                    <a:pt x="803910" y="312293"/>
                  </a:lnTo>
                  <a:lnTo>
                    <a:pt x="504571" y="312293"/>
                  </a:lnTo>
                  <a:close/>
                </a:path>
              </a:pathLst>
            </a:custGeom>
            <a:solidFill>
              <a:srgbClr val="7F7F7F"/>
            </a:solidFill>
          </p:spPr>
        </p:sp>
      </p:grpSp>
      <p:grpSp>
        <p:nvGrpSpPr>
          <p:cNvPr id="62" name="Group 71">
            <a:extLst>
              <a:ext uri="{FF2B5EF4-FFF2-40B4-BE49-F238E27FC236}">
                <a16:creationId xmlns:a16="http://schemas.microsoft.com/office/drawing/2014/main" id="{9CFB801C-FB10-E0ED-947C-371B4DA40A58}"/>
              </a:ext>
            </a:extLst>
          </p:cNvPr>
          <p:cNvGrpSpPr/>
          <p:nvPr/>
        </p:nvGrpSpPr>
        <p:grpSpPr>
          <a:xfrm>
            <a:off x="3581400" y="2130694"/>
            <a:ext cx="906480" cy="924480"/>
            <a:chOff x="0" y="0"/>
            <a:chExt cx="1208640" cy="1232640"/>
          </a:xfrm>
        </p:grpSpPr>
        <p:sp>
          <p:nvSpPr>
            <p:cNvPr id="63" name="Freeform 72">
              <a:extLst>
                <a:ext uri="{FF2B5EF4-FFF2-40B4-BE49-F238E27FC236}">
                  <a16:creationId xmlns:a16="http://schemas.microsoft.com/office/drawing/2014/main" id="{E5D50AC3-C53F-290C-65B4-A3CE10ECF4C1}"/>
                </a:ext>
              </a:extLst>
            </p:cNvPr>
            <p:cNvSpPr/>
            <p:nvPr/>
          </p:nvSpPr>
          <p:spPr>
            <a:xfrm>
              <a:off x="127" y="127"/>
              <a:ext cx="1208532" cy="1232408"/>
            </a:xfrm>
            <a:custGeom>
              <a:avLst/>
              <a:gdLst/>
              <a:ahLst/>
              <a:cxnLst/>
              <a:rect l="l" t="t" r="r" b="b"/>
              <a:pathLst>
                <a:path w="1208532" h="1232408">
                  <a:moveTo>
                    <a:pt x="605790" y="0"/>
                  </a:moveTo>
                  <a:cubicBezTo>
                    <a:pt x="495681" y="0"/>
                    <a:pt x="406908" y="88773"/>
                    <a:pt x="403860" y="204978"/>
                  </a:cubicBezTo>
                  <a:cubicBezTo>
                    <a:pt x="403860" y="299720"/>
                    <a:pt x="471170" y="382270"/>
                    <a:pt x="562991" y="397637"/>
                  </a:cubicBezTo>
                  <a:lnTo>
                    <a:pt x="562991" y="513842"/>
                  </a:lnTo>
                  <a:cubicBezTo>
                    <a:pt x="471043" y="532130"/>
                    <a:pt x="403733" y="614680"/>
                    <a:pt x="403733" y="709422"/>
                  </a:cubicBezTo>
                  <a:cubicBezTo>
                    <a:pt x="403733" y="743077"/>
                    <a:pt x="409829" y="773684"/>
                    <a:pt x="425196" y="801116"/>
                  </a:cubicBezTo>
                  <a:lnTo>
                    <a:pt x="330327" y="877570"/>
                  </a:lnTo>
                  <a:cubicBezTo>
                    <a:pt x="296672" y="846963"/>
                    <a:pt x="250825" y="831596"/>
                    <a:pt x="204978" y="831596"/>
                  </a:cubicBezTo>
                  <a:cubicBezTo>
                    <a:pt x="91694" y="834898"/>
                    <a:pt x="0" y="923544"/>
                    <a:pt x="0" y="1033653"/>
                  </a:cubicBezTo>
                  <a:cubicBezTo>
                    <a:pt x="0" y="1143762"/>
                    <a:pt x="91694" y="1232408"/>
                    <a:pt x="204978" y="1232408"/>
                  </a:cubicBezTo>
                  <a:cubicBezTo>
                    <a:pt x="315087" y="1232408"/>
                    <a:pt x="400812" y="1140714"/>
                    <a:pt x="406908" y="1033653"/>
                  </a:cubicBezTo>
                  <a:cubicBezTo>
                    <a:pt x="406908" y="999998"/>
                    <a:pt x="397637" y="969391"/>
                    <a:pt x="382397" y="941832"/>
                  </a:cubicBezTo>
                  <a:lnTo>
                    <a:pt x="480314" y="865378"/>
                  </a:lnTo>
                  <a:cubicBezTo>
                    <a:pt x="513969" y="895985"/>
                    <a:pt x="559816" y="911225"/>
                    <a:pt x="605790" y="911225"/>
                  </a:cubicBezTo>
                  <a:cubicBezTo>
                    <a:pt x="654685" y="911225"/>
                    <a:pt x="697611" y="892937"/>
                    <a:pt x="731139" y="865378"/>
                  </a:cubicBezTo>
                  <a:lnTo>
                    <a:pt x="826008" y="941832"/>
                  </a:lnTo>
                  <a:cubicBezTo>
                    <a:pt x="810768" y="969391"/>
                    <a:pt x="804672" y="999998"/>
                    <a:pt x="804672" y="1033653"/>
                  </a:cubicBezTo>
                  <a:cubicBezTo>
                    <a:pt x="804672" y="1143762"/>
                    <a:pt x="896493" y="1232408"/>
                    <a:pt x="1006602" y="1232408"/>
                  </a:cubicBezTo>
                  <a:cubicBezTo>
                    <a:pt x="1116711" y="1232408"/>
                    <a:pt x="1205484" y="1140714"/>
                    <a:pt x="1208532" y="1033653"/>
                  </a:cubicBezTo>
                  <a:cubicBezTo>
                    <a:pt x="1208532" y="923417"/>
                    <a:pt x="1122934" y="834898"/>
                    <a:pt x="1006602" y="831723"/>
                  </a:cubicBezTo>
                  <a:cubicBezTo>
                    <a:pt x="957707" y="831723"/>
                    <a:pt x="914781" y="850011"/>
                    <a:pt x="881126" y="877697"/>
                  </a:cubicBezTo>
                  <a:lnTo>
                    <a:pt x="786130" y="801243"/>
                  </a:lnTo>
                  <a:cubicBezTo>
                    <a:pt x="801497" y="773811"/>
                    <a:pt x="807593" y="743204"/>
                    <a:pt x="807593" y="709549"/>
                  </a:cubicBezTo>
                  <a:cubicBezTo>
                    <a:pt x="807593" y="614680"/>
                    <a:pt x="740283" y="529082"/>
                    <a:pt x="648589" y="513842"/>
                  </a:cubicBezTo>
                  <a:lnTo>
                    <a:pt x="648589" y="397637"/>
                  </a:lnTo>
                  <a:cubicBezTo>
                    <a:pt x="740283" y="379222"/>
                    <a:pt x="807593" y="299593"/>
                    <a:pt x="807593" y="204851"/>
                  </a:cubicBezTo>
                  <a:cubicBezTo>
                    <a:pt x="807593" y="91694"/>
                    <a:pt x="718820" y="6096"/>
                    <a:pt x="605790" y="0"/>
                  </a:cubicBezTo>
                  <a:close/>
                </a:path>
              </a:pathLst>
            </a:custGeom>
            <a:solidFill>
              <a:srgbClr val="7F7F7F"/>
            </a:solidFill>
          </p:spPr>
        </p:sp>
      </p:grpSp>
      <p:grpSp>
        <p:nvGrpSpPr>
          <p:cNvPr id="64" name="Group 73">
            <a:extLst>
              <a:ext uri="{FF2B5EF4-FFF2-40B4-BE49-F238E27FC236}">
                <a16:creationId xmlns:a16="http://schemas.microsoft.com/office/drawing/2014/main" id="{44A85DC8-D99F-9923-E181-715A17E45D8C}"/>
              </a:ext>
            </a:extLst>
          </p:cNvPr>
          <p:cNvGrpSpPr/>
          <p:nvPr/>
        </p:nvGrpSpPr>
        <p:grpSpPr>
          <a:xfrm>
            <a:off x="11436600" y="8044054"/>
            <a:ext cx="275760" cy="328320"/>
            <a:chOff x="0" y="0"/>
            <a:chExt cx="367680" cy="437760"/>
          </a:xfrm>
        </p:grpSpPr>
        <p:sp>
          <p:nvSpPr>
            <p:cNvPr id="65" name="Freeform 74">
              <a:extLst>
                <a:ext uri="{FF2B5EF4-FFF2-40B4-BE49-F238E27FC236}">
                  <a16:creationId xmlns:a16="http://schemas.microsoft.com/office/drawing/2014/main" id="{4F232635-BBBB-0ACC-C81F-0EE4DBA2E086}"/>
                </a:ext>
              </a:extLst>
            </p:cNvPr>
            <p:cNvSpPr/>
            <p:nvPr/>
          </p:nvSpPr>
          <p:spPr>
            <a:xfrm>
              <a:off x="0" y="0"/>
              <a:ext cx="367665" cy="437769"/>
            </a:xfrm>
            <a:custGeom>
              <a:avLst/>
              <a:gdLst/>
              <a:ahLst/>
              <a:cxnLst/>
              <a:rect l="l" t="t" r="r" b="b"/>
              <a:pathLst>
                <a:path w="367665" h="437769">
                  <a:moveTo>
                    <a:pt x="0" y="0"/>
                  </a:moveTo>
                  <a:lnTo>
                    <a:pt x="0" y="225806"/>
                  </a:lnTo>
                  <a:cubicBezTo>
                    <a:pt x="41783" y="239776"/>
                    <a:pt x="75184" y="281559"/>
                    <a:pt x="75184" y="331851"/>
                  </a:cubicBezTo>
                  <a:lnTo>
                    <a:pt x="75184" y="437769"/>
                  </a:lnTo>
                  <a:lnTo>
                    <a:pt x="367665" y="437769"/>
                  </a:lnTo>
                  <a:lnTo>
                    <a:pt x="367665" y="326263"/>
                  </a:lnTo>
                  <a:cubicBezTo>
                    <a:pt x="367665" y="145034"/>
                    <a:pt x="220091" y="0"/>
                    <a:pt x="38989" y="0"/>
                  </a:cubicBezTo>
                  <a:close/>
                </a:path>
              </a:pathLst>
            </a:custGeom>
            <a:solidFill>
              <a:srgbClr val="7F7F7F"/>
            </a:solidFill>
          </p:spPr>
        </p:sp>
      </p:grpSp>
      <p:grpSp>
        <p:nvGrpSpPr>
          <p:cNvPr id="66" name="Group 75">
            <a:extLst>
              <a:ext uri="{FF2B5EF4-FFF2-40B4-BE49-F238E27FC236}">
                <a16:creationId xmlns:a16="http://schemas.microsoft.com/office/drawing/2014/main" id="{309B401F-3850-F708-2AEC-AAEB1A2EC609}"/>
              </a:ext>
            </a:extLst>
          </p:cNvPr>
          <p:cNvGrpSpPr/>
          <p:nvPr/>
        </p:nvGrpSpPr>
        <p:grpSpPr>
          <a:xfrm>
            <a:off x="11381880" y="8257174"/>
            <a:ext cx="58320" cy="167040"/>
            <a:chOff x="0" y="0"/>
            <a:chExt cx="77760" cy="222720"/>
          </a:xfrm>
        </p:grpSpPr>
        <p:sp>
          <p:nvSpPr>
            <p:cNvPr id="67" name="Freeform 76">
              <a:extLst>
                <a:ext uri="{FF2B5EF4-FFF2-40B4-BE49-F238E27FC236}">
                  <a16:creationId xmlns:a16="http://schemas.microsoft.com/office/drawing/2014/main" id="{C36C1D03-9115-9FF7-7BB5-2965E8BC1352}"/>
                </a:ext>
              </a:extLst>
            </p:cNvPr>
            <p:cNvSpPr/>
            <p:nvPr/>
          </p:nvSpPr>
          <p:spPr>
            <a:xfrm>
              <a:off x="127" y="127"/>
              <a:ext cx="77724" cy="222504"/>
            </a:xfrm>
            <a:custGeom>
              <a:avLst/>
              <a:gdLst/>
              <a:ahLst/>
              <a:cxnLst/>
              <a:rect l="l" t="t" r="r" b="b"/>
              <a:pathLst>
                <a:path w="77724" h="222504">
                  <a:moveTo>
                    <a:pt x="41656" y="0"/>
                  </a:moveTo>
                  <a:cubicBezTo>
                    <a:pt x="22098" y="0"/>
                    <a:pt x="8255" y="19431"/>
                    <a:pt x="8255" y="38862"/>
                  </a:cubicBezTo>
                  <a:lnTo>
                    <a:pt x="8255" y="186436"/>
                  </a:lnTo>
                  <a:cubicBezTo>
                    <a:pt x="0" y="205867"/>
                    <a:pt x="16637" y="222504"/>
                    <a:pt x="38862" y="222504"/>
                  </a:cubicBezTo>
                  <a:cubicBezTo>
                    <a:pt x="58293" y="222504"/>
                    <a:pt x="72136" y="205867"/>
                    <a:pt x="77724" y="186436"/>
                  </a:cubicBezTo>
                  <a:lnTo>
                    <a:pt x="77724" y="38862"/>
                  </a:lnTo>
                  <a:cubicBezTo>
                    <a:pt x="77597" y="19431"/>
                    <a:pt x="58293" y="5588"/>
                    <a:pt x="41656" y="0"/>
                  </a:cubicBezTo>
                  <a:close/>
                </a:path>
              </a:pathLst>
            </a:custGeom>
            <a:solidFill>
              <a:srgbClr val="7F7F7F"/>
            </a:solidFill>
          </p:spPr>
        </p:sp>
      </p:grpSp>
      <p:grpSp>
        <p:nvGrpSpPr>
          <p:cNvPr id="68" name="Group 77">
            <a:extLst>
              <a:ext uri="{FF2B5EF4-FFF2-40B4-BE49-F238E27FC236}">
                <a16:creationId xmlns:a16="http://schemas.microsoft.com/office/drawing/2014/main" id="{5A89ABB9-A419-D79F-A4B9-F1E036B09226}"/>
              </a:ext>
            </a:extLst>
          </p:cNvPr>
          <p:cNvGrpSpPr/>
          <p:nvPr/>
        </p:nvGrpSpPr>
        <p:grpSpPr>
          <a:xfrm>
            <a:off x="11108280" y="8041894"/>
            <a:ext cx="273600" cy="326160"/>
            <a:chOff x="0" y="0"/>
            <a:chExt cx="364800" cy="434880"/>
          </a:xfrm>
        </p:grpSpPr>
        <p:sp>
          <p:nvSpPr>
            <p:cNvPr id="69" name="Freeform 78">
              <a:extLst>
                <a:ext uri="{FF2B5EF4-FFF2-40B4-BE49-F238E27FC236}">
                  <a16:creationId xmlns:a16="http://schemas.microsoft.com/office/drawing/2014/main" id="{EE1FDE07-6FB9-4409-D133-B6FF84D0AA68}"/>
                </a:ext>
              </a:extLst>
            </p:cNvPr>
            <p:cNvSpPr/>
            <p:nvPr/>
          </p:nvSpPr>
          <p:spPr>
            <a:xfrm>
              <a:off x="127" y="127"/>
              <a:ext cx="364744" cy="434721"/>
            </a:xfrm>
            <a:custGeom>
              <a:avLst/>
              <a:gdLst/>
              <a:ahLst/>
              <a:cxnLst/>
              <a:rect l="l" t="t" r="r" b="b"/>
              <a:pathLst>
                <a:path w="364744" h="434721">
                  <a:moveTo>
                    <a:pt x="325755" y="0"/>
                  </a:moveTo>
                  <a:cubicBezTo>
                    <a:pt x="147574" y="0"/>
                    <a:pt x="0" y="144907"/>
                    <a:pt x="0" y="326009"/>
                  </a:cubicBezTo>
                  <a:lnTo>
                    <a:pt x="0" y="434721"/>
                  </a:lnTo>
                  <a:lnTo>
                    <a:pt x="292354" y="434721"/>
                  </a:lnTo>
                  <a:lnTo>
                    <a:pt x="292354" y="326009"/>
                  </a:lnTo>
                  <a:cubicBezTo>
                    <a:pt x="292354" y="278638"/>
                    <a:pt x="322961" y="239522"/>
                    <a:pt x="364744" y="222885"/>
                  </a:cubicBezTo>
                  <a:lnTo>
                    <a:pt x="364744" y="0"/>
                  </a:lnTo>
                  <a:close/>
                </a:path>
              </a:pathLst>
            </a:custGeom>
            <a:solidFill>
              <a:srgbClr val="7F7F7F"/>
            </a:solidFill>
          </p:spPr>
        </p:sp>
      </p:grpSp>
      <p:grpSp>
        <p:nvGrpSpPr>
          <p:cNvPr id="70" name="Group 79">
            <a:extLst>
              <a:ext uri="{FF2B5EF4-FFF2-40B4-BE49-F238E27FC236}">
                <a16:creationId xmlns:a16="http://schemas.microsoft.com/office/drawing/2014/main" id="{84B69F56-9449-D3F2-026D-7EA6DD9C1FC6}"/>
              </a:ext>
            </a:extLst>
          </p:cNvPr>
          <p:cNvGrpSpPr/>
          <p:nvPr/>
        </p:nvGrpSpPr>
        <p:grpSpPr>
          <a:xfrm>
            <a:off x="11106120" y="8429254"/>
            <a:ext cx="606240" cy="453600"/>
            <a:chOff x="0" y="0"/>
            <a:chExt cx="808320" cy="604800"/>
          </a:xfrm>
        </p:grpSpPr>
        <p:sp>
          <p:nvSpPr>
            <p:cNvPr id="71" name="Freeform 80">
              <a:extLst>
                <a:ext uri="{FF2B5EF4-FFF2-40B4-BE49-F238E27FC236}">
                  <a16:creationId xmlns:a16="http://schemas.microsoft.com/office/drawing/2014/main" id="{05A2B8A3-DAB1-08F5-D724-F9298031BB87}"/>
                </a:ext>
              </a:extLst>
            </p:cNvPr>
            <p:cNvSpPr/>
            <p:nvPr/>
          </p:nvSpPr>
          <p:spPr>
            <a:xfrm>
              <a:off x="0" y="0"/>
              <a:ext cx="808355" cy="604774"/>
            </a:xfrm>
            <a:custGeom>
              <a:avLst/>
              <a:gdLst/>
              <a:ahLst/>
              <a:cxnLst/>
              <a:rect l="l" t="t" r="r" b="b"/>
              <a:pathLst>
                <a:path w="808355" h="604774">
                  <a:moveTo>
                    <a:pt x="0" y="0"/>
                  </a:moveTo>
                  <a:lnTo>
                    <a:pt x="0" y="278765"/>
                  </a:lnTo>
                  <a:cubicBezTo>
                    <a:pt x="0" y="459867"/>
                    <a:pt x="145034" y="604774"/>
                    <a:pt x="326136" y="604774"/>
                  </a:cubicBezTo>
                  <a:lnTo>
                    <a:pt x="473837" y="604774"/>
                  </a:lnTo>
                  <a:cubicBezTo>
                    <a:pt x="660527" y="604774"/>
                    <a:pt x="808355" y="459867"/>
                    <a:pt x="808355" y="278765"/>
                  </a:cubicBezTo>
                  <a:lnTo>
                    <a:pt x="808355" y="0"/>
                  </a:lnTo>
                  <a:lnTo>
                    <a:pt x="507238" y="0"/>
                  </a:lnTo>
                  <a:cubicBezTo>
                    <a:pt x="493395" y="41783"/>
                    <a:pt x="451485" y="72390"/>
                    <a:pt x="404114" y="72390"/>
                  </a:cubicBezTo>
                  <a:cubicBezTo>
                    <a:pt x="353949" y="72390"/>
                    <a:pt x="314960" y="41783"/>
                    <a:pt x="298196" y="0"/>
                  </a:cubicBezTo>
                  <a:close/>
                </a:path>
              </a:pathLst>
            </a:custGeom>
            <a:solidFill>
              <a:srgbClr val="7F7F7F"/>
            </a:solidFill>
          </p:spPr>
        </p:sp>
      </p:grpSp>
      <p:grpSp>
        <p:nvGrpSpPr>
          <p:cNvPr id="72" name="Group 81">
            <a:extLst>
              <a:ext uri="{FF2B5EF4-FFF2-40B4-BE49-F238E27FC236}">
                <a16:creationId xmlns:a16="http://schemas.microsoft.com/office/drawing/2014/main" id="{2BACFAF0-7D25-8154-2B5D-905B71D04AA8}"/>
              </a:ext>
            </a:extLst>
          </p:cNvPr>
          <p:cNvGrpSpPr/>
          <p:nvPr/>
        </p:nvGrpSpPr>
        <p:grpSpPr>
          <a:xfrm>
            <a:off x="3525240" y="3513814"/>
            <a:ext cx="772560" cy="770400"/>
            <a:chOff x="0" y="0"/>
            <a:chExt cx="1030080" cy="1027200"/>
          </a:xfrm>
        </p:grpSpPr>
        <p:sp>
          <p:nvSpPr>
            <p:cNvPr id="73" name="Freeform 82">
              <a:extLst>
                <a:ext uri="{FF2B5EF4-FFF2-40B4-BE49-F238E27FC236}">
                  <a16:creationId xmlns:a16="http://schemas.microsoft.com/office/drawing/2014/main" id="{7D626002-A0C2-F57B-9606-1038FD9144D2}"/>
                </a:ext>
              </a:extLst>
            </p:cNvPr>
            <p:cNvSpPr/>
            <p:nvPr/>
          </p:nvSpPr>
          <p:spPr>
            <a:xfrm>
              <a:off x="0" y="0"/>
              <a:ext cx="1029970" cy="1027176"/>
            </a:xfrm>
            <a:custGeom>
              <a:avLst/>
              <a:gdLst/>
              <a:ahLst/>
              <a:cxnLst/>
              <a:rect l="l" t="t" r="r" b="b"/>
              <a:pathLst>
                <a:path w="1029970" h="1027176">
                  <a:moveTo>
                    <a:pt x="516636" y="386080"/>
                  </a:moveTo>
                  <a:cubicBezTo>
                    <a:pt x="586740" y="386080"/>
                    <a:pt x="644144" y="440309"/>
                    <a:pt x="644144" y="513715"/>
                  </a:cubicBezTo>
                  <a:cubicBezTo>
                    <a:pt x="644144" y="583946"/>
                    <a:pt x="586740" y="641350"/>
                    <a:pt x="516636" y="641350"/>
                  </a:cubicBezTo>
                  <a:cubicBezTo>
                    <a:pt x="443230" y="641350"/>
                    <a:pt x="389128" y="583946"/>
                    <a:pt x="389128" y="513715"/>
                  </a:cubicBezTo>
                  <a:cubicBezTo>
                    <a:pt x="389128" y="446659"/>
                    <a:pt x="446532" y="386080"/>
                    <a:pt x="516636" y="386080"/>
                  </a:cubicBezTo>
                  <a:close/>
                  <a:moveTo>
                    <a:pt x="516636" y="0"/>
                  </a:moveTo>
                  <a:cubicBezTo>
                    <a:pt x="232791" y="0"/>
                    <a:pt x="0" y="229743"/>
                    <a:pt x="0" y="513588"/>
                  </a:cubicBezTo>
                  <a:cubicBezTo>
                    <a:pt x="6350" y="800735"/>
                    <a:pt x="232791" y="1027176"/>
                    <a:pt x="516636" y="1027176"/>
                  </a:cubicBezTo>
                  <a:cubicBezTo>
                    <a:pt x="797306" y="1027176"/>
                    <a:pt x="1029970" y="797560"/>
                    <a:pt x="1029970" y="513588"/>
                  </a:cubicBezTo>
                  <a:cubicBezTo>
                    <a:pt x="1029970" y="229616"/>
                    <a:pt x="797306" y="0"/>
                    <a:pt x="516636" y="0"/>
                  </a:cubicBezTo>
                  <a:close/>
                </a:path>
              </a:pathLst>
            </a:custGeom>
            <a:solidFill>
              <a:srgbClr val="7F7F7F"/>
            </a:solidFill>
          </p:spPr>
        </p:sp>
      </p:grpSp>
      <p:grpSp>
        <p:nvGrpSpPr>
          <p:cNvPr id="74" name="Group 83">
            <a:extLst>
              <a:ext uri="{FF2B5EF4-FFF2-40B4-BE49-F238E27FC236}">
                <a16:creationId xmlns:a16="http://schemas.microsoft.com/office/drawing/2014/main" id="{6496F17E-AAD2-86CD-08DC-EB86C0A37B50}"/>
              </a:ext>
            </a:extLst>
          </p:cNvPr>
          <p:cNvGrpSpPr/>
          <p:nvPr/>
        </p:nvGrpSpPr>
        <p:grpSpPr>
          <a:xfrm>
            <a:off x="3654120" y="3900454"/>
            <a:ext cx="837360" cy="574560"/>
            <a:chOff x="0" y="0"/>
            <a:chExt cx="1116480" cy="766080"/>
          </a:xfrm>
        </p:grpSpPr>
        <p:sp>
          <p:nvSpPr>
            <p:cNvPr id="75" name="Freeform 84">
              <a:extLst>
                <a:ext uri="{FF2B5EF4-FFF2-40B4-BE49-F238E27FC236}">
                  <a16:creationId xmlns:a16="http://schemas.microsoft.com/office/drawing/2014/main" id="{9F6A52A9-22AF-3872-6461-2DE382BCE527}"/>
                </a:ext>
              </a:extLst>
            </p:cNvPr>
            <p:cNvSpPr/>
            <p:nvPr/>
          </p:nvSpPr>
          <p:spPr>
            <a:xfrm>
              <a:off x="127" y="0"/>
              <a:ext cx="1116330" cy="765937"/>
            </a:xfrm>
            <a:custGeom>
              <a:avLst/>
              <a:gdLst/>
              <a:ahLst/>
              <a:cxnLst/>
              <a:rect l="l" t="t" r="r" b="b"/>
              <a:pathLst>
                <a:path w="1116330" h="765937">
                  <a:moveTo>
                    <a:pt x="989457" y="0"/>
                  </a:moveTo>
                  <a:cubicBezTo>
                    <a:pt x="915162" y="0"/>
                    <a:pt x="854837" y="55499"/>
                    <a:pt x="854837" y="128016"/>
                  </a:cubicBezTo>
                  <a:cubicBezTo>
                    <a:pt x="854837" y="182245"/>
                    <a:pt x="889889" y="233299"/>
                    <a:pt x="940943" y="249301"/>
                  </a:cubicBezTo>
                  <a:lnTo>
                    <a:pt x="940943" y="300355"/>
                  </a:lnTo>
                  <a:cubicBezTo>
                    <a:pt x="940943" y="447040"/>
                    <a:pt x="829183" y="571500"/>
                    <a:pt x="685673" y="590677"/>
                  </a:cubicBezTo>
                  <a:lnTo>
                    <a:pt x="685673" y="488442"/>
                  </a:lnTo>
                  <a:cubicBezTo>
                    <a:pt x="590042" y="555498"/>
                    <a:pt x="471932" y="593725"/>
                    <a:pt x="344424" y="593725"/>
                  </a:cubicBezTo>
                  <a:cubicBezTo>
                    <a:pt x="216916" y="593725"/>
                    <a:pt x="98806" y="555498"/>
                    <a:pt x="0" y="488442"/>
                  </a:cubicBezTo>
                  <a:lnTo>
                    <a:pt x="0" y="638429"/>
                  </a:lnTo>
                  <a:cubicBezTo>
                    <a:pt x="0" y="711835"/>
                    <a:pt x="57404" y="765937"/>
                    <a:pt x="127508" y="765937"/>
                  </a:cubicBezTo>
                  <a:lnTo>
                    <a:pt x="545338" y="765937"/>
                  </a:lnTo>
                  <a:cubicBezTo>
                    <a:pt x="602742" y="765937"/>
                    <a:pt x="653796" y="730885"/>
                    <a:pt x="669798" y="679831"/>
                  </a:cubicBezTo>
                  <a:cubicBezTo>
                    <a:pt x="870712" y="657479"/>
                    <a:pt x="1020572" y="497967"/>
                    <a:pt x="1023874" y="293878"/>
                  </a:cubicBezTo>
                  <a:lnTo>
                    <a:pt x="1023874" y="242951"/>
                  </a:lnTo>
                  <a:cubicBezTo>
                    <a:pt x="1077976" y="223774"/>
                    <a:pt x="1116330" y="172720"/>
                    <a:pt x="1113155" y="112141"/>
                  </a:cubicBezTo>
                  <a:cubicBezTo>
                    <a:pt x="1109853" y="57912"/>
                    <a:pt x="1062101" y="10160"/>
                    <a:pt x="1001395" y="508"/>
                  </a:cubicBezTo>
                  <a:cubicBezTo>
                    <a:pt x="997458" y="254"/>
                    <a:pt x="993394" y="0"/>
                    <a:pt x="989457" y="0"/>
                  </a:cubicBezTo>
                  <a:close/>
                </a:path>
              </a:pathLst>
            </a:custGeom>
            <a:solidFill>
              <a:srgbClr val="7F7F7F"/>
            </a:solidFill>
          </p:spPr>
        </p:sp>
      </p:grpSp>
      <p:grpSp>
        <p:nvGrpSpPr>
          <p:cNvPr id="76" name="Group 85">
            <a:extLst>
              <a:ext uri="{FF2B5EF4-FFF2-40B4-BE49-F238E27FC236}">
                <a16:creationId xmlns:a16="http://schemas.microsoft.com/office/drawing/2014/main" id="{802E2F8F-38B6-5665-342C-BB9F185074BD}"/>
              </a:ext>
            </a:extLst>
          </p:cNvPr>
          <p:cNvGrpSpPr/>
          <p:nvPr/>
        </p:nvGrpSpPr>
        <p:grpSpPr>
          <a:xfrm>
            <a:off x="3842760" y="8340694"/>
            <a:ext cx="555120" cy="549360"/>
            <a:chOff x="0" y="0"/>
            <a:chExt cx="740160" cy="732480"/>
          </a:xfrm>
        </p:grpSpPr>
        <p:sp>
          <p:nvSpPr>
            <p:cNvPr id="77" name="Freeform 86">
              <a:extLst>
                <a:ext uri="{FF2B5EF4-FFF2-40B4-BE49-F238E27FC236}">
                  <a16:creationId xmlns:a16="http://schemas.microsoft.com/office/drawing/2014/main" id="{A576B660-66E0-86C6-07EE-AC1D8663A521}"/>
                </a:ext>
              </a:extLst>
            </p:cNvPr>
            <p:cNvSpPr/>
            <p:nvPr/>
          </p:nvSpPr>
          <p:spPr>
            <a:xfrm>
              <a:off x="0" y="127"/>
              <a:ext cx="740029" cy="732409"/>
            </a:xfrm>
            <a:custGeom>
              <a:avLst/>
              <a:gdLst/>
              <a:ahLst/>
              <a:cxnLst/>
              <a:rect l="l" t="t" r="r" b="b"/>
              <a:pathLst>
                <a:path w="740029" h="732409">
                  <a:moveTo>
                    <a:pt x="456311" y="0"/>
                  </a:moveTo>
                  <a:cubicBezTo>
                    <a:pt x="433197" y="0"/>
                    <a:pt x="410591" y="9652"/>
                    <a:pt x="393065" y="28321"/>
                  </a:cubicBezTo>
                  <a:lnTo>
                    <a:pt x="0" y="421386"/>
                  </a:lnTo>
                  <a:lnTo>
                    <a:pt x="311023" y="732409"/>
                  </a:lnTo>
                  <a:lnTo>
                    <a:pt x="703961" y="339344"/>
                  </a:lnTo>
                  <a:cubicBezTo>
                    <a:pt x="740029" y="303149"/>
                    <a:pt x="740029" y="245237"/>
                    <a:pt x="703961" y="209042"/>
                  </a:cubicBezTo>
                  <a:lnTo>
                    <a:pt x="525526" y="33147"/>
                  </a:lnTo>
                  <a:cubicBezTo>
                    <a:pt x="505714" y="10795"/>
                    <a:pt x="480822" y="0"/>
                    <a:pt x="456311" y="0"/>
                  </a:cubicBezTo>
                  <a:close/>
                </a:path>
              </a:pathLst>
            </a:custGeom>
            <a:solidFill>
              <a:srgbClr val="7F7F7F"/>
            </a:solidFill>
          </p:spPr>
        </p:sp>
      </p:grpSp>
      <p:grpSp>
        <p:nvGrpSpPr>
          <p:cNvPr id="78" name="Group 87">
            <a:extLst>
              <a:ext uri="{FF2B5EF4-FFF2-40B4-BE49-F238E27FC236}">
                <a16:creationId xmlns:a16="http://schemas.microsoft.com/office/drawing/2014/main" id="{A68BEA9F-02FA-DE56-47F6-628828E9D267}"/>
              </a:ext>
            </a:extLst>
          </p:cNvPr>
          <p:cNvGrpSpPr/>
          <p:nvPr/>
        </p:nvGrpSpPr>
        <p:grpSpPr>
          <a:xfrm>
            <a:off x="3768600" y="8685574"/>
            <a:ext cx="272880" cy="272880"/>
            <a:chOff x="0" y="0"/>
            <a:chExt cx="363840" cy="363840"/>
          </a:xfrm>
        </p:grpSpPr>
        <p:sp>
          <p:nvSpPr>
            <p:cNvPr id="79" name="Freeform 88">
              <a:extLst>
                <a:ext uri="{FF2B5EF4-FFF2-40B4-BE49-F238E27FC236}">
                  <a16:creationId xmlns:a16="http://schemas.microsoft.com/office/drawing/2014/main" id="{3F1001AF-4CD0-0EF1-1ACA-BA6773468B07}"/>
                </a:ext>
              </a:extLst>
            </p:cNvPr>
            <p:cNvSpPr/>
            <p:nvPr/>
          </p:nvSpPr>
          <p:spPr>
            <a:xfrm>
              <a:off x="127" y="127"/>
              <a:ext cx="363601" cy="363728"/>
            </a:xfrm>
            <a:custGeom>
              <a:avLst/>
              <a:gdLst/>
              <a:ahLst/>
              <a:cxnLst/>
              <a:rect l="l" t="t" r="r" b="b"/>
              <a:pathLst>
                <a:path w="363601" h="363728">
                  <a:moveTo>
                    <a:pt x="55372" y="0"/>
                  </a:moveTo>
                  <a:lnTo>
                    <a:pt x="36068" y="21590"/>
                  </a:lnTo>
                  <a:cubicBezTo>
                    <a:pt x="19177" y="38481"/>
                    <a:pt x="7112" y="62611"/>
                    <a:pt x="7112" y="91440"/>
                  </a:cubicBezTo>
                  <a:cubicBezTo>
                    <a:pt x="7112" y="110744"/>
                    <a:pt x="14351" y="134747"/>
                    <a:pt x="33655" y="151638"/>
                  </a:cubicBezTo>
                  <a:cubicBezTo>
                    <a:pt x="48133" y="161290"/>
                    <a:pt x="45720" y="187706"/>
                    <a:pt x="33655" y="199771"/>
                  </a:cubicBezTo>
                  <a:lnTo>
                    <a:pt x="0" y="231140"/>
                  </a:lnTo>
                  <a:lnTo>
                    <a:pt x="132334" y="363728"/>
                  </a:lnTo>
                  <a:lnTo>
                    <a:pt x="166116" y="332359"/>
                  </a:lnTo>
                  <a:cubicBezTo>
                    <a:pt x="172212" y="326390"/>
                    <a:pt x="180594" y="323342"/>
                    <a:pt x="189357" y="323342"/>
                  </a:cubicBezTo>
                  <a:cubicBezTo>
                    <a:pt x="198120" y="323342"/>
                    <a:pt x="207137" y="326390"/>
                    <a:pt x="214249" y="332359"/>
                  </a:cubicBezTo>
                  <a:cubicBezTo>
                    <a:pt x="231140" y="349250"/>
                    <a:pt x="255270" y="358902"/>
                    <a:pt x="279273" y="358902"/>
                  </a:cubicBezTo>
                  <a:cubicBezTo>
                    <a:pt x="303276" y="358902"/>
                    <a:pt x="325120" y="349250"/>
                    <a:pt x="344297" y="332359"/>
                  </a:cubicBezTo>
                  <a:lnTo>
                    <a:pt x="363601" y="310769"/>
                  </a:lnTo>
                  <a:lnTo>
                    <a:pt x="55372" y="0"/>
                  </a:lnTo>
                  <a:close/>
                </a:path>
              </a:pathLst>
            </a:custGeom>
            <a:solidFill>
              <a:srgbClr val="7F7F7F"/>
            </a:solidFill>
          </p:spPr>
        </p:sp>
      </p:grpSp>
      <p:grpSp>
        <p:nvGrpSpPr>
          <p:cNvPr id="80" name="Group 89">
            <a:extLst>
              <a:ext uri="{FF2B5EF4-FFF2-40B4-BE49-F238E27FC236}">
                <a16:creationId xmlns:a16="http://schemas.microsoft.com/office/drawing/2014/main" id="{4D9A1A42-8CB4-879D-AF3B-31BD7C84B3BD}"/>
              </a:ext>
            </a:extLst>
          </p:cNvPr>
          <p:cNvGrpSpPr/>
          <p:nvPr/>
        </p:nvGrpSpPr>
        <p:grpSpPr>
          <a:xfrm>
            <a:off x="3654120" y="8898694"/>
            <a:ext cx="179280" cy="105120"/>
            <a:chOff x="0" y="0"/>
            <a:chExt cx="239040" cy="140160"/>
          </a:xfrm>
        </p:grpSpPr>
        <p:sp>
          <p:nvSpPr>
            <p:cNvPr id="81" name="Freeform 90">
              <a:extLst>
                <a:ext uri="{FF2B5EF4-FFF2-40B4-BE49-F238E27FC236}">
                  <a16:creationId xmlns:a16="http://schemas.microsoft.com/office/drawing/2014/main" id="{9F384730-F3BF-FCD2-5FA2-CB8CC259616F}"/>
                </a:ext>
              </a:extLst>
            </p:cNvPr>
            <p:cNvSpPr/>
            <p:nvPr/>
          </p:nvSpPr>
          <p:spPr>
            <a:xfrm>
              <a:off x="127" y="0"/>
              <a:ext cx="239014" cy="140208"/>
            </a:xfrm>
            <a:custGeom>
              <a:avLst/>
              <a:gdLst/>
              <a:ahLst/>
              <a:cxnLst/>
              <a:rect l="l" t="t" r="r" b="b"/>
              <a:pathLst>
                <a:path w="239014" h="140208">
                  <a:moveTo>
                    <a:pt x="110998" y="0"/>
                  </a:moveTo>
                  <a:lnTo>
                    <a:pt x="19304" y="89408"/>
                  </a:lnTo>
                  <a:cubicBezTo>
                    <a:pt x="0" y="103886"/>
                    <a:pt x="14478" y="140208"/>
                    <a:pt x="41021" y="140208"/>
                  </a:cubicBezTo>
                  <a:lnTo>
                    <a:pt x="212471" y="140208"/>
                  </a:lnTo>
                  <a:cubicBezTo>
                    <a:pt x="224536" y="140208"/>
                    <a:pt x="231775" y="135382"/>
                    <a:pt x="239014" y="128143"/>
                  </a:cubicBezTo>
                  <a:lnTo>
                    <a:pt x="110998" y="0"/>
                  </a:lnTo>
                  <a:close/>
                </a:path>
              </a:pathLst>
            </a:custGeom>
            <a:solidFill>
              <a:srgbClr val="7F7F7F"/>
            </a:solidFill>
          </p:spPr>
        </p:sp>
      </p:grpSp>
      <p:grpSp>
        <p:nvGrpSpPr>
          <p:cNvPr id="82" name="Group 91">
            <a:extLst>
              <a:ext uri="{FF2B5EF4-FFF2-40B4-BE49-F238E27FC236}">
                <a16:creationId xmlns:a16="http://schemas.microsoft.com/office/drawing/2014/main" id="{C67CDB39-FDFD-7913-6023-AC3186752EA4}"/>
              </a:ext>
            </a:extLst>
          </p:cNvPr>
          <p:cNvGrpSpPr/>
          <p:nvPr/>
        </p:nvGrpSpPr>
        <p:grpSpPr>
          <a:xfrm>
            <a:off x="9934680" y="8165014"/>
            <a:ext cx="244080" cy="241920"/>
            <a:chOff x="0" y="0"/>
            <a:chExt cx="325440" cy="322560"/>
          </a:xfrm>
        </p:grpSpPr>
        <p:sp>
          <p:nvSpPr>
            <p:cNvPr id="83" name="Freeform 92">
              <a:extLst>
                <a:ext uri="{FF2B5EF4-FFF2-40B4-BE49-F238E27FC236}">
                  <a16:creationId xmlns:a16="http://schemas.microsoft.com/office/drawing/2014/main" id="{38B65C5C-7366-3F43-8FC8-071CE2171482}"/>
                </a:ext>
              </a:extLst>
            </p:cNvPr>
            <p:cNvSpPr/>
            <p:nvPr/>
          </p:nvSpPr>
          <p:spPr>
            <a:xfrm>
              <a:off x="127" y="127"/>
              <a:ext cx="325247" cy="322326"/>
            </a:xfrm>
            <a:custGeom>
              <a:avLst/>
              <a:gdLst/>
              <a:ahLst/>
              <a:cxnLst/>
              <a:rect l="l" t="t" r="r" b="b"/>
              <a:pathLst>
                <a:path w="325247" h="322326">
                  <a:moveTo>
                    <a:pt x="157734" y="0"/>
                  </a:moveTo>
                  <a:cubicBezTo>
                    <a:pt x="149352" y="0"/>
                    <a:pt x="140843" y="3048"/>
                    <a:pt x="134874" y="9017"/>
                  </a:cubicBezTo>
                  <a:lnTo>
                    <a:pt x="0" y="144018"/>
                  </a:lnTo>
                  <a:lnTo>
                    <a:pt x="178308" y="322326"/>
                  </a:lnTo>
                  <a:lnTo>
                    <a:pt x="313182" y="187325"/>
                  </a:lnTo>
                  <a:cubicBezTo>
                    <a:pt x="325247" y="175260"/>
                    <a:pt x="325247" y="153543"/>
                    <a:pt x="313182" y="141605"/>
                  </a:cubicBezTo>
                  <a:lnTo>
                    <a:pt x="180721" y="9017"/>
                  </a:lnTo>
                  <a:cubicBezTo>
                    <a:pt x="174625" y="2921"/>
                    <a:pt x="166243" y="0"/>
                    <a:pt x="157734" y="0"/>
                  </a:cubicBezTo>
                  <a:close/>
                </a:path>
              </a:pathLst>
            </a:custGeom>
            <a:solidFill>
              <a:srgbClr val="7F7F7F"/>
            </a:solidFill>
          </p:spPr>
        </p:sp>
      </p:grpSp>
      <p:grpSp>
        <p:nvGrpSpPr>
          <p:cNvPr id="84" name="Group 93">
            <a:extLst>
              <a:ext uri="{FF2B5EF4-FFF2-40B4-BE49-F238E27FC236}">
                <a16:creationId xmlns:a16="http://schemas.microsoft.com/office/drawing/2014/main" id="{924D67BE-EA56-E937-7B90-9BF6769A7D3B}"/>
              </a:ext>
            </a:extLst>
          </p:cNvPr>
          <p:cNvGrpSpPr/>
          <p:nvPr/>
        </p:nvGrpSpPr>
        <p:grpSpPr>
          <a:xfrm>
            <a:off x="10202520" y="8430694"/>
            <a:ext cx="246240" cy="241920"/>
            <a:chOff x="0" y="0"/>
            <a:chExt cx="328320" cy="322560"/>
          </a:xfrm>
        </p:grpSpPr>
        <p:sp>
          <p:nvSpPr>
            <p:cNvPr id="85" name="Freeform 94">
              <a:extLst>
                <a:ext uri="{FF2B5EF4-FFF2-40B4-BE49-F238E27FC236}">
                  <a16:creationId xmlns:a16="http://schemas.microsoft.com/office/drawing/2014/main" id="{00219FF2-5484-AF36-A594-FAB9441E6F7E}"/>
                </a:ext>
              </a:extLst>
            </p:cNvPr>
            <p:cNvSpPr/>
            <p:nvPr/>
          </p:nvSpPr>
          <p:spPr>
            <a:xfrm>
              <a:off x="0" y="127"/>
              <a:ext cx="328295" cy="322453"/>
            </a:xfrm>
            <a:custGeom>
              <a:avLst/>
              <a:gdLst/>
              <a:ahLst/>
              <a:cxnLst/>
              <a:rect l="l" t="t" r="r" b="b"/>
              <a:pathLst>
                <a:path w="328295" h="322453">
                  <a:moveTo>
                    <a:pt x="158115" y="0"/>
                  </a:moveTo>
                  <a:cubicBezTo>
                    <a:pt x="149733" y="0"/>
                    <a:pt x="141224" y="3048"/>
                    <a:pt x="135255" y="9017"/>
                  </a:cubicBezTo>
                  <a:lnTo>
                    <a:pt x="0" y="146431"/>
                  </a:lnTo>
                  <a:lnTo>
                    <a:pt x="176276" y="322453"/>
                  </a:lnTo>
                  <a:lnTo>
                    <a:pt x="316230" y="189865"/>
                  </a:lnTo>
                  <a:cubicBezTo>
                    <a:pt x="328295" y="177800"/>
                    <a:pt x="328295" y="158496"/>
                    <a:pt x="316230" y="146431"/>
                  </a:cubicBezTo>
                  <a:lnTo>
                    <a:pt x="181102" y="9017"/>
                  </a:lnTo>
                  <a:cubicBezTo>
                    <a:pt x="175133" y="2921"/>
                    <a:pt x="166624" y="0"/>
                    <a:pt x="158242" y="0"/>
                  </a:cubicBezTo>
                  <a:close/>
                </a:path>
              </a:pathLst>
            </a:custGeom>
            <a:solidFill>
              <a:srgbClr val="7F7F7F"/>
            </a:solidFill>
          </p:spPr>
        </p:sp>
      </p:grpSp>
      <p:grpSp>
        <p:nvGrpSpPr>
          <p:cNvPr id="86" name="Group 95">
            <a:extLst>
              <a:ext uri="{FF2B5EF4-FFF2-40B4-BE49-F238E27FC236}">
                <a16:creationId xmlns:a16="http://schemas.microsoft.com/office/drawing/2014/main" id="{4EFD6980-F366-73AC-33DF-20C02F955D8B}"/>
              </a:ext>
            </a:extLst>
          </p:cNvPr>
          <p:cNvGrpSpPr/>
          <p:nvPr/>
        </p:nvGrpSpPr>
        <p:grpSpPr>
          <a:xfrm>
            <a:off x="9703560" y="8309734"/>
            <a:ext cx="601920" cy="584640"/>
            <a:chOff x="0" y="0"/>
            <a:chExt cx="802560" cy="779520"/>
          </a:xfrm>
        </p:grpSpPr>
        <p:sp>
          <p:nvSpPr>
            <p:cNvPr id="87" name="Freeform 96">
              <a:extLst>
                <a:ext uri="{FF2B5EF4-FFF2-40B4-BE49-F238E27FC236}">
                  <a16:creationId xmlns:a16="http://schemas.microsoft.com/office/drawing/2014/main" id="{FFE5EBB3-7FEA-5CA7-1363-90BFA51AB6C7}"/>
                </a:ext>
              </a:extLst>
            </p:cNvPr>
            <p:cNvSpPr/>
            <p:nvPr/>
          </p:nvSpPr>
          <p:spPr>
            <a:xfrm>
              <a:off x="0" y="0"/>
              <a:ext cx="802513" cy="779526"/>
            </a:xfrm>
            <a:custGeom>
              <a:avLst/>
              <a:gdLst/>
              <a:ahLst/>
              <a:cxnLst/>
              <a:rect l="l" t="t" r="r" b="b"/>
              <a:pathLst>
                <a:path w="802513" h="779526">
                  <a:moveTo>
                    <a:pt x="267462" y="0"/>
                  </a:moveTo>
                  <a:lnTo>
                    <a:pt x="134874" y="132588"/>
                  </a:lnTo>
                  <a:cubicBezTo>
                    <a:pt x="89154" y="178435"/>
                    <a:pt x="55372" y="236220"/>
                    <a:pt x="38481" y="291719"/>
                  </a:cubicBezTo>
                  <a:cubicBezTo>
                    <a:pt x="0" y="421894"/>
                    <a:pt x="31369" y="566547"/>
                    <a:pt x="134874" y="670306"/>
                  </a:cubicBezTo>
                  <a:cubicBezTo>
                    <a:pt x="203962" y="739267"/>
                    <a:pt x="299720" y="779526"/>
                    <a:pt x="403225" y="779526"/>
                  </a:cubicBezTo>
                  <a:cubicBezTo>
                    <a:pt x="411734" y="779526"/>
                    <a:pt x="420243" y="779272"/>
                    <a:pt x="428879" y="778637"/>
                  </a:cubicBezTo>
                  <a:cubicBezTo>
                    <a:pt x="510794" y="771398"/>
                    <a:pt x="602361" y="735203"/>
                    <a:pt x="669798" y="670179"/>
                  </a:cubicBezTo>
                  <a:lnTo>
                    <a:pt x="802513" y="537591"/>
                  </a:lnTo>
                  <a:lnTo>
                    <a:pt x="626491" y="359156"/>
                  </a:lnTo>
                  <a:lnTo>
                    <a:pt x="489204" y="489458"/>
                  </a:lnTo>
                  <a:cubicBezTo>
                    <a:pt x="464820" y="513842"/>
                    <a:pt x="431800" y="526415"/>
                    <a:pt x="398780" y="526415"/>
                  </a:cubicBezTo>
                  <a:cubicBezTo>
                    <a:pt x="366649" y="526415"/>
                    <a:pt x="334645" y="514350"/>
                    <a:pt x="310769" y="489331"/>
                  </a:cubicBezTo>
                  <a:cubicBezTo>
                    <a:pt x="262636" y="441071"/>
                    <a:pt x="262636" y="359029"/>
                    <a:pt x="310769" y="310896"/>
                  </a:cubicBezTo>
                  <a:lnTo>
                    <a:pt x="443484" y="178435"/>
                  </a:lnTo>
                  <a:lnTo>
                    <a:pt x="267462" y="0"/>
                  </a:lnTo>
                  <a:close/>
                </a:path>
              </a:pathLst>
            </a:custGeom>
            <a:solidFill>
              <a:srgbClr val="7F7F7F"/>
            </a:solidFill>
          </p:spPr>
        </p:sp>
      </p:grpSp>
      <p:grpSp>
        <p:nvGrpSpPr>
          <p:cNvPr id="88" name="Group 97">
            <a:extLst>
              <a:ext uri="{FF2B5EF4-FFF2-40B4-BE49-F238E27FC236}">
                <a16:creationId xmlns:a16="http://schemas.microsoft.com/office/drawing/2014/main" id="{855256F4-E567-0B9B-6FF2-29808FCED248}"/>
              </a:ext>
            </a:extLst>
          </p:cNvPr>
          <p:cNvGrpSpPr/>
          <p:nvPr/>
        </p:nvGrpSpPr>
        <p:grpSpPr>
          <a:xfrm>
            <a:off x="4983240" y="8226214"/>
            <a:ext cx="704880" cy="713520"/>
            <a:chOff x="0" y="0"/>
            <a:chExt cx="939840" cy="951360"/>
          </a:xfrm>
        </p:grpSpPr>
        <p:sp>
          <p:nvSpPr>
            <p:cNvPr id="89" name="Freeform 98">
              <a:extLst>
                <a:ext uri="{FF2B5EF4-FFF2-40B4-BE49-F238E27FC236}">
                  <a16:creationId xmlns:a16="http://schemas.microsoft.com/office/drawing/2014/main" id="{CE1670DE-1254-3A54-A373-38E28724D7F4}"/>
                </a:ext>
              </a:extLst>
            </p:cNvPr>
            <p:cNvSpPr/>
            <p:nvPr/>
          </p:nvSpPr>
          <p:spPr>
            <a:xfrm>
              <a:off x="381" y="127"/>
              <a:ext cx="939546" cy="951230"/>
            </a:xfrm>
            <a:custGeom>
              <a:avLst/>
              <a:gdLst/>
              <a:ahLst/>
              <a:cxnLst/>
              <a:rect l="l" t="t" r="r" b="b"/>
              <a:pathLst>
                <a:path w="939546" h="951230">
                  <a:moveTo>
                    <a:pt x="451612" y="65659"/>
                  </a:moveTo>
                  <a:cubicBezTo>
                    <a:pt x="491109" y="65659"/>
                    <a:pt x="529717" y="107950"/>
                    <a:pt x="561594" y="188595"/>
                  </a:cubicBezTo>
                  <a:cubicBezTo>
                    <a:pt x="522986" y="198247"/>
                    <a:pt x="486918" y="212725"/>
                    <a:pt x="450723" y="229616"/>
                  </a:cubicBezTo>
                  <a:cubicBezTo>
                    <a:pt x="414528" y="212725"/>
                    <a:pt x="378333" y="198247"/>
                    <a:pt x="339852" y="188595"/>
                  </a:cubicBezTo>
                  <a:cubicBezTo>
                    <a:pt x="374269" y="105537"/>
                    <a:pt x="413385" y="65659"/>
                    <a:pt x="451739" y="65659"/>
                  </a:cubicBezTo>
                  <a:close/>
                  <a:moveTo>
                    <a:pt x="320421" y="248920"/>
                  </a:moveTo>
                  <a:cubicBezTo>
                    <a:pt x="339725" y="256159"/>
                    <a:pt x="354203" y="258572"/>
                    <a:pt x="373507" y="265811"/>
                  </a:cubicBezTo>
                  <a:cubicBezTo>
                    <a:pt x="361442" y="270637"/>
                    <a:pt x="351790" y="275463"/>
                    <a:pt x="339725" y="282702"/>
                  </a:cubicBezTo>
                  <a:cubicBezTo>
                    <a:pt x="327660" y="289941"/>
                    <a:pt x="318008" y="294767"/>
                    <a:pt x="305943" y="302006"/>
                  </a:cubicBezTo>
                  <a:cubicBezTo>
                    <a:pt x="313182" y="285115"/>
                    <a:pt x="318008" y="268224"/>
                    <a:pt x="320421" y="249047"/>
                  </a:cubicBezTo>
                  <a:close/>
                  <a:moveTo>
                    <a:pt x="583311" y="253873"/>
                  </a:moveTo>
                  <a:cubicBezTo>
                    <a:pt x="588137" y="268351"/>
                    <a:pt x="592963" y="285115"/>
                    <a:pt x="595376" y="304419"/>
                  </a:cubicBezTo>
                  <a:cubicBezTo>
                    <a:pt x="573659" y="289941"/>
                    <a:pt x="554482" y="278003"/>
                    <a:pt x="532638" y="268351"/>
                  </a:cubicBezTo>
                  <a:cubicBezTo>
                    <a:pt x="549529" y="261112"/>
                    <a:pt x="566420" y="256286"/>
                    <a:pt x="583311" y="253873"/>
                  </a:cubicBezTo>
                  <a:close/>
                  <a:moveTo>
                    <a:pt x="199517" y="232029"/>
                  </a:moveTo>
                  <a:cubicBezTo>
                    <a:pt x="217551" y="232029"/>
                    <a:pt x="237744" y="233553"/>
                    <a:pt x="260096" y="236855"/>
                  </a:cubicBezTo>
                  <a:cubicBezTo>
                    <a:pt x="252857" y="273050"/>
                    <a:pt x="243205" y="309118"/>
                    <a:pt x="240792" y="352552"/>
                  </a:cubicBezTo>
                  <a:cubicBezTo>
                    <a:pt x="209423" y="376682"/>
                    <a:pt x="180467" y="400812"/>
                    <a:pt x="149225" y="427355"/>
                  </a:cubicBezTo>
                  <a:cubicBezTo>
                    <a:pt x="54102" y="311277"/>
                    <a:pt x="72009" y="232156"/>
                    <a:pt x="199517" y="232156"/>
                  </a:cubicBezTo>
                  <a:close/>
                  <a:moveTo>
                    <a:pt x="711581" y="235331"/>
                  </a:moveTo>
                  <a:cubicBezTo>
                    <a:pt x="832358" y="235331"/>
                    <a:pt x="847725" y="313944"/>
                    <a:pt x="754507" y="429895"/>
                  </a:cubicBezTo>
                  <a:cubicBezTo>
                    <a:pt x="727964" y="403352"/>
                    <a:pt x="699008" y="376809"/>
                    <a:pt x="665226" y="355092"/>
                  </a:cubicBezTo>
                  <a:cubicBezTo>
                    <a:pt x="657987" y="316484"/>
                    <a:pt x="653161" y="275463"/>
                    <a:pt x="643509" y="241808"/>
                  </a:cubicBezTo>
                  <a:cubicBezTo>
                    <a:pt x="669036" y="237363"/>
                    <a:pt x="691769" y="235331"/>
                    <a:pt x="711581" y="235331"/>
                  </a:cubicBezTo>
                  <a:close/>
                  <a:moveTo>
                    <a:pt x="674878" y="439293"/>
                  </a:moveTo>
                  <a:cubicBezTo>
                    <a:pt x="689356" y="451358"/>
                    <a:pt x="701421" y="463423"/>
                    <a:pt x="713486" y="475361"/>
                  </a:cubicBezTo>
                  <a:cubicBezTo>
                    <a:pt x="701421" y="487426"/>
                    <a:pt x="686943" y="499491"/>
                    <a:pt x="674878" y="511556"/>
                  </a:cubicBezTo>
                  <a:lnTo>
                    <a:pt x="674878" y="439293"/>
                  </a:lnTo>
                  <a:close/>
                  <a:moveTo>
                    <a:pt x="231140" y="441706"/>
                  </a:moveTo>
                  <a:lnTo>
                    <a:pt x="231140" y="513969"/>
                  </a:lnTo>
                  <a:cubicBezTo>
                    <a:pt x="216662" y="501904"/>
                    <a:pt x="204597" y="489839"/>
                    <a:pt x="192532" y="477901"/>
                  </a:cubicBezTo>
                  <a:cubicBezTo>
                    <a:pt x="204597" y="465836"/>
                    <a:pt x="219075" y="453771"/>
                    <a:pt x="231140" y="441706"/>
                  </a:cubicBezTo>
                  <a:close/>
                  <a:moveTo>
                    <a:pt x="450596" y="297053"/>
                  </a:moveTo>
                  <a:cubicBezTo>
                    <a:pt x="506095" y="321183"/>
                    <a:pt x="556641" y="352425"/>
                    <a:pt x="604901" y="388620"/>
                  </a:cubicBezTo>
                  <a:cubicBezTo>
                    <a:pt x="612140" y="446405"/>
                    <a:pt x="612140" y="506730"/>
                    <a:pt x="604901" y="566928"/>
                  </a:cubicBezTo>
                  <a:cubicBezTo>
                    <a:pt x="556641" y="598297"/>
                    <a:pt x="503682" y="629539"/>
                    <a:pt x="450596" y="656082"/>
                  </a:cubicBezTo>
                  <a:cubicBezTo>
                    <a:pt x="424053" y="644017"/>
                    <a:pt x="399923" y="629539"/>
                    <a:pt x="373380" y="615061"/>
                  </a:cubicBezTo>
                  <a:cubicBezTo>
                    <a:pt x="346837" y="598170"/>
                    <a:pt x="320294" y="583819"/>
                    <a:pt x="296164" y="566801"/>
                  </a:cubicBezTo>
                  <a:cubicBezTo>
                    <a:pt x="293751" y="509016"/>
                    <a:pt x="293751" y="448691"/>
                    <a:pt x="296164" y="388493"/>
                  </a:cubicBezTo>
                  <a:cubicBezTo>
                    <a:pt x="320294" y="369189"/>
                    <a:pt x="346710" y="354711"/>
                    <a:pt x="373380" y="340233"/>
                  </a:cubicBezTo>
                  <a:cubicBezTo>
                    <a:pt x="400050" y="325755"/>
                    <a:pt x="426466" y="308864"/>
                    <a:pt x="450596" y="296799"/>
                  </a:cubicBezTo>
                  <a:close/>
                  <a:moveTo>
                    <a:pt x="308356" y="651383"/>
                  </a:moveTo>
                  <a:cubicBezTo>
                    <a:pt x="318008" y="656209"/>
                    <a:pt x="330073" y="663448"/>
                    <a:pt x="342138" y="668274"/>
                  </a:cubicBezTo>
                  <a:cubicBezTo>
                    <a:pt x="354203" y="675513"/>
                    <a:pt x="363855" y="680339"/>
                    <a:pt x="375920" y="687578"/>
                  </a:cubicBezTo>
                  <a:cubicBezTo>
                    <a:pt x="356616" y="692404"/>
                    <a:pt x="342138" y="699643"/>
                    <a:pt x="325374" y="702056"/>
                  </a:cubicBezTo>
                  <a:cubicBezTo>
                    <a:pt x="318135" y="682752"/>
                    <a:pt x="313309" y="668274"/>
                    <a:pt x="308483" y="651383"/>
                  </a:cubicBezTo>
                  <a:close/>
                  <a:moveTo>
                    <a:pt x="595503" y="651383"/>
                  </a:moveTo>
                  <a:cubicBezTo>
                    <a:pt x="593090" y="668274"/>
                    <a:pt x="588264" y="687578"/>
                    <a:pt x="583438" y="702056"/>
                  </a:cubicBezTo>
                  <a:cubicBezTo>
                    <a:pt x="566547" y="694817"/>
                    <a:pt x="549656" y="692404"/>
                    <a:pt x="532765" y="687578"/>
                  </a:cubicBezTo>
                  <a:cubicBezTo>
                    <a:pt x="556895" y="675513"/>
                    <a:pt x="573786" y="663448"/>
                    <a:pt x="595503" y="651383"/>
                  </a:cubicBezTo>
                  <a:close/>
                  <a:moveTo>
                    <a:pt x="149225" y="523621"/>
                  </a:moveTo>
                  <a:cubicBezTo>
                    <a:pt x="175768" y="550164"/>
                    <a:pt x="207137" y="579120"/>
                    <a:pt x="240792" y="598424"/>
                  </a:cubicBezTo>
                  <a:cubicBezTo>
                    <a:pt x="245618" y="639318"/>
                    <a:pt x="252857" y="678053"/>
                    <a:pt x="260096" y="714121"/>
                  </a:cubicBezTo>
                  <a:cubicBezTo>
                    <a:pt x="236093" y="718185"/>
                    <a:pt x="214376" y="720217"/>
                    <a:pt x="195199" y="720217"/>
                  </a:cubicBezTo>
                  <a:cubicBezTo>
                    <a:pt x="77343" y="720217"/>
                    <a:pt x="51689" y="646049"/>
                    <a:pt x="149225" y="523748"/>
                  </a:cubicBezTo>
                  <a:close/>
                  <a:moveTo>
                    <a:pt x="759333" y="523748"/>
                  </a:moveTo>
                  <a:cubicBezTo>
                    <a:pt x="854456" y="641985"/>
                    <a:pt x="836549" y="721487"/>
                    <a:pt x="708914" y="721487"/>
                  </a:cubicBezTo>
                  <a:cubicBezTo>
                    <a:pt x="690880" y="721487"/>
                    <a:pt x="670687" y="719963"/>
                    <a:pt x="648335" y="716661"/>
                  </a:cubicBezTo>
                  <a:cubicBezTo>
                    <a:pt x="653161" y="680466"/>
                    <a:pt x="662813" y="641858"/>
                    <a:pt x="667639" y="598551"/>
                  </a:cubicBezTo>
                  <a:cubicBezTo>
                    <a:pt x="699008" y="574421"/>
                    <a:pt x="727964" y="550291"/>
                    <a:pt x="759333" y="523748"/>
                  </a:cubicBezTo>
                  <a:close/>
                  <a:moveTo>
                    <a:pt x="453136" y="723646"/>
                  </a:moveTo>
                  <a:cubicBezTo>
                    <a:pt x="489204" y="738124"/>
                    <a:pt x="525526" y="752602"/>
                    <a:pt x="566420" y="762254"/>
                  </a:cubicBezTo>
                  <a:cubicBezTo>
                    <a:pt x="532638" y="845693"/>
                    <a:pt x="492633" y="887857"/>
                    <a:pt x="453009" y="887857"/>
                  </a:cubicBezTo>
                  <a:cubicBezTo>
                    <a:pt x="413639" y="887857"/>
                    <a:pt x="374650" y="846328"/>
                    <a:pt x="342138" y="762254"/>
                  </a:cubicBezTo>
                  <a:cubicBezTo>
                    <a:pt x="380746" y="752602"/>
                    <a:pt x="416941" y="738124"/>
                    <a:pt x="453136" y="723646"/>
                  </a:cubicBezTo>
                  <a:close/>
                  <a:moveTo>
                    <a:pt x="453644" y="0"/>
                  </a:moveTo>
                  <a:cubicBezTo>
                    <a:pt x="444881" y="0"/>
                    <a:pt x="435864" y="1016"/>
                    <a:pt x="426593" y="3048"/>
                  </a:cubicBezTo>
                  <a:cubicBezTo>
                    <a:pt x="354203" y="19939"/>
                    <a:pt x="306070" y="101854"/>
                    <a:pt x="279527" y="174244"/>
                  </a:cubicBezTo>
                  <a:cubicBezTo>
                    <a:pt x="254381" y="170053"/>
                    <a:pt x="227330" y="167259"/>
                    <a:pt x="200660" y="167259"/>
                  </a:cubicBezTo>
                  <a:cubicBezTo>
                    <a:pt x="135255" y="167259"/>
                    <a:pt x="71628" y="183896"/>
                    <a:pt x="40894" y="236855"/>
                  </a:cubicBezTo>
                  <a:cubicBezTo>
                    <a:pt x="0" y="311658"/>
                    <a:pt x="50546" y="408051"/>
                    <a:pt x="106045" y="475488"/>
                  </a:cubicBezTo>
                  <a:cubicBezTo>
                    <a:pt x="59944" y="533273"/>
                    <a:pt x="11684" y="615188"/>
                    <a:pt x="28575" y="682752"/>
                  </a:cubicBezTo>
                  <a:cubicBezTo>
                    <a:pt x="45466" y="738124"/>
                    <a:pt x="88773" y="767080"/>
                    <a:pt x="146685" y="779145"/>
                  </a:cubicBezTo>
                  <a:cubicBezTo>
                    <a:pt x="164719" y="783336"/>
                    <a:pt x="184023" y="785241"/>
                    <a:pt x="203835" y="785241"/>
                  </a:cubicBezTo>
                  <a:cubicBezTo>
                    <a:pt x="229108" y="785241"/>
                    <a:pt x="255016" y="782066"/>
                    <a:pt x="279400" y="776732"/>
                  </a:cubicBezTo>
                  <a:cubicBezTo>
                    <a:pt x="322707" y="893318"/>
                    <a:pt x="388112" y="951230"/>
                    <a:pt x="453517" y="951230"/>
                  </a:cubicBezTo>
                  <a:cubicBezTo>
                    <a:pt x="519176" y="951230"/>
                    <a:pt x="584454" y="892810"/>
                    <a:pt x="626745" y="776732"/>
                  </a:cubicBezTo>
                  <a:cubicBezTo>
                    <a:pt x="654177" y="781431"/>
                    <a:pt x="679577" y="783590"/>
                    <a:pt x="702818" y="783590"/>
                  </a:cubicBezTo>
                  <a:cubicBezTo>
                    <a:pt x="886714" y="783590"/>
                    <a:pt x="939546" y="646684"/>
                    <a:pt x="800354" y="475488"/>
                  </a:cubicBezTo>
                  <a:cubicBezTo>
                    <a:pt x="939038" y="306959"/>
                    <a:pt x="889000" y="166878"/>
                    <a:pt x="705231" y="166878"/>
                  </a:cubicBezTo>
                  <a:cubicBezTo>
                    <a:pt x="681228" y="166878"/>
                    <a:pt x="655066" y="169291"/>
                    <a:pt x="626745" y="174244"/>
                  </a:cubicBezTo>
                  <a:cubicBezTo>
                    <a:pt x="593979" y="86995"/>
                    <a:pt x="535813" y="0"/>
                    <a:pt x="453644" y="0"/>
                  </a:cubicBezTo>
                  <a:close/>
                </a:path>
              </a:pathLst>
            </a:custGeom>
            <a:solidFill>
              <a:srgbClr val="7F7F7F"/>
            </a:solidFill>
          </p:spPr>
        </p:sp>
      </p:grpSp>
      <p:grpSp>
        <p:nvGrpSpPr>
          <p:cNvPr id="90" name="Group 99">
            <a:extLst>
              <a:ext uri="{FF2B5EF4-FFF2-40B4-BE49-F238E27FC236}">
                <a16:creationId xmlns:a16="http://schemas.microsoft.com/office/drawing/2014/main" id="{AE52293D-3306-D414-FD65-04909B393AB5}"/>
              </a:ext>
            </a:extLst>
          </p:cNvPr>
          <p:cNvGrpSpPr/>
          <p:nvPr/>
        </p:nvGrpSpPr>
        <p:grpSpPr>
          <a:xfrm>
            <a:off x="5250360" y="8512774"/>
            <a:ext cx="144720" cy="143280"/>
            <a:chOff x="0" y="0"/>
            <a:chExt cx="192960" cy="191040"/>
          </a:xfrm>
        </p:grpSpPr>
        <p:sp>
          <p:nvSpPr>
            <p:cNvPr id="91" name="Freeform 100">
              <a:extLst>
                <a:ext uri="{FF2B5EF4-FFF2-40B4-BE49-F238E27FC236}">
                  <a16:creationId xmlns:a16="http://schemas.microsoft.com/office/drawing/2014/main" id="{01A6E574-D2C5-EE58-B037-2528046C4D3F}"/>
                </a:ext>
              </a:extLst>
            </p:cNvPr>
            <p:cNvSpPr/>
            <p:nvPr/>
          </p:nvSpPr>
          <p:spPr>
            <a:xfrm>
              <a:off x="0" y="0"/>
              <a:ext cx="192913" cy="191008"/>
            </a:xfrm>
            <a:custGeom>
              <a:avLst/>
              <a:gdLst/>
              <a:ahLst/>
              <a:cxnLst/>
              <a:rect l="l" t="t" r="r" b="b"/>
              <a:pathLst>
                <a:path w="192913" h="191008">
                  <a:moveTo>
                    <a:pt x="100457" y="0"/>
                  </a:moveTo>
                  <a:cubicBezTo>
                    <a:pt x="99060" y="0"/>
                    <a:pt x="97790" y="127"/>
                    <a:pt x="96520" y="127"/>
                  </a:cubicBezTo>
                  <a:cubicBezTo>
                    <a:pt x="45847" y="127"/>
                    <a:pt x="0" y="43688"/>
                    <a:pt x="4826" y="94361"/>
                  </a:cubicBezTo>
                  <a:cubicBezTo>
                    <a:pt x="0" y="149987"/>
                    <a:pt x="43434" y="191008"/>
                    <a:pt x="96520" y="191008"/>
                  </a:cubicBezTo>
                  <a:cubicBezTo>
                    <a:pt x="149606" y="191008"/>
                    <a:pt x="192913" y="149987"/>
                    <a:pt x="190500" y="94361"/>
                  </a:cubicBezTo>
                  <a:cubicBezTo>
                    <a:pt x="190500" y="44831"/>
                    <a:pt x="151511" y="0"/>
                    <a:pt x="100457" y="0"/>
                  </a:cubicBezTo>
                  <a:close/>
                </a:path>
              </a:pathLst>
            </a:custGeom>
            <a:solidFill>
              <a:srgbClr val="7F7F7F"/>
            </a:solidFill>
          </p:spPr>
        </p:sp>
      </p:grpSp>
      <p:grpSp>
        <p:nvGrpSpPr>
          <p:cNvPr id="92" name="Group 101">
            <a:extLst>
              <a:ext uri="{FF2B5EF4-FFF2-40B4-BE49-F238E27FC236}">
                <a16:creationId xmlns:a16="http://schemas.microsoft.com/office/drawing/2014/main" id="{B956AEAA-9B54-EADC-C741-DD8F941EC937}"/>
              </a:ext>
            </a:extLst>
          </p:cNvPr>
          <p:cNvGrpSpPr/>
          <p:nvPr/>
        </p:nvGrpSpPr>
        <p:grpSpPr>
          <a:xfrm>
            <a:off x="12386280" y="8259334"/>
            <a:ext cx="689040" cy="190080"/>
            <a:chOff x="0" y="0"/>
            <a:chExt cx="918720" cy="253440"/>
          </a:xfrm>
        </p:grpSpPr>
        <p:sp>
          <p:nvSpPr>
            <p:cNvPr id="93" name="Freeform 102">
              <a:extLst>
                <a:ext uri="{FF2B5EF4-FFF2-40B4-BE49-F238E27FC236}">
                  <a16:creationId xmlns:a16="http://schemas.microsoft.com/office/drawing/2014/main" id="{2507A796-354C-CD59-98C8-FEA8D7F6DD45}"/>
                </a:ext>
              </a:extLst>
            </p:cNvPr>
            <p:cNvSpPr/>
            <p:nvPr/>
          </p:nvSpPr>
          <p:spPr>
            <a:xfrm>
              <a:off x="127" y="0"/>
              <a:ext cx="918464" cy="253365"/>
            </a:xfrm>
            <a:custGeom>
              <a:avLst/>
              <a:gdLst/>
              <a:ahLst/>
              <a:cxnLst/>
              <a:rect l="l" t="t" r="r" b="b"/>
              <a:pathLst>
                <a:path w="918464" h="253365">
                  <a:moveTo>
                    <a:pt x="127762" y="0"/>
                  </a:moveTo>
                  <a:cubicBezTo>
                    <a:pt x="57785" y="0"/>
                    <a:pt x="0" y="58039"/>
                    <a:pt x="0" y="127889"/>
                  </a:cubicBezTo>
                  <a:cubicBezTo>
                    <a:pt x="0" y="195453"/>
                    <a:pt x="57912" y="253365"/>
                    <a:pt x="127762" y="253365"/>
                  </a:cubicBezTo>
                  <a:lnTo>
                    <a:pt x="877570" y="253365"/>
                  </a:lnTo>
                  <a:cubicBezTo>
                    <a:pt x="903986" y="253365"/>
                    <a:pt x="918464" y="224409"/>
                    <a:pt x="901700" y="202692"/>
                  </a:cubicBezTo>
                  <a:cubicBezTo>
                    <a:pt x="887222" y="180975"/>
                    <a:pt x="877570" y="154432"/>
                    <a:pt x="877570" y="127889"/>
                  </a:cubicBezTo>
                  <a:cubicBezTo>
                    <a:pt x="877570" y="98933"/>
                    <a:pt x="887222" y="72390"/>
                    <a:pt x="901700" y="50673"/>
                  </a:cubicBezTo>
                  <a:cubicBezTo>
                    <a:pt x="916178" y="31369"/>
                    <a:pt x="901700" y="0"/>
                    <a:pt x="877570" y="0"/>
                  </a:cubicBezTo>
                  <a:close/>
                </a:path>
              </a:pathLst>
            </a:custGeom>
            <a:solidFill>
              <a:srgbClr val="7F7F7F"/>
            </a:solidFill>
          </p:spPr>
        </p:sp>
      </p:grpSp>
      <p:grpSp>
        <p:nvGrpSpPr>
          <p:cNvPr id="94" name="Group 103">
            <a:extLst>
              <a:ext uri="{FF2B5EF4-FFF2-40B4-BE49-F238E27FC236}">
                <a16:creationId xmlns:a16="http://schemas.microsoft.com/office/drawing/2014/main" id="{7EBF9CA8-6D0D-7340-458A-A4FE7C53AFF7}"/>
              </a:ext>
            </a:extLst>
          </p:cNvPr>
          <p:cNvGrpSpPr/>
          <p:nvPr/>
        </p:nvGrpSpPr>
        <p:grpSpPr>
          <a:xfrm>
            <a:off x="12930600" y="8496214"/>
            <a:ext cx="48960" cy="190080"/>
            <a:chOff x="0" y="0"/>
            <a:chExt cx="65280" cy="253440"/>
          </a:xfrm>
        </p:grpSpPr>
        <p:sp>
          <p:nvSpPr>
            <p:cNvPr id="95" name="Freeform 104">
              <a:extLst>
                <a:ext uri="{FF2B5EF4-FFF2-40B4-BE49-F238E27FC236}">
                  <a16:creationId xmlns:a16="http://schemas.microsoft.com/office/drawing/2014/main" id="{104D76FA-76E0-0596-ED3D-A53257290DB6}"/>
                </a:ext>
              </a:extLst>
            </p:cNvPr>
            <p:cNvSpPr/>
            <p:nvPr/>
          </p:nvSpPr>
          <p:spPr>
            <a:xfrm>
              <a:off x="127" y="127"/>
              <a:ext cx="65151" cy="253365"/>
            </a:xfrm>
            <a:custGeom>
              <a:avLst/>
              <a:gdLst/>
              <a:ahLst/>
              <a:cxnLst/>
              <a:rect l="l" t="t" r="r" b="b"/>
              <a:pathLst>
                <a:path w="65151" h="253365">
                  <a:moveTo>
                    <a:pt x="0" y="0"/>
                  </a:moveTo>
                  <a:lnTo>
                    <a:pt x="0" y="253365"/>
                  </a:lnTo>
                  <a:lnTo>
                    <a:pt x="65151" y="253365"/>
                  </a:lnTo>
                  <a:lnTo>
                    <a:pt x="65151" y="0"/>
                  </a:lnTo>
                  <a:close/>
                </a:path>
              </a:pathLst>
            </a:custGeom>
            <a:solidFill>
              <a:srgbClr val="7F7F7F"/>
            </a:solidFill>
          </p:spPr>
        </p:sp>
      </p:grpSp>
      <p:grpSp>
        <p:nvGrpSpPr>
          <p:cNvPr id="96" name="Group 105">
            <a:extLst>
              <a:ext uri="{FF2B5EF4-FFF2-40B4-BE49-F238E27FC236}">
                <a16:creationId xmlns:a16="http://schemas.microsoft.com/office/drawing/2014/main" id="{3AB808A0-A3B8-04EE-0995-AE89A5B39DF5}"/>
              </a:ext>
            </a:extLst>
          </p:cNvPr>
          <p:cNvGrpSpPr/>
          <p:nvPr/>
        </p:nvGrpSpPr>
        <p:grpSpPr>
          <a:xfrm>
            <a:off x="13026360" y="8498374"/>
            <a:ext cx="90720" cy="190080"/>
            <a:chOff x="0" y="0"/>
            <a:chExt cx="120960" cy="253440"/>
          </a:xfrm>
        </p:grpSpPr>
        <p:sp>
          <p:nvSpPr>
            <p:cNvPr id="97" name="Freeform 106">
              <a:extLst>
                <a:ext uri="{FF2B5EF4-FFF2-40B4-BE49-F238E27FC236}">
                  <a16:creationId xmlns:a16="http://schemas.microsoft.com/office/drawing/2014/main" id="{D8231C66-2020-A883-6E17-37A735C58371}"/>
                </a:ext>
              </a:extLst>
            </p:cNvPr>
            <p:cNvSpPr/>
            <p:nvPr/>
          </p:nvSpPr>
          <p:spPr>
            <a:xfrm>
              <a:off x="127" y="0"/>
              <a:ext cx="120777" cy="253365"/>
            </a:xfrm>
            <a:custGeom>
              <a:avLst/>
              <a:gdLst/>
              <a:ahLst/>
              <a:cxnLst/>
              <a:rect l="l" t="t" r="r" b="b"/>
              <a:pathLst>
                <a:path w="120777" h="253365">
                  <a:moveTo>
                    <a:pt x="0" y="0"/>
                  </a:moveTo>
                  <a:lnTo>
                    <a:pt x="0" y="253365"/>
                  </a:lnTo>
                  <a:lnTo>
                    <a:pt x="91821" y="253365"/>
                  </a:lnTo>
                  <a:cubicBezTo>
                    <a:pt x="106299" y="250952"/>
                    <a:pt x="120777" y="236474"/>
                    <a:pt x="120777" y="221996"/>
                  </a:cubicBezTo>
                  <a:lnTo>
                    <a:pt x="120777" y="31369"/>
                  </a:lnTo>
                  <a:cubicBezTo>
                    <a:pt x="120777" y="12065"/>
                    <a:pt x="106299" y="0"/>
                    <a:pt x="91821" y="0"/>
                  </a:cubicBezTo>
                  <a:close/>
                </a:path>
              </a:pathLst>
            </a:custGeom>
            <a:solidFill>
              <a:srgbClr val="7F7F7F"/>
            </a:solidFill>
          </p:spPr>
        </p:sp>
      </p:grpSp>
      <p:grpSp>
        <p:nvGrpSpPr>
          <p:cNvPr id="98" name="Group 107">
            <a:extLst>
              <a:ext uri="{FF2B5EF4-FFF2-40B4-BE49-F238E27FC236}">
                <a16:creationId xmlns:a16="http://schemas.microsoft.com/office/drawing/2014/main" id="{CAE054AA-FB6E-D705-C5C7-033E633AC787}"/>
              </a:ext>
            </a:extLst>
          </p:cNvPr>
          <p:cNvGrpSpPr/>
          <p:nvPr/>
        </p:nvGrpSpPr>
        <p:grpSpPr>
          <a:xfrm>
            <a:off x="12437400" y="8496214"/>
            <a:ext cx="446400" cy="190080"/>
            <a:chOff x="0" y="0"/>
            <a:chExt cx="595200" cy="253440"/>
          </a:xfrm>
        </p:grpSpPr>
        <p:sp>
          <p:nvSpPr>
            <p:cNvPr id="99" name="Freeform 108">
              <a:extLst>
                <a:ext uri="{FF2B5EF4-FFF2-40B4-BE49-F238E27FC236}">
                  <a16:creationId xmlns:a16="http://schemas.microsoft.com/office/drawing/2014/main" id="{8615588D-AE3F-7E40-00A2-5C62B3F6512D}"/>
                </a:ext>
              </a:extLst>
            </p:cNvPr>
            <p:cNvSpPr/>
            <p:nvPr/>
          </p:nvSpPr>
          <p:spPr>
            <a:xfrm>
              <a:off x="0" y="127"/>
              <a:ext cx="595249" cy="253365"/>
            </a:xfrm>
            <a:custGeom>
              <a:avLst/>
              <a:gdLst/>
              <a:ahLst/>
              <a:cxnLst/>
              <a:rect l="l" t="t" r="r" b="b"/>
              <a:pathLst>
                <a:path w="595249" h="253365">
                  <a:moveTo>
                    <a:pt x="33782" y="0"/>
                  </a:moveTo>
                  <a:cubicBezTo>
                    <a:pt x="14478" y="0"/>
                    <a:pt x="0" y="16764"/>
                    <a:pt x="0" y="33782"/>
                  </a:cubicBezTo>
                  <a:lnTo>
                    <a:pt x="0" y="224409"/>
                  </a:lnTo>
                  <a:cubicBezTo>
                    <a:pt x="0" y="241173"/>
                    <a:pt x="14478" y="253365"/>
                    <a:pt x="33782" y="253365"/>
                  </a:cubicBezTo>
                  <a:lnTo>
                    <a:pt x="595249" y="253365"/>
                  </a:lnTo>
                  <a:lnTo>
                    <a:pt x="595249" y="0"/>
                  </a:lnTo>
                  <a:close/>
                </a:path>
              </a:pathLst>
            </a:custGeom>
            <a:solidFill>
              <a:srgbClr val="7F7F7F"/>
            </a:solidFill>
          </p:spPr>
        </p:sp>
      </p:grpSp>
      <p:grpSp>
        <p:nvGrpSpPr>
          <p:cNvPr id="100" name="Group 109">
            <a:extLst>
              <a:ext uri="{FF2B5EF4-FFF2-40B4-BE49-F238E27FC236}">
                <a16:creationId xmlns:a16="http://schemas.microsoft.com/office/drawing/2014/main" id="{3E433B90-4A21-1FAA-ADC4-3052BAB8E451}"/>
              </a:ext>
            </a:extLst>
          </p:cNvPr>
          <p:cNvGrpSpPr/>
          <p:nvPr/>
        </p:nvGrpSpPr>
        <p:grpSpPr>
          <a:xfrm>
            <a:off x="12533160" y="8733094"/>
            <a:ext cx="48960" cy="190080"/>
            <a:chOff x="0" y="0"/>
            <a:chExt cx="65280" cy="253440"/>
          </a:xfrm>
        </p:grpSpPr>
        <p:sp>
          <p:nvSpPr>
            <p:cNvPr id="101" name="Freeform 110">
              <a:extLst>
                <a:ext uri="{FF2B5EF4-FFF2-40B4-BE49-F238E27FC236}">
                  <a16:creationId xmlns:a16="http://schemas.microsoft.com/office/drawing/2014/main" id="{4088E7C5-1A92-2917-1B72-85E8243794DF}"/>
                </a:ext>
              </a:extLst>
            </p:cNvPr>
            <p:cNvSpPr/>
            <p:nvPr/>
          </p:nvSpPr>
          <p:spPr>
            <a:xfrm>
              <a:off x="127" y="127"/>
              <a:ext cx="65024" cy="253365"/>
            </a:xfrm>
            <a:custGeom>
              <a:avLst/>
              <a:gdLst/>
              <a:ahLst/>
              <a:cxnLst/>
              <a:rect l="l" t="t" r="r" b="b"/>
              <a:pathLst>
                <a:path w="65024" h="253365">
                  <a:moveTo>
                    <a:pt x="0" y="0"/>
                  </a:moveTo>
                  <a:lnTo>
                    <a:pt x="0" y="253365"/>
                  </a:lnTo>
                  <a:lnTo>
                    <a:pt x="65024" y="253365"/>
                  </a:lnTo>
                  <a:lnTo>
                    <a:pt x="65024" y="0"/>
                  </a:lnTo>
                  <a:close/>
                </a:path>
              </a:pathLst>
            </a:custGeom>
            <a:solidFill>
              <a:srgbClr val="7F7F7F"/>
            </a:solidFill>
          </p:spPr>
        </p:sp>
      </p:grpSp>
      <p:grpSp>
        <p:nvGrpSpPr>
          <p:cNvPr id="102" name="Group 111">
            <a:extLst>
              <a:ext uri="{FF2B5EF4-FFF2-40B4-BE49-F238E27FC236}">
                <a16:creationId xmlns:a16="http://schemas.microsoft.com/office/drawing/2014/main" id="{6E2CDF0B-5572-5BC2-2B10-3657CD784202}"/>
              </a:ext>
            </a:extLst>
          </p:cNvPr>
          <p:cNvGrpSpPr/>
          <p:nvPr/>
        </p:nvGrpSpPr>
        <p:grpSpPr>
          <a:xfrm>
            <a:off x="12628920" y="8736694"/>
            <a:ext cx="437760" cy="187920"/>
            <a:chOff x="0" y="0"/>
            <a:chExt cx="583680" cy="250560"/>
          </a:xfrm>
        </p:grpSpPr>
        <p:sp>
          <p:nvSpPr>
            <p:cNvPr id="103" name="Freeform 112">
              <a:extLst>
                <a:ext uri="{FF2B5EF4-FFF2-40B4-BE49-F238E27FC236}">
                  <a16:creationId xmlns:a16="http://schemas.microsoft.com/office/drawing/2014/main" id="{8EA24AB8-8505-E2A3-59A3-A619AC81717C}"/>
                </a:ext>
              </a:extLst>
            </p:cNvPr>
            <p:cNvSpPr/>
            <p:nvPr/>
          </p:nvSpPr>
          <p:spPr>
            <a:xfrm>
              <a:off x="127" y="127"/>
              <a:ext cx="583565" cy="250317"/>
            </a:xfrm>
            <a:custGeom>
              <a:avLst/>
              <a:gdLst/>
              <a:ahLst/>
              <a:cxnLst/>
              <a:rect l="l" t="t" r="r" b="b"/>
              <a:pathLst>
                <a:path w="583565" h="250317">
                  <a:moveTo>
                    <a:pt x="0" y="0"/>
                  </a:moveTo>
                  <a:lnTo>
                    <a:pt x="0" y="250317"/>
                  </a:lnTo>
                  <a:lnTo>
                    <a:pt x="554609" y="250317"/>
                  </a:lnTo>
                  <a:cubicBezTo>
                    <a:pt x="571500" y="250317"/>
                    <a:pt x="583565" y="233553"/>
                    <a:pt x="583565" y="219075"/>
                  </a:cubicBezTo>
                  <a:lnTo>
                    <a:pt x="583565" y="28829"/>
                  </a:lnTo>
                  <a:cubicBezTo>
                    <a:pt x="583565" y="11938"/>
                    <a:pt x="569087" y="0"/>
                    <a:pt x="554609" y="0"/>
                  </a:cubicBezTo>
                  <a:close/>
                </a:path>
              </a:pathLst>
            </a:custGeom>
            <a:solidFill>
              <a:srgbClr val="7F7F7F"/>
            </a:solidFill>
          </p:spPr>
        </p:sp>
      </p:grpSp>
      <p:grpSp>
        <p:nvGrpSpPr>
          <p:cNvPr id="104" name="Group 113">
            <a:extLst>
              <a:ext uri="{FF2B5EF4-FFF2-40B4-BE49-F238E27FC236}">
                <a16:creationId xmlns:a16="http://schemas.microsoft.com/office/drawing/2014/main" id="{9045E8D6-8691-966F-3B8A-D5653B56C21C}"/>
              </a:ext>
            </a:extLst>
          </p:cNvPr>
          <p:cNvGrpSpPr/>
          <p:nvPr/>
        </p:nvGrpSpPr>
        <p:grpSpPr>
          <a:xfrm>
            <a:off x="12386280" y="8734534"/>
            <a:ext cx="99360" cy="190080"/>
            <a:chOff x="0" y="0"/>
            <a:chExt cx="132480" cy="253440"/>
          </a:xfrm>
        </p:grpSpPr>
        <p:sp>
          <p:nvSpPr>
            <p:cNvPr id="105" name="Freeform 114">
              <a:extLst>
                <a:ext uri="{FF2B5EF4-FFF2-40B4-BE49-F238E27FC236}">
                  <a16:creationId xmlns:a16="http://schemas.microsoft.com/office/drawing/2014/main" id="{2C3AB519-0C05-7329-4B38-A4E71A9780B2}"/>
                </a:ext>
              </a:extLst>
            </p:cNvPr>
            <p:cNvSpPr/>
            <p:nvPr/>
          </p:nvSpPr>
          <p:spPr>
            <a:xfrm>
              <a:off x="127" y="0"/>
              <a:ext cx="132334" cy="253365"/>
            </a:xfrm>
            <a:custGeom>
              <a:avLst/>
              <a:gdLst/>
              <a:ahLst/>
              <a:cxnLst/>
              <a:rect l="l" t="t" r="r" b="b"/>
              <a:pathLst>
                <a:path w="132334" h="253365">
                  <a:moveTo>
                    <a:pt x="33655" y="0"/>
                  </a:moveTo>
                  <a:cubicBezTo>
                    <a:pt x="14351" y="0"/>
                    <a:pt x="0" y="14478"/>
                    <a:pt x="0" y="28956"/>
                  </a:cubicBezTo>
                  <a:lnTo>
                    <a:pt x="0" y="219583"/>
                  </a:lnTo>
                  <a:cubicBezTo>
                    <a:pt x="0" y="236474"/>
                    <a:pt x="14478" y="253365"/>
                    <a:pt x="33655" y="253365"/>
                  </a:cubicBezTo>
                  <a:lnTo>
                    <a:pt x="132334" y="253365"/>
                  </a:lnTo>
                  <a:lnTo>
                    <a:pt x="132334" y="0"/>
                  </a:lnTo>
                  <a:close/>
                </a:path>
              </a:pathLst>
            </a:custGeom>
            <a:solidFill>
              <a:srgbClr val="7F7F7F"/>
            </a:solidFill>
          </p:spPr>
        </p:sp>
      </p:grpSp>
      <p:grpSp>
        <p:nvGrpSpPr>
          <p:cNvPr id="106" name="Group 115">
            <a:extLst>
              <a:ext uri="{FF2B5EF4-FFF2-40B4-BE49-F238E27FC236}">
                <a16:creationId xmlns:a16="http://schemas.microsoft.com/office/drawing/2014/main" id="{A5807CC7-D42F-40DD-3100-B34C2D43E52C}"/>
              </a:ext>
            </a:extLst>
          </p:cNvPr>
          <p:cNvGrpSpPr/>
          <p:nvPr/>
        </p:nvGrpSpPr>
        <p:grpSpPr>
          <a:xfrm>
            <a:off x="6170520" y="8227654"/>
            <a:ext cx="618480" cy="730080"/>
            <a:chOff x="0" y="0"/>
            <a:chExt cx="824640" cy="973440"/>
          </a:xfrm>
        </p:grpSpPr>
        <p:sp>
          <p:nvSpPr>
            <p:cNvPr id="107" name="Freeform 116">
              <a:extLst>
                <a:ext uri="{FF2B5EF4-FFF2-40B4-BE49-F238E27FC236}">
                  <a16:creationId xmlns:a16="http://schemas.microsoft.com/office/drawing/2014/main" id="{12C0B158-DE12-A89C-54E9-5632DEAAE29C}"/>
                </a:ext>
              </a:extLst>
            </p:cNvPr>
            <p:cNvSpPr/>
            <p:nvPr/>
          </p:nvSpPr>
          <p:spPr>
            <a:xfrm>
              <a:off x="127" y="127"/>
              <a:ext cx="824484" cy="973328"/>
            </a:xfrm>
            <a:custGeom>
              <a:avLst/>
              <a:gdLst/>
              <a:ahLst/>
              <a:cxnLst/>
              <a:rect l="l" t="t" r="r" b="b"/>
              <a:pathLst>
                <a:path w="824484" h="973328">
                  <a:moveTo>
                    <a:pt x="127635" y="64897"/>
                  </a:moveTo>
                  <a:lnTo>
                    <a:pt x="127635" y="713105"/>
                  </a:lnTo>
                  <a:cubicBezTo>
                    <a:pt x="103505" y="713105"/>
                    <a:pt x="81915" y="720344"/>
                    <a:pt x="65024" y="732409"/>
                  </a:cubicBezTo>
                  <a:lnTo>
                    <a:pt x="65024" y="156591"/>
                  </a:lnTo>
                  <a:cubicBezTo>
                    <a:pt x="65024" y="113157"/>
                    <a:pt x="91567" y="81915"/>
                    <a:pt x="127635" y="65024"/>
                  </a:cubicBezTo>
                  <a:close/>
                  <a:moveTo>
                    <a:pt x="759333" y="778129"/>
                  </a:moveTo>
                  <a:lnTo>
                    <a:pt x="759333" y="780542"/>
                  </a:lnTo>
                  <a:lnTo>
                    <a:pt x="759333" y="905764"/>
                  </a:lnTo>
                  <a:lnTo>
                    <a:pt x="127635" y="905764"/>
                  </a:lnTo>
                  <a:cubicBezTo>
                    <a:pt x="93853" y="905764"/>
                    <a:pt x="65024" y="876808"/>
                    <a:pt x="65024" y="843153"/>
                  </a:cubicBezTo>
                  <a:cubicBezTo>
                    <a:pt x="65024" y="809498"/>
                    <a:pt x="93980" y="778129"/>
                    <a:pt x="127635" y="778129"/>
                  </a:cubicBezTo>
                  <a:close/>
                  <a:moveTo>
                    <a:pt x="161417" y="0"/>
                  </a:moveTo>
                  <a:cubicBezTo>
                    <a:pt x="69850" y="0"/>
                    <a:pt x="0" y="72263"/>
                    <a:pt x="0" y="158877"/>
                  </a:cubicBezTo>
                  <a:lnTo>
                    <a:pt x="0" y="845566"/>
                  </a:lnTo>
                  <a:cubicBezTo>
                    <a:pt x="0" y="915416"/>
                    <a:pt x="57912" y="973328"/>
                    <a:pt x="127762" y="973328"/>
                  </a:cubicBezTo>
                  <a:lnTo>
                    <a:pt x="790702" y="973328"/>
                  </a:lnTo>
                  <a:cubicBezTo>
                    <a:pt x="810006" y="973328"/>
                    <a:pt x="824484" y="956437"/>
                    <a:pt x="824484" y="941959"/>
                  </a:cubicBezTo>
                  <a:lnTo>
                    <a:pt x="824484" y="36068"/>
                  </a:lnTo>
                  <a:cubicBezTo>
                    <a:pt x="824484" y="16764"/>
                    <a:pt x="810006" y="4826"/>
                    <a:pt x="790702" y="4826"/>
                  </a:cubicBezTo>
                  <a:lnTo>
                    <a:pt x="696595" y="4826"/>
                  </a:lnTo>
                  <a:lnTo>
                    <a:pt x="696595" y="289052"/>
                  </a:lnTo>
                  <a:cubicBezTo>
                    <a:pt x="696595" y="306578"/>
                    <a:pt x="681863" y="318897"/>
                    <a:pt x="666242" y="318897"/>
                  </a:cubicBezTo>
                  <a:cubicBezTo>
                    <a:pt x="658241" y="318897"/>
                    <a:pt x="650113" y="315722"/>
                    <a:pt x="643636" y="308356"/>
                  </a:cubicBezTo>
                  <a:lnTo>
                    <a:pt x="600202" y="267462"/>
                  </a:lnTo>
                  <a:lnTo>
                    <a:pt x="559308" y="308356"/>
                  </a:lnTo>
                  <a:cubicBezTo>
                    <a:pt x="551942" y="315722"/>
                    <a:pt x="543179" y="318897"/>
                    <a:pt x="534924" y="318897"/>
                  </a:cubicBezTo>
                  <a:cubicBezTo>
                    <a:pt x="518668" y="318897"/>
                    <a:pt x="503809" y="306705"/>
                    <a:pt x="503809" y="289052"/>
                  </a:cubicBezTo>
                  <a:lnTo>
                    <a:pt x="503809" y="4826"/>
                  </a:lnTo>
                  <a:lnTo>
                    <a:pt x="161417" y="4826"/>
                  </a:lnTo>
                  <a:lnTo>
                    <a:pt x="161417" y="0"/>
                  </a:lnTo>
                  <a:close/>
                </a:path>
              </a:pathLst>
            </a:custGeom>
            <a:solidFill>
              <a:srgbClr val="7F7F7F"/>
            </a:solidFill>
          </p:spPr>
        </p:sp>
      </p:grpSp>
      <p:grpSp>
        <p:nvGrpSpPr>
          <p:cNvPr id="108" name="Group 117">
            <a:extLst>
              <a:ext uri="{FF2B5EF4-FFF2-40B4-BE49-F238E27FC236}">
                <a16:creationId xmlns:a16="http://schemas.microsoft.com/office/drawing/2014/main" id="{340C9616-63DC-82C2-9BDC-D522DE6F01A8}"/>
              </a:ext>
            </a:extLst>
          </p:cNvPr>
          <p:cNvGrpSpPr/>
          <p:nvPr/>
        </p:nvGrpSpPr>
        <p:grpSpPr>
          <a:xfrm>
            <a:off x="13712520" y="8193814"/>
            <a:ext cx="714240" cy="308880"/>
            <a:chOff x="0" y="0"/>
            <a:chExt cx="952320" cy="411840"/>
          </a:xfrm>
        </p:grpSpPr>
        <p:sp>
          <p:nvSpPr>
            <p:cNvPr id="109" name="Freeform 118">
              <a:extLst>
                <a:ext uri="{FF2B5EF4-FFF2-40B4-BE49-F238E27FC236}">
                  <a16:creationId xmlns:a16="http://schemas.microsoft.com/office/drawing/2014/main" id="{9DEDE3B5-5DB6-17ED-6412-EF525BECA797}"/>
                </a:ext>
              </a:extLst>
            </p:cNvPr>
            <p:cNvSpPr/>
            <p:nvPr/>
          </p:nvSpPr>
          <p:spPr>
            <a:xfrm>
              <a:off x="0" y="0"/>
              <a:ext cx="952373" cy="411861"/>
            </a:xfrm>
            <a:custGeom>
              <a:avLst/>
              <a:gdLst/>
              <a:ahLst/>
              <a:cxnLst/>
              <a:rect l="l" t="t" r="r" b="b"/>
              <a:pathLst>
                <a:path w="952373" h="411861">
                  <a:moveTo>
                    <a:pt x="236220" y="0"/>
                  </a:moveTo>
                  <a:cubicBezTo>
                    <a:pt x="125349" y="0"/>
                    <a:pt x="24130" y="77216"/>
                    <a:pt x="7239" y="190627"/>
                  </a:cubicBezTo>
                  <a:cubicBezTo>
                    <a:pt x="0" y="246126"/>
                    <a:pt x="14478" y="301625"/>
                    <a:pt x="43434" y="345059"/>
                  </a:cubicBezTo>
                  <a:cubicBezTo>
                    <a:pt x="73533" y="388366"/>
                    <a:pt x="122936" y="410845"/>
                    <a:pt x="171323" y="410845"/>
                  </a:cubicBezTo>
                  <a:cubicBezTo>
                    <a:pt x="212090" y="410845"/>
                    <a:pt x="252095" y="394843"/>
                    <a:pt x="279654" y="361823"/>
                  </a:cubicBezTo>
                  <a:cubicBezTo>
                    <a:pt x="349631" y="279781"/>
                    <a:pt x="294132" y="190500"/>
                    <a:pt x="217043" y="190500"/>
                  </a:cubicBezTo>
                  <a:cubicBezTo>
                    <a:pt x="197739" y="190500"/>
                    <a:pt x="185801" y="204978"/>
                    <a:pt x="185801" y="221869"/>
                  </a:cubicBezTo>
                  <a:cubicBezTo>
                    <a:pt x="185801" y="241173"/>
                    <a:pt x="200279" y="253238"/>
                    <a:pt x="217043" y="255651"/>
                  </a:cubicBezTo>
                  <a:cubicBezTo>
                    <a:pt x="233934" y="255651"/>
                    <a:pt x="245999" y="270129"/>
                    <a:pt x="245999" y="287020"/>
                  </a:cubicBezTo>
                  <a:cubicBezTo>
                    <a:pt x="245999" y="303911"/>
                    <a:pt x="231521" y="315976"/>
                    <a:pt x="217043" y="315976"/>
                  </a:cubicBezTo>
                  <a:cubicBezTo>
                    <a:pt x="156845" y="315976"/>
                    <a:pt x="110998" y="262890"/>
                    <a:pt x="123063" y="197866"/>
                  </a:cubicBezTo>
                  <a:cubicBezTo>
                    <a:pt x="134239" y="153035"/>
                    <a:pt x="174371" y="124968"/>
                    <a:pt x="220599" y="124968"/>
                  </a:cubicBezTo>
                  <a:cubicBezTo>
                    <a:pt x="224282" y="124968"/>
                    <a:pt x="227838" y="125095"/>
                    <a:pt x="231521" y="125476"/>
                  </a:cubicBezTo>
                  <a:cubicBezTo>
                    <a:pt x="277368" y="132715"/>
                    <a:pt x="315976" y="156845"/>
                    <a:pt x="342392" y="190500"/>
                  </a:cubicBezTo>
                  <a:lnTo>
                    <a:pt x="605028" y="190500"/>
                  </a:lnTo>
                  <a:cubicBezTo>
                    <a:pt x="631571" y="154305"/>
                    <a:pt x="670179" y="130302"/>
                    <a:pt x="716026" y="125476"/>
                  </a:cubicBezTo>
                  <a:cubicBezTo>
                    <a:pt x="719709" y="125095"/>
                    <a:pt x="723265" y="124968"/>
                    <a:pt x="726948" y="124968"/>
                  </a:cubicBezTo>
                  <a:cubicBezTo>
                    <a:pt x="773049" y="124968"/>
                    <a:pt x="813308" y="153035"/>
                    <a:pt x="824484" y="197866"/>
                  </a:cubicBezTo>
                  <a:cubicBezTo>
                    <a:pt x="838962" y="262890"/>
                    <a:pt x="790702" y="315976"/>
                    <a:pt x="730504" y="315976"/>
                  </a:cubicBezTo>
                  <a:cubicBezTo>
                    <a:pt x="713613" y="315976"/>
                    <a:pt x="699135" y="301498"/>
                    <a:pt x="699135" y="287020"/>
                  </a:cubicBezTo>
                  <a:cubicBezTo>
                    <a:pt x="699135" y="267716"/>
                    <a:pt x="713613" y="255651"/>
                    <a:pt x="730504" y="255651"/>
                  </a:cubicBezTo>
                  <a:cubicBezTo>
                    <a:pt x="749808" y="255651"/>
                    <a:pt x="761746" y="241173"/>
                    <a:pt x="761746" y="221869"/>
                  </a:cubicBezTo>
                  <a:cubicBezTo>
                    <a:pt x="761746" y="204978"/>
                    <a:pt x="747268" y="192913"/>
                    <a:pt x="730504" y="190500"/>
                  </a:cubicBezTo>
                  <a:cubicBezTo>
                    <a:pt x="653415" y="190500"/>
                    <a:pt x="597916" y="282194"/>
                    <a:pt x="667893" y="361823"/>
                  </a:cubicBezTo>
                  <a:cubicBezTo>
                    <a:pt x="696341" y="395732"/>
                    <a:pt x="736600" y="411861"/>
                    <a:pt x="777367" y="411861"/>
                  </a:cubicBezTo>
                  <a:cubicBezTo>
                    <a:pt x="826516" y="411861"/>
                    <a:pt x="876300" y="388493"/>
                    <a:pt x="906653" y="345059"/>
                  </a:cubicBezTo>
                  <a:cubicBezTo>
                    <a:pt x="935609" y="304038"/>
                    <a:pt x="952373" y="250952"/>
                    <a:pt x="942721" y="190627"/>
                  </a:cubicBezTo>
                  <a:cubicBezTo>
                    <a:pt x="928116" y="77216"/>
                    <a:pt x="824484" y="0"/>
                    <a:pt x="713613" y="0"/>
                  </a:cubicBezTo>
                  <a:close/>
                </a:path>
              </a:pathLst>
            </a:custGeom>
            <a:solidFill>
              <a:srgbClr val="7F7F7F"/>
            </a:solidFill>
          </p:spPr>
        </p:sp>
      </p:grpSp>
      <p:grpSp>
        <p:nvGrpSpPr>
          <p:cNvPr id="110" name="Group 119">
            <a:extLst>
              <a:ext uri="{FF2B5EF4-FFF2-40B4-BE49-F238E27FC236}">
                <a16:creationId xmlns:a16="http://schemas.microsoft.com/office/drawing/2014/main" id="{773EF5F8-4715-EF7E-8ED7-A03559363B73}"/>
              </a:ext>
            </a:extLst>
          </p:cNvPr>
          <p:cNvGrpSpPr/>
          <p:nvPr/>
        </p:nvGrpSpPr>
        <p:grpSpPr>
          <a:xfrm>
            <a:off x="13850040" y="8483254"/>
            <a:ext cx="424800" cy="437760"/>
            <a:chOff x="0" y="0"/>
            <a:chExt cx="566400" cy="583680"/>
          </a:xfrm>
        </p:grpSpPr>
        <p:sp>
          <p:nvSpPr>
            <p:cNvPr id="111" name="Freeform 120">
              <a:extLst>
                <a:ext uri="{FF2B5EF4-FFF2-40B4-BE49-F238E27FC236}">
                  <a16:creationId xmlns:a16="http://schemas.microsoft.com/office/drawing/2014/main" id="{8665E934-878F-D17B-2F34-D3746A9ACC07}"/>
                </a:ext>
              </a:extLst>
            </p:cNvPr>
            <p:cNvSpPr/>
            <p:nvPr/>
          </p:nvSpPr>
          <p:spPr>
            <a:xfrm>
              <a:off x="0" y="0"/>
              <a:ext cx="566420" cy="583565"/>
            </a:xfrm>
            <a:custGeom>
              <a:avLst/>
              <a:gdLst/>
              <a:ahLst/>
              <a:cxnLst/>
              <a:rect l="l" t="t" r="r" b="b"/>
              <a:pathLst>
                <a:path w="566420" h="583565">
                  <a:moveTo>
                    <a:pt x="185547" y="0"/>
                  </a:moveTo>
                  <a:lnTo>
                    <a:pt x="185547" y="431673"/>
                  </a:lnTo>
                  <a:cubicBezTo>
                    <a:pt x="185547" y="448564"/>
                    <a:pt x="171069" y="460629"/>
                    <a:pt x="156591" y="460629"/>
                  </a:cubicBezTo>
                  <a:cubicBezTo>
                    <a:pt x="137287" y="460629"/>
                    <a:pt x="125222" y="446151"/>
                    <a:pt x="125222" y="431673"/>
                  </a:cubicBezTo>
                  <a:lnTo>
                    <a:pt x="125222" y="36195"/>
                  </a:lnTo>
                  <a:cubicBezTo>
                    <a:pt x="93980" y="65151"/>
                    <a:pt x="48133" y="84455"/>
                    <a:pt x="0" y="86868"/>
                  </a:cubicBezTo>
                  <a:lnTo>
                    <a:pt x="0" y="554609"/>
                  </a:lnTo>
                  <a:cubicBezTo>
                    <a:pt x="0" y="571500"/>
                    <a:pt x="14478" y="583565"/>
                    <a:pt x="28956" y="583565"/>
                  </a:cubicBezTo>
                  <a:lnTo>
                    <a:pt x="535051" y="583565"/>
                  </a:lnTo>
                  <a:cubicBezTo>
                    <a:pt x="554355" y="583565"/>
                    <a:pt x="566420" y="569087"/>
                    <a:pt x="566420" y="554609"/>
                  </a:cubicBezTo>
                  <a:lnTo>
                    <a:pt x="566420" y="86868"/>
                  </a:lnTo>
                  <a:cubicBezTo>
                    <a:pt x="518160" y="82042"/>
                    <a:pt x="472440" y="60325"/>
                    <a:pt x="438658" y="24130"/>
                  </a:cubicBezTo>
                  <a:lnTo>
                    <a:pt x="438658" y="431673"/>
                  </a:lnTo>
                  <a:cubicBezTo>
                    <a:pt x="438658" y="448564"/>
                    <a:pt x="424180" y="460629"/>
                    <a:pt x="407289" y="460629"/>
                  </a:cubicBezTo>
                  <a:cubicBezTo>
                    <a:pt x="387985" y="460629"/>
                    <a:pt x="376047" y="446151"/>
                    <a:pt x="376047" y="431673"/>
                  </a:cubicBezTo>
                  <a:lnTo>
                    <a:pt x="376047" y="0"/>
                  </a:lnTo>
                  <a:lnTo>
                    <a:pt x="313309" y="0"/>
                  </a:lnTo>
                  <a:lnTo>
                    <a:pt x="313309" y="431673"/>
                  </a:lnTo>
                  <a:cubicBezTo>
                    <a:pt x="313309" y="448564"/>
                    <a:pt x="298831" y="460629"/>
                    <a:pt x="281940" y="460629"/>
                  </a:cubicBezTo>
                  <a:cubicBezTo>
                    <a:pt x="265049" y="460629"/>
                    <a:pt x="250698" y="446151"/>
                    <a:pt x="250698" y="431673"/>
                  </a:cubicBezTo>
                  <a:lnTo>
                    <a:pt x="250698" y="0"/>
                  </a:lnTo>
                  <a:close/>
                </a:path>
              </a:pathLst>
            </a:custGeom>
            <a:solidFill>
              <a:srgbClr val="7F7F7F"/>
            </a:solidFill>
          </p:spPr>
        </p:sp>
      </p:grpSp>
      <p:grpSp>
        <p:nvGrpSpPr>
          <p:cNvPr id="112" name="Group 121">
            <a:extLst>
              <a:ext uri="{FF2B5EF4-FFF2-40B4-BE49-F238E27FC236}">
                <a16:creationId xmlns:a16="http://schemas.microsoft.com/office/drawing/2014/main" id="{13FDE13C-3266-3FE6-07AC-3CACDEC90626}"/>
              </a:ext>
            </a:extLst>
          </p:cNvPr>
          <p:cNvGrpSpPr/>
          <p:nvPr/>
        </p:nvGrpSpPr>
        <p:grpSpPr>
          <a:xfrm>
            <a:off x="13992600" y="8385334"/>
            <a:ext cx="153360" cy="46800"/>
            <a:chOff x="0" y="0"/>
            <a:chExt cx="204480" cy="62400"/>
          </a:xfrm>
        </p:grpSpPr>
        <p:sp>
          <p:nvSpPr>
            <p:cNvPr id="113" name="Freeform 122">
              <a:extLst>
                <a:ext uri="{FF2B5EF4-FFF2-40B4-BE49-F238E27FC236}">
                  <a16:creationId xmlns:a16="http://schemas.microsoft.com/office/drawing/2014/main" id="{3EC5DFD2-E3CE-C8EC-BA85-39D044C93310}"/>
                </a:ext>
              </a:extLst>
            </p:cNvPr>
            <p:cNvSpPr/>
            <p:nvPr/>
          </p:nvSpPr>
          <p:spPr>
            <a:xfrm>
              <a:off x="0" y="127"/>
              <a:ext cx="204470" cy="62230"/>
            </a:xfrm>
            <a:custGeom>
              <a:avLst/>
              <a:gdLst/>
              <a:ahLst/>
              <a:cxnLst/>
              <a:rect l="l" t="t" r="r" b="b"/>
              <a:pathLst>
                <a:path w="204470" h="62230">
                  <a:moveTo>
                    <a:pt x="0" y="0"/>
                  </a:moveTo>
                  <a:cubicBezTo>
                    <a:pt x="2413" y="9525"/>
                    <a:pt x="2413" y="21463"/>
                    <a:pt x="2413" y="28702"/>
                  </a:cubicBezTo>
                  <a:cubicBezTo>
                    <a:pt x="2413" y="40640"/>
                    <a:pt x="2413" y="50292"/>
                    <a:pt x="0" y="59817"/>
                  </a:cubicBezTo>
                  <a:lnTo>
                    <a:pt x="203581" y="59817"/>
                  </a:lnTo>
                  <a:cubicBezTo>
                    <a:pt x="199644" y="49276"/>
                    <a:pt x="199644" y="42037"/>
                    <a:pt x="199644" y="28702"/>
                  </a:cubicBezTo>
                  <a:cubicBezTo>
                    <a:pt x="199644" y="21463"/>
                    <a:pt x="199644" y="9525"/>
                    <a:pt x="204470" y="0"/>
                  </a:cubicBezTo>
                  <a:close/>
                  <a:moveTo>
                    <a:pt x="203581" y="59817"/>
                  </a:moveTo>
                  <a:cubicBezTo>
                    <a:pt x="203835" y="60706"/>
                    <a:pt x="204216" y="61468"/>
                    <a:pt x="204470" y="62230"/>
                  </a:cubicBezTo>
                  <a:lnTo>
                    <a:pt x="204470" y="59817"/>
                  </a:lnTo>
                  <a:close/>
                </a:path>
              </a:pathLst>
            </a:custGeom>
            <a:solidFill>
              <a:srgbClr val="7F7F7F"/>
            </a:solidFill>
          </p:spPr>
        </p:sp>
      </p:grpSp>
      <p:grpSp>
        <p:nvGrpSpPr>
          <p:cNvPr id="114" name="Group 123">
            <a:extLst>
              <a:ext uri="{FF2B5EF4-FFF2-40B4-BE49-F238E27FC236}">
                <a16:creationId xmlns:a16="http://schemas.microsoft.com/office/drawing/2014/main" id="{31AD3D1A-4A4F-A795-0BF8-509511CE3F72}"/>
              </a:ext>
            </a:extLst>
          </p:cNvPr>
          <p:cNvGrpSpPr/>
          <p:nvPr/>
        </p:nvGrpSpPr>
        <p:grpSpPr>
          <a:xfrm>
            <a:off x="7459320" y="8529334"/>
            <a:ext cx="428400" cy="426960"/>
            <a:chOff x="0" y="0"/>
            <a:chExt cx="571200" cy="569280"/>
          </a:xfrm>
        </p:grpSpPr>
        <p:sp>
          <p:nvSpPr>
            <p:cNvPr id="115" name="Freeform 124">
              <a:extLst>
                <a:ext uri="{FF2B5EF4-FFF2-40B4-BE49-F238E27FC236}">
                  <a16:creationId xmlns:a16="http://schemas.microsoft.com/office/drawing/2014/main" id="{D6D23084-9CAF-2388-F0BF-AB40B8F07694}"/>
                </a:ext>
              </a:extLst>
            </p:cNvPr>
            <p:cNvSpPr/>
            <p:nvPr/>
          </p:nvSpPr>
          <p:spPr>
            <a:xfrm>
              <a:off x="0" y="0"/>
              <a:ext cx="571246" cy="569341"/>
            </a:xfrm>
            <a:custGeom>
              <a:avLst/>
              <a:gdLst/>
              <a:ahLst/>
              <a:cxnLst/>
              <a:rect l="l" t="t" r="r" b="b"/>
              <a:pathLst>
                <a:path w="571246" h="569341">
                  <a:moveTo>
                    <a:pt x="281940" y="112141"/>
                  </a:moveTo>
                  <a:cubicBezTo>
                    <a:pt x="293370" y="112141"/>
                    <a:pt x="304800" y="118237"/>
                    <a:pt x="310896" y="130302"/>
                  </a:cubicBezTo>
                  <a:lnTo>
                    <a:pt x="347091" y="204978"/>
                  </a:lnTo>
                  <a:lnTo>
                    <a:pt x="429006" y="217043"/>
                  </a:lnTo>
                  <a:cubicBezTo>
                    <a:pt x="455549" y="219456"/>
                    <a:pt x="465201" y="253238"/>
                    <a:pt x="445897" y="272542"/>
                  </a:cubicBezTo>
                  <a:lnTo>
                    <a:pt x="385572" y="327914"/>
                  </a:lnTo>
                  <a:lnTo>
                    <a:pt x="402463" y="409956"/>
                  </a:lnTo>
                  <a:cubicBezTo>
                    <a:pt x="404368" y="430911"/>
                    <a:pt x="388239" y="447421"/>
                    <a:pt x="370586" y="447421"/>
                  </a:cubicBezTo>
                  <a:cubicBezTo>
                    <a:pt x="365887" y="447421"/>
                    <a:pt x="361188" y="446278"/>
                    <a:pt x="356616" y="443738"/>
                  </a:cubicBezTo>
                  <a:lnTo>
                    <a:pt x="281940" y="402844"/>
                  </a:lnTo>
                  <a:lnTo>
                    <a:pt x="204851" y="443865"/>
                  </a:lnTo>
                  <a:cubicBezTo>
                    <a:pt x="200152" y="446278"/>
                    <a:pt x="195326" y="447294"/>
                    <a:pt x="190627" y="447294"/>
                  </a:cubicBezTo>
                  <a:cubicBezTo>
                    <a:pt x="171704" y="447294"/>
                    <a:pt x="155702" y="429514"/>
                    <a:pt x="161544" y="410083"/>
                  </a:cubicBezTo>
                  <a:lnTo>
                    <a:pt x="176022" y="328041"/>
                  </a:lnTo>
                  <a:lnTo>
                    <a:pt x="115697" y="272669"/>
                  </a:lnTo>
                  <a:cubicBezTo>
                    <a:pt x="101219" y="253238"/>
                    <a:pt x="108458" y="219583"/>
                    <a:pt x="137414" y="217170"/>
                  </a:cubicBezTo>
                  <a:lnTo>
                    <a:pt x="216916" y="205105"/>
                  </a:lnTo>
                  <a:lnTo>
                    <a:pt x="252984" y="130429"/>
                  </a:lnTo>
                  <a:cubicBezTo>
                    <a:pt x="259080" y="118364"/>
                    <a:pt x="270510" y="112268"/>
                    <a:pt x="281940" y="112268"/>
                  </a:cubicBezTo>
                  <a:close/>
                  <a:moveTo>
                    <a:pt x="284353" y="0"/>
                  </a:moveTo>
                  <a:cubicBezTo>
                    <a:pt x="127762" y="0"/>
                    <a:pt x="2413" y="127889"/>
                    <a:pt x="2413" y="287147"/>
                  </a:cubicBezTo>
                  <a:cubicBezTo>
                    <a:pt x="0" y="441452"/>
                    <a:pt x="127762" y="569341"/>
                    <a:pt x="284353" y="569341"/>
                  </a:cubicBezTo>
                  <a:cubicBezTo>
                    <a:pt x="440944" y="569341"/>
                    <a:pt x="566293" y="443865"/>
                    <a:pt x="571119" y="287147"/>
                  </a:cubicBezTo>
                  <a:cubicBezTo>
                    <a:pt x="571246" y="130302"/>
                    <a:pt x="443484" y="2413"/>
                    <a:pt x="284353" y="0"/>
                  </a:cubicBezTo>
                  <a:close/>
                </a:path>
              </a:pathLst>
            </a:custGeom>
            <a:solidFill>
              <a:srgbClr val="7F7F7F"/>
            </a:solidFill>
          </p:spPr>
        </p:sp>
      </p:grpSp>
      <p:grpSp>
        <p:nvGrpSpPr>
          <p:cNvPr id="116" name="Group 125">
            <a:extLst>
              <a:ext uri="{FF2B5EF4-FFF2-40B4-BE49-F238E27FC236}">
                <a16:creationId xmlns:a16="http://schemas.microsoft.com/office/drawing/2014/main" id="{8B73073F-29CC-7162-AB1D-F78BFCBD02EA}"/>
              </a:ext>
            </a:extLst>
          </p:cNvPr>
          <p:cNvGrpSpPr/>
          <p:nvPr/>
        </p:nvGrpSpPr>
        <p:grpSpPr>
          <a:xfrm>
            <a:off x="7690440" y="8234134"/>
            <a:ext cx="347040" cy="339120"/>
            <a:chOff x="0" y="0"/>
            <a:chExt cx="462720" cy="452160"/>
          </a:xfrm>
        </p:grpSpPr>
        <p:sp>
          <p:nvSpPr>
            <p:cNvPr id="117" name="Freeform 126">
              <a:extLst>
                <a:ext uri="{FF2B5EF4-FFF2-40B4-BE49-F238E27FC236}">
                  <a16:creationId xmlns:a16="http://schemas.microsoft.com/office/drawing/2014/main" id="{41C2D995-2DA3-6E45-E81B-5AC19054A753}"/>
                </a:ext>
              </a:extLst>
            </p:cNvPr>
            <p:cNvSpPr/>
            <p:nvPr/>
          </p:nvSpPr>
          <p:spPr>
            <a:xfrm>
              <a:off x="127" y="0"/>
              <a:ext cx="462661" cy="452120"/>
            </a:xfrm>
            <a:custGeom>
              <a:avLst/>
              <a:gdLst/>
              <a:ahLst/>
              <a:cxnLst/>
              <a:rect l="l" t="t" r="r" b="b"/>
              <a:pathLst>
                <a:path w="462661" h="452120">
                  <a:moveTo>
                    <a:pt x="292735" y="0"/>
                  </a:moveTo>
                  <a:cubicBezTo>
                    <a:pt x="283337" y="0"/>
                    <a:pt x="273685" y="3556"/>
                    <a:pt x="267462" y="11176"/>
                  </a:cubicBezTo>
                  <a:lnTo>
                    <a:pt x="0" y="331597"/>
                  </a:lnTo>
                  <a:cubicBezTo>
                    <a:pt x="93980" y="336423"/>
                    <a:pt x="178308" y="382270"/>
                    <a:pt x="236093" y="452120"/>
                  </a:cubicBezTo>
                  <a:lnTo>
                    <a:pt x="448183" y="187071"/>
                  </a:lnTo>
                  <a:cubicBezTo>
                    <a:pt x="462661" y="175006"/>
                    <a:pt x="462661" y="155829"/>
                    <a:pt x="453009" y="143764"/>
                  </a:cubicBezTo>
                  <a:lnTo>
                    <a:pt x="315595" y="8763"/>
                  </a:lnTo>
                  <a:cubicBezTo>
                    <a:pt x="309880" y="3048"/>
                    <a:pt x="301371" y="0"/>
                    <a:pt x="292735" y="0"/>
                  </a:cubicBezTo>
                  <a:close/>
                </a:path>
              </a:pathLst>
            </a:custGeom>
            <a:solidFill>
              <a:srgbClr val="7F7F7F"/>
            </a:solidFill>
          </p:spPr>
        </p:sp>
      </p:grpSp>
      <p:grpSp>
        <p:nvGrpSpPr>
          <p:cNvPr id="118" name="Group 127">
            <a:extLst>
              <a:ext uri="{FF2B5EF4-FFF2-40B4-BE49-F238E27FC236}">
                <a16:creationId xmlns:a16="http://schemas.microsoft.com/office/drawing/2014/main" id="{8ACBD889-B4E8-EB0A-5E0B-87DF2062F685}"/>
              </a:ext>
            </a:extLst>
          </p:cNvPr>
          <p:cNvGrpSpPr/>
          <p:nvPr/>
        </p:nvGrpSpPr>
        <p:grpSpPr>
          <a:xfrm>
            <a:off x="7502520" y="8229814"/>
            <a:ext cx="339840" cy="205920"/>
            <a:chOff x="0" y="0"/>
            <a:chExt cx="453120" cy="274560"/>
          </a:xfrm>
        </p:grpSpPr>
        <p:sp>
          <p:nvSpPr>
            <p:cNvPr id="119" name="Freeform 128">
              <a:extLst>
                <a:ext uri="{FF2B5EF4-FFF2-40B4-BE49-F238E27FC236}">
                  <a16:creationId xmlns:a16="http://schemas.microsoft.com/office/drawing/2014/main" id="{4481ED46-76AE-9BC5-CE8A-32183864953B}"/>
                </a:ext>
              </a:extLst>
            </p:cNvPr>
            <p:cNvSpPr/>
            <p:nvPr/>
          </p:nvSpPr>
          <p:spPr>
            <a:xfrm>
              <a:off x="0" y="127"/>
              <a:ext cx="453009" cy="274320"/>
            </a:xfrm>
            <a:custGeom>
              <a:avLst/>
              <a:gdLst/>
              <a:ahLst/>
              <a:cxnLst/>
              <a:rect l="l" t="t" r="r" b="b"/>
              <a:pathLst>
                <a:path w="453009" h="274320">
                  <a:moveTo>
                    <a:pt x="0" y="0"/>
                  </a:moveTo>
                  <a:lnTo>
                    <a:pt x="226568" y="274320"/>
                  </a:lnTo>
                  <a:lnTo>
                    <a:pt x="453009" y="0"/>
                  </a:lnTo>
                  <a:close/>
                </a:path>
              </a:pathLst>
            </a:custGeom>
            <a:solidFill>
              <a:srgbClr val="7F7F7F"/>
            </a:solidFill>
          </p:spPr>
        </p:sp>
      </p:grpSp>
      <p:grpSp>
        <p:nvGrpSpPr>
          <p:cNvPr id="120" name="Group 129">
            <a:extLst>
              <a:ext uri="{FF2B5EF4-FFF2-40B4-BE49-F238E27FC236}">
                <a16:creationId xmlns:a16="http://schemas.microsoft.com/office/drawing/2014/main" id="{983B3A7B-90E7-BD52-9D37-70107FFCE789}"/>
              </a:ext>
            </a:extLst>
          </p:cNvPr>
          <p:cNvGrpSpPr/>
          <p:nvPr/>
        </p:nvGrpSpPr>
        <p:grpSpPr>
          <a:xfrm>
            <a:off x="7307400" y="8234134"/>
            <a:ext cx="342000" cy="337680"/>
            <a:chOff x="0" y="0"/>
            <a:chExt cx="456000" cy="450240"/>
          </a:xfrm>
        </p:grpSpPr>
        <p:sp>
          <p:nvSpPr>
            <p:cNvPr id="121" name="Freeform 130">
              <a:extLst>
                <a:ext uri="{FF2B5EF4-FFF2-40B4-BE49-F238E27FC236}">
                  <a16:creationId xmlns:a16="http://schemas.microsoft.com/office/drawing/2014/main" id="{CB4509EA-58DE-6754-C0B4-A5BE3EE4A6F3}"/>
                </a:ext>
              </a:extLst>
            </p:cNvPr>
            <p:cNvSpPr/>
            <p:nvPr/>
          </p:nvSpPr>
          <p:spPr>
            <a:xfrm>
              <a:off x="0" y="0"/>
              <a:ext cx="456057" cy="450215"/>
            </a:xfrm>
            <a:custGeom>
              <a:avLst/>
              <a:gdLst/>
              <a:ahLst/>
              <a:cxnLst/>
              <a:rect l="l" t="t" r="r" b="b"/>
              <a:pathLst>
                <a:path w="456057" h="450215">
                  <a:moveTo>
                    <a:pt x="168021" y="0"/>
                  </a:moveTo>
                  <a:cubicBezTo>
                    <a:pt x="159639" y="0"/>
                    <a:pt x="150495" y="3048"/>
                    <a:pt x="142367" y="8763"/>
                  </a:cubicBezTo>
                  <a:lnTo>
                    <a:pt x="7239" y="143891"/>
                  </a:lnTo>
                  <a:cubicBezTo>
                    <a:pt x="0" y="155956"/>
                    <a:pt x="0" y="175260"/>
                    <a:pt x="7239" y="187325"/>
                  </a:cubicBezTo>
                  <a:lnTo>
                    <a:pt x="221996" y="450215"/>
                  </a:lnTo>
                  <a:cubicBezTo>
                    <a:pt x="279908" y="382651"/>
                    <a:pt x="364363" y="336804"/>
                    <a:pt x="456057" y="329692"/>
                  </a:cubicBezTo>
                  <a:lnTo>
                    <a:pt x="190627" y="11176"/>
                  </a:lnTo>
                  <a:cubicBezTo>
                    <a:pt x="185674" y="3556"/>
                    <a:pt x="177292" y="0"/>
                    <a:pt x="168021" y="0"/>
                  </a:cubicBezTo>
                  <a:close/>
                </a:path>
              </a:pathLst>
            </a:custGeom>
            <a:solidFill>
              <a:srgbClr val="7F7F7F"/>
            </a:solidFill>
          </p:spPr>
        </p:sp>
      </p:grpSp>
      <p:grpSp>
        <p:nvGrpSpPr>
          <p:cNvPr id="122" name="Group 131">
            <a:extLst>
              <a:ext uri="{FF2B5EF4-FFF2-40B4-BE49-F238E27FC236}">
                <a16:creationId xmlns:a16="http://schemas.microsoft.com/office/drawing/2014/main" id="{291BB0ED-C9C3-CD4F-C120-17DC8A6790FC}"/>
              </a:ext>
            </a:extLst>
          </p:cNvPr>
          <p:cNvGrpSpPr/>
          <p:nvPr/>
        </p:nvGrpSpPr>
        <p:grpSpPr>
          <a:xfrm>
            <a:off x="8520600" y="8774854"/>
            <a:ext cx="725040" cy="92160"/>
            <a:chOff x="0" y="0"/>
            <a:chExt cx="966720" cy="122880"/>
          </a:xfrm>
        </p:grpSpPr>
        <p:sp>
          <p:nvSpPr>
            <p:cNvPr id="123" name="Freeform 132">
              <a:extLst>
                <a:ext uri="{FF2B5EF4-FFF2-40B4-BE49-F238E27FC236}">
                  <a16:creationId xmlns:a16="http://schemas.microsoft.com/office/drawing/2014/main" id="{68329E99-503C-7632-B398-64180C667475}"/>
                </a:ext>
              </a:extLst>
            </p:cNvPr>
            <p:cNvSpPr/>
            <p:nvPr/>
          </p:nvSpPr>
          <p:spPr>
            <a:xfrm>
              <a:off x="127" y="0"/>
              <a:ext cx="966597" cy="122809"/>
            </a:xfrm>
            <a:custGeom>
              <a:avLst/>
              <a:gdLst/>
              <a:ahLst/>
              <a:cxnLst/>
              <a:rect l="l" t="t" r="r" b="b"/>
              <a:pathLst>
                <a:path w="966597" h="122809">
                  <a:moveTo>
                    <a:pt x="28829" y="0"/>
                  </a:moveTo>
                  <a:cubicBezTo>
                    <a:pt x="12065" y="0"/>
                    <a:pt x="0" y="14478"/>
                    <a:pt x="0" y="28829"/>
                  </a:cubicBezTo>
                  <a:cubicBezTo>
                    <a:pt x="0" y="79375"/>
                    <a:pt x="41021" y="122809"/>
                    <a:pt x="91567" y="122809"/>
                  </a:cubicBezTo>
                  <a:lnTo>
                    <a:pt x="872617" y="122809"/>
                  </a:lnTo>
                  <a:cubicBezTo>
                    <a:pt x="923163" y="122809"/>
                    <a:pt x="966597" y="81915"/>
                    <a:pt x="966597" y="28829"/>
                  </a:cubicBezTo>
                  <a:cubicBezTo>
                    <a:pt x="964184" y="12065"/>
                    <a:pt x="952119" y="0"/>
                    <a:pt x="932815" y="0"/>
                  </a:cubicBezTo>
                  <a:lnTo>
                    <a:pt x="838835" y="0"/>
                  </a:lnTo>
                  <a:lnTo>
                    <a:pt x="838835" y="28829"/>
                  </a:lnTo>
                  <a:cubicBezTo>
                    <a:pt x="838835" y="48133"/>
                    <a:pt x="824357" y="62484"/>
                    <a:pt x="807466" y="62484"/>
                  </a:cubicBezTo>
                  <a:cubicBezTo>
                    <a:pt x="788162" y="62484"/>
                    <a:pt x="776224" y="48006"/>
                    <a:pt x="776224" y="28829"/>
                  </a:cubicBezTo>
                  <a:lnTo>
                    <a:pt x="776224" y="0"/>
                  </a:lnTo>
                  <a:lnTo>
                    <a:pt x="713359" y="0"/>
                  </a:lnTo>
                  <a:lnTo>
                    <a:pt x="713359" y="28829"/>
                  </a:lnTo>
                  <a:cubicBezTo>
                    <a:pt x="713359" y="48133"/>
                    <a:pt x="698881" y="62484"/>
                    <a:pt x="682117" y="62484"/>
                  </a:cubicBezTo>
                  <a:cubicBezTo>
                    <a:pt x="665353" y="62484"/>
                    <a:pt x="650748" y="48006"/>
                    <a:pt x="650748" y="28829"/>
                  </a:cubicBezTo>
                  <a:lnTo>
                    <a:pt x="650748" y="0"/>
                  </a:lnTo>
                  <a:close/>
                </a:path>
              </a:pathLst>
            </a:custGeom>
            <a:solidFill>
              <a:srgbClr val="7F7F7F"/>
            </a:solidFill>
          </p:spPr>
        </p:sp>
      </p:grpSp>
      <p:grpSp>
        <p:nvGrpSpPr>
          <p:cNvPr id="124" name="Group 133">
            <a:extLst>
              <a:ext uri="{FF2B5EF4-FFF2-40B4-BE49-F238E27FC236}">
                <a16:creationId xmlns:a16="http://schemas.microsoft.com/office/drawing/2014/main" id="{63AA480F-7CF1-14E7-4059-4EA1B5443F5A}"/>
              </a:ext>
            </a:extLst>
          </p:cNvPr>
          <p:cNvGrpSpPr/>
          <p:nvPr/>
        </p:nvGrpSpPr>
        <p:grpSpPr>
          <a:xfrm>
            <a:off x="8565960" y="8299654"/>
            <a:ext cx="632880" cy="428400"/>
            <a:chOff x="0" y="0"/>
            <a:chExt cx="843840" cy="571200"/>
          </a:xfrm>
        </p:grpSpPr>
        <p:sp>
          <p:nvSpPr>
            <p:cNvPr id="125" name="Freeform 134">
              <a:extLst>
                <a:ext uri="{FF2B5EF4-FFF2-40B4-BE49-F238E27FC236}">
                  <a16:creationId xmlns:a16="http://schemas.microsoft.com/office/drawing/2014/main" id="{58D8B37F-983C-FCEC-5F11-081A60B0F4F7}"/>
                </a:ext>
              </a:extLst>
            </p:cNvPr>
            <p:cNvSpPr/>
            <p:nvPr/>
          </p:nvSpPr>
          <p:spPr>
            <a:xfrm>
              <a:off x="127" y="0"/>
              <a:ext cx="843661" cy="571119"/>
            </a:xfrm>
            <a:custGeom>
              <a:avLst/>
              <a:gdLst/>
              <a:ahLst/>
              <a:cxnLst/>
              <a:rect l="l" t="t" r="r" b="b"/>
              <a:pathLst>
                <a:path w="843661" h="571119">
                  <a:moveTo>
                    <a:pt x="290195" y="128016"/>
                  </a:moveTo>
                  <a:cubicBezTo>
                    <a:pt x="293751" y="128016"/>
                    <a:pt x="297561" y="128651"/>
                    <a:pt x="301244" y="130175"/>
                  </a:cubicBezTo>
                  <a:lnTo>
                    <a:pt x="491744" y="192786"/>
                  </a:lnTo>
                  <a:cubicBezTo>
                    <a:pt x="511048" y="200025"/>
                    <a:pt x="520700" y="228981"/>
                    <a:pt x="503809" y="245745"/>
                  </a:cubicBezTo>
                  <a:lnTo>
                    <a:pt x="460375" y="286766"/>
                  </a:lnTo>
                  <a:lnTo>
                    <a:pt x="566420" y="392811"/>
                  </a:lnTo>
                  <a:cubicBezTo>
                    <a:pt x="580898" y="402463"/>
                    <a:pt x="580898" y="421767"/>
                    <a:pt x="568833" y="433705"/>
                  </a:cubicBezTo>
                  <a:cubicBezTo>
                    <a:pt x="562737" y="439801"/>
                    <a:pt x="554355" y="442849"/>
                    <a:pt x="545846" y="442849"/>
                  </a:cubicBezTo>
                  <a:cubicBezTo>
                    <a:pt x="537337" y="442849"/>
                    <a:pt x="528955" y="439801"/>
                    <a:pt x="522986" y="433705"/>
                  </a:cubicBezTo>
                  <a:lnTo>
                    <a:pt x="416941" y="330200"/>
                  </a:lnTo>
                  <a:lnTo>
                    <a:pt x="375920" y="371094"/>
                  </a:lnTo>
                  <a:cubicBezTo>
                    <a:pt x="368681" y="378333"/>
                    <a:pt x="360553" y="381508"/>
                    <a:pt x="352806" y="381508"/>
                  </a:cubicBezTo>
                  <a:cubicBezTo>
                    <a:pt x="339852" y="381508"/>
                    <a:pt x="328295" y="372618"/>
                    <a:pt x="325374" y="359156"/>
                  </a:cubicBezTo>
                  <a:lnTo>
                    <a:pt x="262763" y="168783"/>
                  </a:lnTo>
                  <a:cubicBezTo>
                    <a:pt x="254635" y="148463"/>
                    <a:pt x="270510" y="128016"/>
                    <a:pt x="290195" y="128016"/>
                  </a:cubicBezTo>
                  <a:close/>
                  <a:moveTo>
                    <a:pt x="91567" y="127"/>
                  </a:moveTo>
                  <a:cubicBezTo>
                    <a:pt x="40894" y="127"/>
                    <a:pt x="0" y="43434"/>
                    <a:pt x="0" y="93980"/>
                  </a:cubicBezTo>
                  <a:lnTo>
                    <a:pt x="0" y="571119"/>
                  </a:lnTo>
                  <a:lnTo>
                    <a:pt x="843661" y="571119"/>
                  </a:lnTo>
                  <a:lnTo>
                    <a:pt x="843661" y="93980"/>
                  </a:lnTo>
                  <a:cubicBezTo>
                    <a:pt x="843661" y="43434"/>
                    <a:pt x="800227" y="0"/>
                    <a:pt x="747268" y="0"/>
                  </a:cubicBezTo>
                  <a:close/>
                </a:path>
              </a:pathLst>
            </a:custGeom>
            <a:solidFill>
              <a:srgbClr val="7F7F7F"/>
            </a:solidFill>
          </p:spPr>
        </p:sp>
      </p:grpSp>
      <p:grpSp>
        <p:nvGrpSpPr>
          <p:cNvPr id="126" name="Group 135">
            <a:extLst>
              <a:ext uri="{FF2B5EF4-FFF2-40B4-BE49-F238E27FC236}">
                <a16:creationId xmlns:a16="http://schemas.microsoft.com/office/drawing/2014/main" id="{AD4B42CF-8850-897D-1C94-D2798833DFF8}"/>
              </a:ext>
            </a:extLst>
          </p:cNvPr>
          <p:cNvGrpSpPr/>
          <p:nvPr/>
        </p:nvGrpSpPr>
        <p:grpSpPr>
          <a:xfrm>
            <a:off x="4955160" y="3856534"/>
            <a:ext cx="612000" cy="397440"/>
            <a:chOff x="0" y="0"/>
            <a:chExt cx="816000" cy="529920"/>
          </a:xfrm>
        </p:grpSpPr>
        <p:sp>
          <p:nvSpPr>
            <p:cNvPr id="127" name="Freeform 136">
              <a:extLst>
                <a:ext uri="{FF2B5EF4-FFF2-40B4-BE49-F238E27FC236}">
                  <a16:creationId xmlns:a16="http://schemas.microsoft.com/office/drawing/2014/main" id="{14FC65AA-A355-85D7-E2EA-726C284B2D63}"/>
                </a:ext>
              </a:extLst>
            </p:cNvPr>
            <p:cNvSpPr/>
            <p:nvPr/>
          </p:nvSpPr>
          <p:spPr>
            <a:xfrm>
              <a:off x="127" y="0"/>
              <a:ext cx="815848" cy="529844"/>
            </a:xfrm>
            <a:custGeom>
              <a:avLst/>
              <a:gdLst/>
              <a:ahLst/>
              <a:cxnLst/>
              <a:rect l="l" t="t" r="r" b="b"/>
              <a:pathLst>
                <a:path w="815848" h="529844">
                  <a:moveTo>
                    <a:pt x="32893" y="127"/>
                  </a:moveTo>
                  <a:cubicBezTo>
                    <a:pt x="13589" y="127"/>
                    <a:pt x="0" y="19304"/>
                    <a:pt x="0" y="35687"/>
                  </a:cubicBezTo>
                  <a:lnTo>
                    <a:pt x="0" y="529844"/>
                  </a:lnTo>
                  <a:lnTo>
                    <a:pt x="815848" y="529844"/>
                  </a:lnTo>
                  <a:lnTo>
                    <a:pt x="815848" y="35687"/>
                  </a:lnTo>
                  <a:cubicBezTo>
                    <a:pt x="815848" y="13716"/>
                    <a:pt x="799338" y="0"/>
                    <a:pt x="782828" y="0"/>
                  </a:cubicBezTo>
                  <a:close/>
                </a:path>
              </a:pathLst>
            </a:custGeom>
            <a:solidFill>
              <a:srgbClr val="7F7F7F"/>
            </a:solidFill>
          </p:spPr>
        </p:sp>
      </p:grpSp>
      <p:grpSp>
        <p:nvGrpSpPr>
          <p:cNvPr id="128" name="Group 137">
            <a:extLst>
              <a:ext uri="{FF2B5EF4-FFF2-40B4-BE49-F238E27FC236}">
                <a16:creationId xmlns:a16="http://schemas.microsoft.com/office/drawing/2014/main" id="{1EF49C8E-0768-6477-1B55-2066320B09B3}"/>
              </a:ext>
            </a:extLst>
          </p:cNvPr>
          <p:cNvGrpSpPr/>
          <p:nvPr/>
        </p:nvGrpSpPr>
        <p:grpSpPr>
          <a:xfrm>
            <a:off x="4901880" y="4307974"/>
            <a:ext cx="720720" cy="217440"/>
            <a:chOff x="0" y="0"/>
            <a:chExt cx="960960" cy="289920"/>
          </a:xfrm>
        </p:grpSpPr>
        <p:sp>
          <p:nvSpPr>
            <p:cNvPr id="129" name="Freeform 138">
              <a:extLst>
                <a:ext uri="{FF2B5EF4-FFF2-40B4-BE49-F238E27FC236}">
                  <a16:creationId xmlns:a16="http://schemas.microsoft.com/office/drawing/2014/main" id="{FDADB2B7-C376-D0E3-3443-B81FA67438E2}"/>
                </a:ext>
              </a:extLst>
            </p:cNvPr>
            <p:cNvSpPr/>
            <p:nvPr/>
          </p:nvSpPr>
          <p:spPr>
            <a:xfrm>
              <a:off x="0" y="0"/>
              <a:ext cx="960882" cy="289814"/>
            </a:xfrm>
            <a:custGeom>
              <a:avLst/>
              <a:gdLst/>
              <a:ahLst/>
              <a:cxnLst/>
              <a:rect l="l" t="t" r="r" b="b"/>
              <a:pathLst>
                <a:path w="960882" h="289814">
                  <a:moveTo>
                    <a:pt x="5461" y="0"/>
                  </a:moveTo>
                  <a:cubicBezTo>
                    <a:pt x="2794" y="10922"/>
                    <a:pt x="0" y="24765"/>
                    <a:pt x="0" y="35687"/>
                  </a:cubicBezTo>
                  <a:cubicBezTo>
                    <a:pt x="0" y="96012"/>
                    <a:pt x="46736" y="145415"/>
                    <a:pt x="104394" y="145415"/>
                  </a:cubicBezTo>
                  <a:lnTo>
                    <a:pt x="274574" y="145415"/>
                  </a:lnTo>
                  <a:lnTo>
                    <a:pt x="227838" y="235966"/>
                  </a:lnTo>
                  <a:cubicBezTo>
                    <a:pt x="219583" y="255143"/>
                    <a:pt x="227838" y="277114"/>
                    <a:pt x="247142" y="285369"/>
                  </a:cubicBezTo>
                  <a:cubicBezTo>
                    <a:pt x="251714" y="288417"/>
                    <a:pt x="257048" y="289814"/>
                    <a:pt x="262255" y="289814"/>
                  </a:cubicBezTo>
                  <a:cubicBezTo>
                    <a:pt x="275971" y="289814"/>
                    <a:pt x="289941" y="280797"/>
                    <a:pt x="293751" y="268859"/>
                  </a:cubicBezTo>
                  <a:lnTo>
                    <a:pt x="356870" y="142621"/>
                  </a:lnTo>
                  <a:lnTo>
                    <a:pt x="441960" y="142621"/>
                  </a:lnTo>
                  <a:lnTo>
                    <a:pt x="441960" y="249555"/>
                  </a:lnTo>
                  <a:cubicBezTo>
                    <a:pt x="441960" y="271526"/>
                    <a:pt x="458470" y="288036"/>
                    <a:pt x="480441" y="288036"/>
                  </a:cubicBezTo>
                  <a:cubicBezTo>
                    <a:pt x="499618" y="288036"/>
                    <a:pt x="513334" y="271526"/>
                    <a:pt x="513334" y="249555"/>
                  </a:cubicBezTo>
                  <a:lnTo>
                    <a:pt x="513334" y="142748"/>
                  </a:lnTo>
                  <a:lnTo>
                    <a:pt x="598424" y="142748"/>
                  </a:lnTo>
                  <a:lnTo>
                    <a:pt x="661543" y="268986"/>
                  </a:lnTo>
                  <a:cubicBezTo>
                    <a:pt x="669798" y="281305"/>
                    <a:pt x="682625" y="287528"/>
                    <a:pt x="695579" y="287528"/>
                  </a:cubicBezTo>
                  <a:cubicBezTo>
                    <a:pt x="699897" y="287528"/>
                    <a:pt x="704088" y="286893"/>
                    <a:pt x="708279" y="285496"/>
                  </a:cubicBezTo>
                  <a:cubicBezTo>
                    <a:pt x="727456" y="274574"/>
                    <a:pt x="732917" y="255270"/>
                    <a:pt x="727456" y="236093"/>
                  </a:cubicBezTo>
                  <a:lnTo>
                    <a:pt x="680847" y="145542"/>
                  </a:lnTo>
                  <a:lnTo>
                    <a:pt x="851027" y="145542"/>
                  </a:lnTo>
                  <a:cubicBezTo>
                    <a:pt x="908685" y="145542"/>
                    <a:pt x="960882" y="96139"/>
                    <a:pt x="960882" y="35814"/>
                  </a:cubicBezTo>
                  <a:cubicBezTo>
                    <a:pt x="960882" y="22098"/>
                    <a:pt x="955421" y="11049"/>
                    <a:pt x="952627" y="127"/>
                  </a:cubicBezTo>
                  <a:close/>
                </a:path>
              </a:pathLst>
            </a:custGeom>
            <a:solidFill>
              <a:srgbClr val="7F7F7F"/>
            </a:solidFill>
          </p:spPr>
        </p:sp>
      </p:grpSp>
      <p:grpSp>
        <p:nvGrpSpPr>
          <p:cNvPr id="130" name="Group 139">
            <a:extLst>
              <a:ext uri="{FF2B5EF4-FFF2-40B4-BE49-F238E27FC236}">
                <a16:creationId xmlns:a16="http://schemas.microsoft.com/office/drawing/2014/main" id="{BD3457C2-9C8C-B291-7DCC-1208D4F1CCC4}"/>
              </a:ext>
            </a:extLst>
          </p:cNvPr>
          <p:cNvGrpSpPr/>
          <p:nvPr/>
        </p:nvGrpSpPr>
        <p:grpSpPr>
          <a:xfrm>
            <a:off x="5175480" y="3695974"/>
            <a:ext cx="164880" cy="107280"/>
            <a:chOff x="0" y="0"/>
            <a:chExt cx="219840" cy="143040"/>
          </a:xfrm>
        </p:grpSpPr>
        <p:sp>
          <p:nvSpPr>
            <p:cNvPr id="131" name="Freeform 140">
              <a:extLst>
                <a:ext uri="{FF2B5EF4-FFF2-40B4-BE49-F238E27FC236}">
                  <a16:creationId xmlns:a16="http://schemas.microsoft.com/office/drawing/2014/main" id="{68C16E92-E0F3-3EEA-AA6D-B5EB64737DD1}"/>
                </a:ext>
              </a:extLst>
            </p:cNvPr>
            <p:cNvSpPr/>
            <p:nvPr/>
          </p:nvSpPr>
          <p:spPr>
            <a:xfrm>
              <a:off x="127" y="0"/>
              <a:ext cx="219710" cy="143129"/>
            </a:xfrm>
            <a:custGeom>
              <a:avLst/>
              <a:gdLst/>
              <a:ahLst/>
              <a:cxnLst/>
              <a:rect l="l" t="t" r="r" b="b"/>
              <a:pathLst>
                <a:path w="219710" h="143129">
                  <a:moveTo>
                    <a:pt x="38354" y="0"/>
                  </a:moveTo>
                  <a:cubicBezTo>
                    <a:pt x="19177" y="0"/>
                    <a:pt x="0" y="16510"/>
                    <a:pt x="0" y="35814"/>
                  </a:cubicBezTo>
                  <a:lnTo>
                    <a:pt x="0" y="143129"/>
                  </a:lnTo>
                  <a:lnTo>
                    <a:pt x="216916" y="143129"/>
                  </a:lnTo>
                  <a:lnTo>
                    <a:pt x="216916" y="35814"/>
                  </a:lnTo>
                  <a:lnTo>
                    <a:pt x="219710" y="35814"/>
                  </a:lnTo>
                  <a:cubicBezTo>
                    <a:pt x="219710" y="16510"/>
                    <a:pt x="203200" y="0"/>
                    <a:pt x="184023" y="0"/>
                  </a:cubicBezTo>
                  <a:close/>
                </a:path>
              </a:pathLst>
            </a:custGeom>
            <a:solidFill>
              <a:srgbClr val="7F7F7F"/>
            </a:solidFill>
          </p:spPr>
        </p:sp>
      </p:grpSp>
      <p:grpSp>
        <p:nvGrpSpPr>
          <p:cNvPr id="132" name="Group 141">
            <a:extLst>
              <a:ext uri="{FF2B5EF4-FFF2-40B4-BE49-F238E27FC236}">
                <a16:creationId xmlns:a16="http://schemas.microsoft.com/office/drawing/2014/main" id="{80D084FC-C8D9-C921-C5FE-FC7CC4E28F4C}"/>
              </a:ext>
            </a:extLst>
          </p:cNvPr>
          <p:cNvGrpSpPr/>
          <p:nvPr/>
        </p:nvGrpSpPr>
        <p:grpSpPr>
          <a:xfrm>
            <a:off x="11041320" y="3689494"/>
            <a:ext cx="380880" cy="378720"/>
            <a:chOff x="0" y="0"/>
            <a:chExt cx="507840" cy="504960"/>
          </a:xfrm>
        </p:grpSpPr>
        <p:sp>
          <p:nvSpPr>
            <p:cNvPr id="133" name="Freeform 142">
              <a:extLst>
                <a:ext uri="{FF2B5EF4-FFF2-40B4-BE49-F238E27FC236}">
                  <a16:creationId xmlns:a16="http://schemas.microsoft.com/office/drawing/2014/main" id="{F2F00CBE-F040-AE18-EBDB-D659B717DB7A}"/>
                </a:ext>
              </a:extLst>
            </p:cNvPr>
            <p:cNvSpPr/>
            <p:nvPr/>
          </p:nvSpPr>
          <p:spPr>
            <a:xfrm>
              <a:off x="0" y="0"/>
              <a:ext cx="507873" cy="504952"/>
            </a:xfrm>
            <a:custGeom>
              <a:avLst/>
              <a:gdLst/>
              <a:ahLst/>
              <a:cxnLst/>
              <a:rect l="l" t="t" r="r" b="b"/>
              <a:pathLst>
                <a:path w="507873" h="504952">
                  <a:moveTo>
                    <a:pt x="255270" y="145415"/>
                  </a:moveTo>
                  <a:cubicBezTo>
                    <a:pt x="271780" y="145415"/>
                    <a:pt x="288163" y="161925"/>
                    <a:pt x="288163" y="178308"/>
                  </a:cubicBezTo>
                  <a:lnTo>
                    <a:pt x="288163" y="216662"/>
                  </a:lnTo>
                  <a:lnTo>
                    <a:pt x="326644" y="216662"/>
                  </a:lnTo>
                  <a:cubicBezTo>
                    <a:pt x="348615" y="216662"/>
                    <a:pt x="362331" y="233172"/>
                    <a:pt x="362331" y="255016"/>
                  </a:cubicBezTo>
                  <a:cubicBezTo>
                    <a:pt x="362331" y="274320"/>
                    <a:pt x="343027" y="290703"/>
                    <a:pt x="326644" y="290703"/>
                  </a:cubicBezTo>
                  <a:lnTo>
                    <a:pt x="288163" y="290703"/>
                  </a:lnTo>
                  <a:lnTo>
                    <a:pt x="288163" y="329057"/>
                  </a:lnTo>
                  <a:cubicBezTo>
                    <a:pt x="288163" y="348234"/>
                    <a:pt x="271653" y="361950"/>
                    <a:pt x="255270" y="361950"/>
                  </a:cubicBezTo>
                  <a:cubicBezTo>
                    <a:pt x="236093" y="361950"/>
                    <a:pt x="219583" y="345440"/>
                    <a:pt x="219583" y="329057"/>
                  </a:cubicBezTo>
                  <a:lnTo>
                    <a:pt x="219583" y="290957"/>
                  </a:lnTo>
                  <a:lnTo>
                    <a:pt x="181102" y="290957"/>
                  </a:lnTo>
                  <a:cubicBezTo>
                    <a:pt x="161925" y="290957"/>
                    <a:pt x="148209" y="274447"/>
                    <a:pt x="148209" y="255270"/>
                  </a:cubicBezTo>
                  <a:cubicBezTo>
                    <a:pt x="148209" y="233299"/>
                    <a:pt x="161925" y="216916"/>
                    <a:pt x="181102" y="216916"/>
                  </a:cubicBezTo>
                  <a:lnTo>
                    <a:pt x="219583" y="216916"/>
                  </a:lnTo>
                  <a:lnTo>
                    <a:pt x="219583" y="178435"/>
                  </a:lnTo>
                  <a:cubicBezTo>
                    <a:pt x="219583" y="159131"/>
                    <a:pt x="236093" y="145542"/>
                    <a:pt x="255270" y="145542"/>
                  </a:cubicBezTo>
                  <a:close/>
                  <a:moveTo>
                    <a:pt x="38481" y="0"/>
                  </a:moveTo>
                  <a:cubicBezTo>
                    <a:pt x="16510" y="0"/>
                    <a:pt x="0" y="16510"/>
                    <a:pt x="0" y="38354"/>
                  </a:cubicBezTo>
                  <a:lnTo>
                    <a:pt x="0" y="469265"/>
                  </a:lnTo>
                  <a:cubicBezTo>
                    <a:pt x="2794" y="491236"/>
                    <a:pt x="19304" y="504952"/>
                    <a:pt x="38481" y="504952"/>
                  </a:cubicBezTo>
                  <a:lnTo>
                    <a:pt x="469392" y="504952"/>
                  </a:lnTo>
                  <a:cubicBezTo>
                    <a:pt x="491363" y="504952"/>
                    <a:pt x="507873" y="488442"/>
                    <a:pt x="507873" y="469265"/>
                  </a:cubicBezTo>
                  <a:lnTo>
                    <a:pt x="507873" y="38354"/>
                  </a:lnTo>
                  <a:cubicBezTo>
                    <a:pt x="507873" y="16510"/>
                    <a:pt x="491236" y="0"/>
                    <a:pt x="469392" y="0"/>
                  </a:cubicBezTo>
                  <a:close/>
                </a:path>
              </a:pathLst>
            </a:custGeom>
            <a:solidFill>
              <a:srgbClr val="7F7F7F"/>
            </a:solidFill>
          </p:spPr>
        </p:sp>
      </p:grpSp>
      <p:grpSp>
        <p:nvGrpSpPr>
          <p:cNvPr id="134" name="Group 143">
            <a:extLst>
              <a:ext uri="{FF2B5EF4-FFF2-40B4-BE49-F238E27FC236}">
                <a16:creationId xmlns:a16="http://schemas.microsoft.com/office/drawing/2014/main" id="{347C133F-12EB-2EC8-5875-4DFC2788FEC6}"/>
              </a:ext>
            </a:extLst>
          </p:cNvPr>
          <p:cNvGrpSpPr/>
          <p:nvPr/>
        </p:nvGrpSpPr>
        <p:grpSpPr>
          <a:xfrm>
            <a:off x="11043480" y="4143094"/>
            <a:ext cx="383040" cy="377280"/>
            <a:chOff x="0" y="0"/>
            <a:chExt cx="510720" cy="503040"/>
          </a:xfrm>
        </p:grpSpPr>
        <p:sp>
          <p:nvSpPr>
            <p:cNvPr id="135" name="Freeform 144">
              <a:extLst>
                <a:ext uri="{FF2B5EF4-FFF2-40B4-BE49-F238E27FC236}">
                  <a16:creationId xmlns:a16="http://schemas.microsoft.com/office/drawing/2014/main" id="{4461C984-BDDA-7448-320B-B03396903CEA}"/>
                </a:ext>
              </a:extLst>
            </p:cNvPr>
            <p:cNvSpPr/>
            <p:nvPr/>
          </p:nvSpPr>
          <p:spPr>
            <a:xfrm>
              <a:off x="127" y="0"/>
              <a:ext cx="510540" cy="503174"/>
            </a:xfrm>
            <a:custGeom>
              <a:avLst/>
              <a:gdLst/>
              <a:ahLst/>
              <a:cxnLst/>
              <a:rect l="l" t="t" r="r" b="b"/>
              <a:pathLst>
                <a:path w="510540" h="503174">
                  <a:moveTo>
                    <a:pt x="300482" y="162179"/>
                  </a:moveTo>
                  <a:cubicBezTo>
                    <a:pt x="310134" y="162179"/>
                    <a:pt x="319786" y="164846"/>
                    <a:pt x="326644" y="170434"/>
                  </a:cubicBezTo>
                  <a:cubicBezTo>
                    <a:pt x="340360" y="184277"/>
                    <a:pt x="340360" y="209042"/>
                    <a:pt x="326644" y="222631"/>
                  </a:cubicBezTo>
                  <a:lnTo>
                    <a:pt x="301879" y="247396"/>
                  </a:lnTo>
                  <a:lnTo>
                    <a:pt x="326644" y="272034"/>
                  </a:lnTo>
                  <a:cubicBezTo>
                    <a:pt x="340360" y="285877"/>
                    <a:pt x="340360" y="307848"/>
                    <a:pt x="326644" y="321437"/>
                  </a:cubicBezTo>
                  <a:cubicBezTo>
                    <a:pt x="319786" y="328295"/>
                    <a:pt x="310134" y="331724"/>
                    <a:pt x="300482" y="331724"/>
                  </a:cubicBezTo>
                  <a:cubicBezTo>
                    <a:pt x="290830" y="331724"/>
                    <a:pt x="281305" y="328295"/>
                    <a:pt x="274447" y="321437"/>
                  </a:cubicBezTo>
                  <a:lnTo>
                    <a:pt x="252476" y="299466"/>
                  </a:lnTo>
                  <a:lnTo>
                    <a:pt x="227838" y="321437"/>
                  </a:lnTo>
                  <a:cubicBezTo>
                    <a:pt x="220980" y="328295"/>
                    <a:pt x="211328" y="331724"/>
                    <a:pt x="201676" y="331724"/>
                  </a:cubicBezTo>
                  <a:cubicBezTo>
                    <a:pt x="192024" y="331724"/>
                    <a:pt x="182499" y="328295"/>
                    <a:pt x="175641" y="321437"/>
                  </a:cubicBezTo>
                  <a:cubicBezTo>
                    <a:pt x="161925" y="307721"/>
                    <a:pt x="161925" y="285750"/>
                    <a:pt x="175641" y="272034"/>
                  </a:cubicBezTo>
                  <a:lnTo>
                    <a:pt x="200279" y="247396"/>
                  </a:lnTo>
                  <a:lnTo>
                    <a:pt x="175641" y="222631"/>
                  </a:lnTo>
                  <a:cubicBezTo>
                    <a:pt x="161925" y="208915"/>
                    <a:pt x="161925" y="184150"/>
                    <a:pt x="175641" y="170434"/>
                  </a:cubicBezTo>
                  <a:cubicBezTo>
                    <a:pt x="182499" y="164973"/>
                    <a:pt x="192151" y="162179"/>
                    <a:pt x="201676" y="162179"/>
                  </a:cubicBezTo>
                  <a:cubicBezTo>
                    <a:pt x="211201" y="162179"/>
                    <a:pt x="220980" y="164846"/>
                    <a:pt x="227838" y="170434"/>
                  </a:cubicBezTo>
                  <a:lnTo>
                    <a:pt x="252476" y="195199"/>
                  </a:lnTo>
                  <a:lnTo>
                    <a:pt x="274447" y="170434"/>
                  </a:lnTo>
                  <a:cubicBezTo>
                    <a:pt x="281305" y="164973"/>
                    <a:pt x="290957" y="162179"/>
                    <a:pt x="300482" y="162179"/>
                  </a:cubicBezTo>
                  <a:close/>
                  <a:moveTo>
                    <a:pt x="38354" y="0"/>
                  </a:moveTo>
                  <a:cubicBezTo>
                    <a:pt x="19177" y="0"/>
                    <a:pt x="0" y="16510"/>
                    <a:pt x="0" y="33020"/>
                  </a:cubicBezTo>
                  <a:lnTo>
                    <a:pt x="0" y="467360"/>
                  </a:lnTo>
                  <a:cubicBezTo>
                    <a:pt x="0" y="489331"/>
                    <a:pt x="19177" y="503174"/>
                    <a:pt x="38481" y="503174"/>
                  </a:cubicBezTo>
                  <a:lnTo>
                    <a:pt x="472059" y="503174"/>
                  </a:lnTo>
                  <a:cubicBezTo>
                    <a:pt x="491363" y="503174"/>
                    <a:pt x="510540" y="483870"/>
                    <a:pt x="510540" y="467360"/>
                  </a:cubicBezTo>
                  <a:lnTo>
                    <a:pt x="510540" y="33020"/>
                  </a:lnTo>
                  <a:cubicBezTo>
                    <a:pt x="510540" y="13843"/>
                    <a:pt x="491236" y="0"/>
                    <a:pt x="472059" y="0"/>
                  </a:cubicBezTo>
                  <a:close/>
                </a:path>
              </a:pathLst>
            </a:custGeom>
            <a:solidFill>
              <a:srgbClr val="7F7F7F"/>
            </a:solidFill>
          </p:spPr>
        </p:sp>
      </p:grpSp>
      <p:grpSp>
        <p:nvGrpSpPr>
          <p:cNvPr id="136" name="Group 145">
            <a:extLst>
              <a:ext uri="{FF2B5EF4-FFF2-40B4-BE49-F238E27FC236}">
                <a16:creationId xmlns:a16="http://schemas.microsoft.com/office/drawing/2014/main" id="{0E29B101-899F-870B-1883-96AA5643B8F1}"/>
              </a:ext>
            </a:extLst>
          </p:cNvPr>
          <p:cNvGrpSpPr/>
          <p:nvPr/>
        </p:nvGrpSpPr>
        <p:grpSpPr>
          <a:xfrm>
            <a:off x="11492760" y="3689494"/>
            <a:ext cx="380880" cy="378720"/>
            <a:chOff x="0" y="0"/>
            <a:chExt cx="507840" cy="504960"/>
          </a:xfrm>
        </p:grpSpPr>
        <p:sp>
          <p:nvSpPr>
            <p:cNvPr id="137" name="Freeform 146">
              <a:extLst>
                <a:ext uri="{FF2B5EF4-FFF2-40B4-BE49-F238E27FC236}">
                  <a16:creationId xmlns:a16="http://schemas.microsoft.com/office/drawing/2014/main" id="{868C0B45-08D7-3806-9FF7-D78DA7972913}"/>
                </a:ext>
              </a:extLst>
            </p:cNvPr>
            <p:cNvSpPr/>
            <p:nvPr/>
          </p:nvSpPr>
          <p:spPr>
            <a:xfrm>
              <a:off x="127" y="0"/>
              <a:ext cx="507746" cy="504952"/>
            </a:xfrm>
            <a:custGeom>
              <a:avLst/>
              <a:gdLst/>
              <a:ahLst/>
              <a:cxnLst/>
              <a:rect l="l" t="t" r="r" b="b"/>
              <a:pathLst>
                <a:path w="507746" h="504952">
                  <a:moveTo>
                    <a:pt x="326644" y="213995"/>
                  </a:moveTo>
                  <a:cubicBezTo>
                    <a:pt x="345821" y="213995"/>
                    <a:pt x="359537" y="230505"/>
                    <a:pt x="359537" y="249682"/>
                  </a:cubicBezTo>
                  <a:cubicBezTo>
                    <a:pt x="362204" y="274447"/>
                    <a:pt x="345821" y="288036"/>
                    <a:pt x="326644" y="288036"/>
                  </a:cubicBezTo>
                  <a:lnTo>
                    <a:pt x="181102" y="288036"/>
                  </a:lnTo>
                  <a:cubicBezTo>
                    <a:pt x="161798" y="288036"/>
                    <a:pt x="148209" y="271526"/>
                    <a:pt x="148209" y="249682"/>
                  </a:cubicBezTo>
                  <a:cubicBezTo>
                    <a:pt x="148209" y="230378"/>
                    <a:pt x="164719" y="213995"/>
                    <a:pt x="181102" y="213995"/>
                  </a:cubicBezTo>
                  <a:close/>
                  <a:moveTo>
                    <a:pt x="38354" y="0"/>
                  </a:moveTo>
                  <a:cubicBezTo>
                    <a:pt x="16383" y="0"/>
                    <a:pt x="0" y="16510"/>
                    <a:pt x="0" y="38354"/>
                  </a:cubicBezTo>
                  <a:lnTo>
                    <a:pt x="0" y="469265"/>
                  </a:lnTo>
                  <a:cubicBezTo>
                    <a:pt x="0" y="491236"/>
                    <a:pt x="16510" y="504952"/>
                    <a:pt x="38481" y="504952"/>
                  </a:cubicBezTo>
                  <a:lnTo>
                    <a:pt x="469265" y="504952"/>
                  </a:lnTo>
                  <a:cubicBezTo>
                    <a:pt x="491236" y="504952"/>
                    <a:pt x="507746" y="488442"/>
                    <a:pt x="507746" y="469265"/>
                  </a:cubicBezTo>
                  <a:lnTo>
                    <a:pt x="507746" y="38354"/>
                  </a:lnTo>
                  <a:cubicBezTo>
                    <a:pt x="507746" y="16510"/>
                    <a:pt x="491236" y="0"/>
                    <a:pt x="469265" y="0"/>
                  </a:cubicBezTo>
                  <a:close/>
                </a:path>
              </a:pathLst>
            </a:custGeom>
            <a:solidFill>
              <a:srgbClr val="7F7F7F"/>
            </a:solidFill>
          </p:spPr>
        </p:sp>
      </p:grpSp>
      <p:grpSp>
        <p:nvGrpSpPr>
          <p:cNvPr id="138" name="Group 147">
            <a:extLst>
              <a:ext uri="{FF2B5EF4-FFF2-40B4-BE49-F238E27FC236}">
                <a16:creationId xmlns:a16="http://schemas.microsoft.com/office/drawing/2014/main" id="{272F16C9-37A8-588C-BFBB-50A5190FC7E9}"/>
              </a:ext>
            </a:extLst>
          </p:cNvPr>
          <p:cNvGrpSpPr/>
          <p:nvPr/>
        </p:nvGrpSpPr>
        <p:grpSpPr>
          <a:xfrm>
            <a:off x="11492760" y="4140934"/>
            <a:ext cx="380880" cy="379440"/>
            <a:chOff x="0" y="0"/>
            <a:chExt cx="507840" cy="505920"/>
          </a:xfrm>
        </p:grpSpPr>
        <p:sp>
          <p:nvSpPr>
            <p:cNvPr id="139" name="Freeform 148">
              <a:extLst>
                <a:ext uri="{FF2B5EF4-FFF2-40B4-BE49-F238E27FC236}">
                  <a16:creationId xmlns:a16="http://schemas.microsoft.com/office/drawing/2014/main" id="{FBF40DD2-508E-AE63-FA3F-F2236BB42AB8}"/>
                </a:ext>
              </a:extLst>
            </p:cNvPr>
            <p:cNvSpPr/>
            <p:nvPr/>
          </p:nvSpPr>
          <p:spPr>
            <a:xfrm>
              <a:off x="127" y="127"/>
              <a:ext cx="507746" cy="505841"/>
            </a:xfrm>
            <a:custGeom>
              <a:avLst/>
              <a:gdLst/>
              <a:ahLst/>
              <a:cxnLst/>
              <a:rect l="l" t="t" r="r" b="b"/>
              <a:pathLst>
                <a:path w="507746" h="505841">
                  <a:moveTo>
                    <a:pt x="326644" y="142875"/>
                  </a:moveTo>
                  <a:cubicBezTo>
                    <a:pt x="345821" y="142875"/>
                    <a:pt x="359537" y="162052"/>
                    <a:pt x="359537" y="181356"/>
                  </a:cubicBezTo>
                  <a:cubicBezTo>
                    <a:pt x="362204" y="203327"/>
                    <a:pt x="345821" y="217170"/>
                    <a:pt x="326644" y="217170"/>
                  </a:cubicBezTo>
                  <a:lnTo>
                    <a:pt x="181102" y="217170"/>
                  </a:lnTo>
                  <a:cubicBezTo>
                    <a:pt x="161798" y="217170"/>
                    <a:pt x="148209" y="197866"/>
                    <a:pt x="148209" y="181356"/>
                  </a:cubicBezTo>
                  <a:cubicBezTo>
                    <a:pt x="148209" y="162052"/>
                    <a:pt x="164719" y="142875"/>
                    <a:pt x="181102" y="142875"/>
                  </a:cubicBezTo>
                  <a:close/>
                  <a:moveTo>
                    <a:pt x="181102" y="288544"/>
                  </a:moveTo>
                  <a:cubicBezTo>
                    <a:pt x="200279" y="288544"/>
                    <a:pt x="213995" y="305054"/>
                    <a:pt x="213995" y="321564"/>
                  </a:cubicBezTo>
                  <a:cubicBezTo>
                    <a:pt x="216662" y="346202"/>
                    <a:pt x="200279" y="360045"/>
                    <a:pt x="181102" y="360045"/>
                  </a:cubicBezTo>
                  <a:cubicBezTo>
                    <a:pt x="161798" y="360045"/>
                    <a:pt x="148209" y="343535"/>
                    <a:pt x="148209" y="321564"/>
                  </a:cubicBezTo>
                  <a:cubicBezTo>
                    <a:pt x="148209" y="302260"/>
                    <a:pt x="164719" y="288544"/>
                    <a:pt x="181102" y="288544"/>
                  </a:cubicBezTo>
                  <a:close/>
                  <a:moveTo>
                    <a:pt x="38354" y="0"/>
                  </a:moveTo>
                  <a:cubicBezTo>
                    <a:pt x="16383" y="0"/>
                    <a:pt x="0" y="16510"/>
                    <a:pt x="0" y="32893"/>
                  </a:cubicBezTo>
                  <a:lnTo>
                    <a:pt x="0" y="470027"/>
                  </a:lnTo>
                  <a:cubicBezTo>
                    <a:pt x="0" y="491998"/>
                    <a:pt x="16510" y="505841"/>
                    <a:pt x="38481" y="505841"/>
                  </a:cubicBezTo>
                  <a:lnTo>
                    <a:pt x="469265" y="505841"/>
                  </a:lnTo>
                  <a:cubicBezTo>
                    <a:pt x="491236" y="505841"/>
                    <a:pt x="507746" y="486537"/>
                    <a:pt x="507746" y="470027"/>
                  </a:cubicBezTo>
                  <a:lnTo>
                    <a:pt x="507746" y="35687"/>
                  </a:lnTo>
                  <a:cubicBezTo>
                    <a:pt x="507746" y="16510"/>
                    <a:pt x="491236" y="0"/>
                    <a:pt x="469265" y="0"/>
                  </a:cubicBezTo>
                  <a:close/>
                </a:path>
              </a:pathLst>
            </a:custGeom>
            <a:solidFill>
              <a:srgbClr val="7F7F7F"/>
            </a:solidFill>
          </p:spPr>
        </p:sp>
      </p:grpSp>
      <p:grpSp>
        <p:nvGrpSpPr>
          <p:cNvPr id="140" name="Group 149">
            <a:extLst>
              <a:ext uri="{FF2B5EF4-FFF2-40B4-BE49-F238E27FC236}">
                <a16:creationId xmlns:a16="http://schemas.microsoft.com/office/drawing/2014/main" id="{F15E8FDE-62D8-0871-CD45-1DDADF53E882}"/>
              </a:ext>
            </a:extLst>
          </p:cNvPr>
          <p:cNvGrpSpPr/>
          <p:nvPr/>
        </p:nvGrpSpPr>
        <p:grpSpPr>
          <a:xfrm>
            <a:off x="6194280" y="3751414"/>
            <a:ext cx="961200" cy="774720"/>
            <a:chOff x="0" y="0"/>
            <a:chExt cx="1281600" cy="1032960"/>
          </a:xfrm>
        </p:grpSpPr>
        <p:sp>
          <p:nvSpPr>
            <p:cNvPr id="141" name="Freeform 150">
              <a:extLst>
                <a:ext uri="{FF2B5EF4-FFF2-40B4-BE49-F238E27FC236}">
                  <a16:creationId xmlns:a16="http://schemas.microsoft.com/office/drawing/2014/main" id="{A18137FC-46AD-4224-5DFE-9F302E0E2E03}"/>
                </a:ext>
              </a:extLst>
            </p:cNvPr>
            <p:cNvSpPr/>
            <p:nvPr/>
          </p:nvSpPr>
          <p:spPr>
            <a:xfrm>
              <a:off x="0" y="127"/>
              <a:ext cx="1281557" cy="1032764"/>
            </a:xfrm>
            <a:custGeom>
              <a:avLst/>
              <a:gdLst/>
              <a:ahLst/>
              <a:cxnLst/>
              <a:rect l="l" t="t" r="r" b="b"/>
              <a:pathLst>
                <a:path w="1281557" h="1032764">
                  <a:moveTo>
                    <a:pt x="642366" y="69342"/>
                  </a:moveTo>
                  <a:cubicBezTo>
                    <a:pt x="743966" y="69342"/>
                    <a:pt x="844931" y="108458"/>
                    <a:pt x="921766" y="186690"/>
                  </a:cubicBezTo>
                  <a:cubicBezTo>
                    <a:pt x="1075563" y="340614"/>
                    <a:pt x="1075563" y="590550"/>
                    <a:pt x="921766" y="744347"/>
                  </a:cubicBezTo>
                  <a:cubicBezTo>
                    <a:pt x="850392" y="818515"/>
                    <a:pt x="751586" y="862457"/>
                    <a:pt x="641731" y="862457"/>
                  </a:cubicBezTo>
                  <a:cubicBezTo>
                    <a:pt x="531876" y="862457"/>
                    <a:pt x="430276" y="815721"/>
                    <a:pt x="358902" y="744347"/>
                  </a:cubicBezTo>
                  <a:cubicBezTo>
                    <a:pt x="205105" y="590550"/>
                    <a:pt x="205105" y="340614"/>
                    <a:pt x="358902" y="186690"/>
                  </a:cubicBezTo>
                  <a:cubicBezTo>
                    <a:pt x="438531" y="108458"/>
                    <a:pt x="540766" y="69342"/>
                    <a:pt x="642366" y="69342"/>
                  </a:cubicBezTo>
                  <a:close/>
                  <a:moveTo>
                    <a:pt x="638556" y="0"/>
                  </a:moveTo>
                  <a:cubicBezTo>
                    <a:pt x="182245" y="0"/>
                    <a:pt x="0" y="588391"/>
                    <a:pt x="372618" y="851535"/>
                  </a:cubicBezTo>
                  <a:lnTo>
                    <a:pt x="298450" y="983361"/>
                  </a:lnTo>
                  <a:cubicBezTo>
                    <a:pt x="287528" y="1005332"/>
                    <a:pt x="303911" y="1032764"/>
                    <a:pt x="328676" y="1032764"/>
                  </a:cubicBezTo>
                  <a:cubicBezTo>
                    <a:pt x="342392" y="1032764"/>
                    <a:pt x="356108" y="1027303"/>
                    <a:pt x="358902" y="1013460"/>
                  </a:cubicBezTo>
                  <a:lnTo>
                    <a:pt x="435737" y="889889"/>
                  </a:lnTo>
                  <a:cubicBezTo>
                    <a:pt x="500253" y="921512"/>
                    <a:pt x="570230" y="937260"/>
                    <a:pt x="640588" y="937260"/>
                  </a:cubicBezTo>
                  <a:cubicBezTo>
                    <a:pt x="710946" y="937260"/>
                    <a:pt x="781558" y="921512"/>
                    <a:pt x="847471" y="889889"/>
                  </a:cubicBezTo>
                  <a:lnTo>
                    <a:pt x="921639" y="1013460"/>
                  </a:lnTo>
                  <a:cubicBezTo>
                    <a:pt x="929894" y="1027176"/>
                    <a:pt x="943610" y="1032764"/>
                    <a:pt x="951865" y="1032764"/>
                  </a:cubicBezTo>
                  <a:cubicBezTo>
                    <a:pt x="979297" y="1032764"/>
                    <a:pt x="998474" y="1005332"/>
                    <a:pt x="984758" y="983361"/>
                  </a:cubicBezTo>
                  <a:lnTo>
                    <a:pt x="908177" y="851535"/>
                  </a:lnTo>
                  <a:cubicBezTo>
                    <a:pt x="1281557" y="590550"/>
                    <a:pt x="1097534" y="0"/>
                    <a:pt x="641731" y="0"/>
                  </a:cubicBezTo>
                  <a:cubicBezTo>
                    <a:pt x="640588" y="0"/>
                    <a:pt x="639572" y="0"/>
                    <a:pt x="638556" y="0"/>
                  </a:cubicBezTo>
                  <a:close/>
                </a:path>
              </a:pathLst>
            </a:custGeom>
            <a:solidFill>
              <a:srgbClr val="7F7F7F"/>
            </a:solidFill>
          </p:spPr>
        </p:sp>
      </p:grpSp>
      <p:grpSp>
        <p:nvGrpSpPr>
          <p:cNvPr id="142" name="Group 151">
            <a:extLst>
              <a:ext uri="{FF2B5EF4-FFF2-40B4-BE49-F238E27FC236}">
                <a16:creationId xmlns:a16="http://schemas.microsoft.com/office/drawing/2014/main" id="{CCDE9BAF-49CC-F47C-98BE-D60B20AB8F87}"/>
              </a:ext>
            </a:extLst>
          </p:cNvPr>
          <p:cNvGrpSpPr/>
          <p:nvPr/>
        </p:nvGrpSpPr>
        <p:grpSpPr>
          <a:xfrm>
            <a:off x="6801240" y="3695974"/>
            <a:ext cx="277920" cy="277920"/>
            <a:chOff x="0" y="0"/>
            <a:chExt cx="370560" cy="370560"/>
          </a:xfrm>
        </p:grpSpPr>
        <p:sp>
          <p:nvSpPr>
            <p:cNvPr id="143" name="Freeform 152">
              <a:extLst>
                <a:ext uri="{FF2B5EF4-FFF2-40B4-BE49-F238E27FC236}">
                  <a16:creationId xmlns:a16="http://schemas.microsoft.com/office/drawing/2014/main" id="{955E35D3-0618-828F-3ACD-06FA2DA7A0BB}"/>
                </a:ext>
              </a:extLst>
            </p:cNvPr>
            <p:cNvSpPr/>
            <p:nvPr/>
          </p:nvSpPr>
          <p:spPr>
            <a:xfrm>
              <a:off x="0" y="0"/>
              <a:ext cx="370586" cy="370586"/>
            </a:xfrm>
            <a:custGeom>
              <a:avLst/>
              <a:gdLst/>
              <a:ahLst/>
              <a:cxnLst/>
              <a:rect l="l" t="t" r="r" b="b"/>
              <a:pathLst>
                <a:path w="370586" h="370586">
                  <a:moveTo>
                    <a:pt x="117983" y="0"/>
                  </a:moveTo>
                  <a:cubicBezTo>
                    <a:pt x="76835" y="0"/>
                    <a:pt x="35687" y="8255"/>
                    <a:pt x="0" y="27432"/>
                  </a:cubicBezTo>
                  <a:cubicBezTo>
                    <a:pt x="164719" y="82423"/>
                    <a:pt x="290957" y="208661"/>
                    <a:pt x="343027" y="370586"/>
                  </a:cubicBezTo>
                  <a:cubicBezTo>
                    <a:pt x="359537" y="334899"/>
                    <a:pt x="370586" y="293624"/>
                    <a:pt x="370586" y="252603"/>
                  </a:cubicBezTo>
                  <a:cubicBezTo>
                    <a:pt x="370586" y="112522"/>
                    <a:pt x="258064" y="0"/>
                    <a:pt x="117983" y="0"/>
                  </a:cubicBezTo>
                  <a:close/>
                </a:path>
              </a:pathLst>
            </a:custGeom>
            <a:solidFill>
              <a:srgbClr val="7F7F7F"/>
            </a:solidFill>
          </p:spPr>
        </p:sp>
      </p:grpSp>
      <p:grpSp>
        <p:nvGrpSpPr>
          <p:cNvPr id="144" name="Group 153">
            <a:extLst>
              <a:ext uri="{FF2B5EF4-FFF2-40B4-BE49-F238E27FC236}">
                <a16:creationId xmlns:a16="http://schemas.microsoft.com/office/drawing/2014/main" id="{893189A7-EE01-1CCF-FA7D-0B7DC8DCDB30}"/>
              </a:ext>
            </a:extLst>
          </p:cNvPr>
          <p:cNvGrpSpPr/>
          <p:nvPr/>
        </p:nvGrpSpPr>
        <p:grpSpPr>
          <a:xfrm>
            <a:off x="6267720" y="3698134"/>
            <a:ext cx="277920" cy="277920"/>
            <a:chOff x="0" y="0"/>
            <a:chExt cx="370560" cy="370560"/>
          </a:xfrm>
        </p:grpSpPr>
        <p:sp>
          <p:nvSpPr>
            <p:cNvPr id="145" name="Freeform 154">
              <a:extLst>
                <a:ext uri="{FF2B5EF4-FFF2-40B4-BE49-F238E27FC236}">
                  <a16:creationId xmlns:a16="http://schemas.microsoft.com/office/drawing/2014/main" id="{41D62726-9AF2-7033-BA52-5122D4553034}"/>
                </a:ext>
              </a:extLst>
            </p:cNvPr>
            <p:cNvSpPr/>
            <p:nvPr/>
          </p:nvSpPr>
          <p:spPr>
            <a:xfrm>
              <a:off x="127" y="127"/>
              <a:ext cx="370459" cy="370332"/>
            </a:xfrm>
            <a:custGeom>
              <a:avLst/>
              <a:gdLst/>
              <a:ahLst/>
              <a:cxnLst/>
              <a:rect l="l" t="t" r="r" b="b"/>
              <a:pathLst>
                <a:path w="370459" h="370332">
                  <a:moveTo>
                    <a:pt x="255143" y="0"/>
                  </a:moveTo>
                  <a:cubicBezTo>
                    <a:pt x="112395" y="0"/>
                    <a:pt x="0" y="112522"/>
                    <a:pt x="0" y="252349"/>
                  </a:cubicBezTo>
                  <a:cubicBezTo>
                    <a:pt x="0" y="293497"/>
                    <a:pt x="10922" y="334772"/>
                    <a:pt x="27432" y="370332"/>
                  </a:cubicBezTo>
                  <a:cubicBezTo>
                    <a:pt x="84963" y="205740"/>
                    <a:pt x="211201" y="79502"/>
                    <a:pt x="370459" y="27432"/>
                  </a:cubicBezTo>
                  <a:cubicBezTo>
                    <a:pt x="337566" y="10922"/>
                    <a:pt x="296291" y="0"/>
                    <a:pt x="255143" y="0"/>
                  </a:cubicBezTo>
                  <a:close/>
                </a:path>
              </a:pathLst>
            </a:custGeom>
            <a:solidFill>
              <a:srgbClr val="7F7F7F"/>
            </a:solidFill>
          </p:spPr>
        </p:sp>
      </p:grpSp>
      <p:grpSp>
        <p:nvGrpSpPr>
          <p:cNvPr id="146" name="Group 155">
            <a:extLst>
              <a:ext uri="{FF2B5EF4-FFF2-40B4-BE49-F238E27FC236}">
                <a16:creationId xmlns:a16="http://schemas.microsoft.com/office/drawing/2014/main" id="{79FA31AD-DFF9-1DC7-10EA-2DACF62B9FDB}"/>
              </a:ext>
            </a:extLst>
          </p:cNvPr>
          <p:cNvGrpSpPr/>
          <p:nvPr/>
        </p:nvGrpSpPr>
        <p:grpSpPr>
          <a:xfrm>
            <a:off x="6430440" y="3856534"/>
            <a:ext cx="486000" cy="488160"/>
            <a:chOff x="0" y="0"/>
            <a:chExt cx="648000" cy="650880"/>
          </a:xfrm>
        </p:grpSpPr>
        <p:sp>
          <p:nvSpPr>
            <p:cNvPr id="147" name="Freeform 156">
              <a:extLst>
                <a:ext uri="{FF2B5EF4-FFF2-40B4-BE49-F238E27FC236}">
                  <a16:creationId xmlns:a16="http://schemas.microsoft.com/office/drawing/2014/main" id="{755C11AA-9CDB-76F3-E5B0-3F68FF94613F}"/>
                </a:ext>
              </a:extLst>
            </p:cNvPr>
            <p:cNvSpPr/>
            <p:nvPr/>
          </p:nvSpPr>
          <p:spPr>
            <a:xfrm>
              <a:off x="0" y="127"/>
              <a:ext cx="647954" cy="650621"/>
            </a:xfrm>
            <a:custGeom>
              <a:avLst/>
              <a:gdLst/>
              <a:ahLst/>
              <a:cxnLst/>
              <a:rect l="l" t="t" r="r" b="b"/>
              <a:pathLst>
                <a:path w="647954" h="650621">
                  <a:moveTo>
                    <a:pt x="329438" y="145542"/>
                  </a:moveTo>
                  <a:cubicBezTo>
                    <a:pt x="351409" y="145542"/>
                    <a:pt x="365125" y="162052"/>
                    <a:pt x="365125" y="184023"/>
                  </a:cubicBezTo>
                  <a:lnTo>
                    <a:pt x="365125" y="291084"/>
                  </a:lnTo>
                  <a:lnTo>
                    <a:pt x="469392" y="291084"/>
                  </a:lnTo>
                  <a:cubicBezTo>
                    <a:pt x="491363" y="291084"/>
                    <a:pt x="507873" y="307594"/>
                    <a:pt x="507873" y="326771"/>
                  </a:cubicBezTo>
                  <a:cubicBezTo>
                    <a:pt x="507873" y="348742"/>
                    <a:pt x="491363" y="359664"/>
                    <a:pt x="469392" y="359664"/>
                  </a:cubicBezTo>
                  <a:lnTo>
                    <a:pt x="326771" y="359664"/>
                  </a:lnTo>
                  <a:cubicBezTo>
                    <a:pt x="304800" y="359664"/>
                    <a:pt x="288290" y="343154"/>
                    <a:pt x="288290" y="326771"/>
                  </a:cubicBezTo>
                  <a:lnTo>
                    <a:pt x="288290" y="183896"/>
                  </a:lnTo>
                  <a:lnTo>
                    <a:pt x="291084" y="183896"/>
                  </a:lnTo>
                  <a:cubicBezTo>
                    <a:pt x="291084" y="161925"/>
                    <a:pt x="307594" y="145415"/>
                    <a:pt x="329565" y="145415"/>
                  </a:cubicBezTo>
                  <a:close/>
                  <a:moveTo>
                    <a:pt x="326771" y="0"/>
                  </a:moveTo>
                  <a:cubicBezTo>
                    <a:pt x="148336" y="0"/>
                    <a:pt x="2794" y="145542"/>
                    <a:pt x="0" y="326644"/>
                  </a:cubicBezTo>
                  <a:cubicBezTo>
                    <a:pt x="2794" y="505206"/>
                    <a:pt x="148336" y="650621"/>
                    <a:pt x="326771" y="650621"/>
                  </a:cubicBezTo>
                  <a:cubicBezTo>
                    <a:pt x="505206" y="650621"/>
                    <a:pt x="647954" y="505206"/>
                    <a:pt x="647954" y="326644"/>
                  </a:cubicBezTo>
                  <a:cubicBezTo>
                    <a:pt x="647954" y="148082"/>
                    <a:pt x="505206" y="5461"/>
                    <a:pt x="326771" y="0"/>
                  </a:cubicBezTo>
                  <a:close/>
                </a:path>
              </a:pathLst>
            </a:custGeom>
            <a:solidFill>
              <a:srgbClr val="7F7F7F"/>
            </a:solidFill>
          </p:spPr>
        </p:sp>
      </p:grpSp>
      <p:grpSp>
        <p:nvGrpSpPr>
          <p:cNvPr id="148" name="Group 157">
            <a:extLst>
              <a:ext uri="{FF2B5EF4-FFF2-40B4-BE49-F238E27FC236}">
                <a16:creationId xmlns:a16="http://schemas.microsoft.com/office/drawing/2014/main" id="{56EF6A1B-F79B-9DB3-FE04-F4F85B2F96B5}"/>
              </a:ext>
            </a:extLst>
          </p:cNvPr>
          <p:cNvGrpSpPr/>
          <p:nvPr/>
        </p:nvGrpSpPr>
        <p:grpSpPr>
          <a:xfrm>
            <a:off x="12325800" y="3739174"/>
            <a:ext cx="220320" cy="220320"/>
            <a:chOff x="0" y="0"/>
            <a:chExt cx="293760" cy="293760"/>
          </a:xfrm>
        </p:grpSpPr>
        <p:sp>
          <p:nvSpPr>
            <p:cNvPr id="149" name="Freeform 158">
              <a:extLst>
                <a:ext uri="{FF2B5EF4-FFF2-40B4-BE49-F238E27FC236}">
                  <a16:creationId xmlns:a16="http://schemas.microsoft.com/office/drawing/2014/main" id="{7E456FB9-0472-06D0-84BB-DCA0834A821D}"/>
                </a:ext>
              </a:extLst>
            </p:cNvPr>
            <p:cNvSpPr/>
            <p:nvPr/>
          </p:nvSpPr>
          <p:spPr>
            <a:xfrm>
              <a:off x="127" y="0"/>
              <a:ext cx="293624" cy="293624"/>
            </a:xfrm>
            <a:custGeom>
              <a:avLst/>
              <a:gdLst/>
              <a:ahLst/>
              <a:cxnLst/>
              <a:rect l="l" t="t" r="r" b="b"/>
              <a:pathLst>
                <a:path w="293624" h="293624">
                  <a:moveTo>
                    <a:pt x="235966" y="0"/>
                  </a:moveTo>
                  <a:lnTo>
                    <a:pt x="0" y="236093"/>
                  </a:lnTo>
                  <a:lnTo>
                    <a:pt x="60325" y="293624"/>
                  </a:lnTo>
                  <a:lnTo>
                    <a:pt x="293624" y="57658"/>
                  </a:lnTo>
                  <a:lnTo>
                    <a:pt x="235966" y="0"/>
                  </a:lnTo>
                  <a:close/>
                </a:path>
              </a:pathLst>
            </a:custGeom>
            <a:solidFill>
              <a:srgbClr val="7F7F7F"/>
            </a:solidFill>
          </p:spPr>
        </p:sp>
      </p:grpSp>
      <p:grpSp>
        <p:nvGrpSpPr>
          <p:cNvPr id="150" name="Group 159">
            <a:extLst>
              <a:ext uri="{FF2B5EF4-FFF2-40B4-BE49-F238E27FC236}">
                <a16:creationId xmlns:a16="http://schemas.microsoft.com/office/drawing/2014/main" id="{B39CB275-57CB-22A0-8EEA-026030845A12}"/>
              </a:ext>
            </a:extLst>
          </p:cNvPr>
          <p:cNvGrpSpPr/>
          <p:nvPr/>
        </p:nvGrpSpPr>
        <p:grpSpPr>
          <a:xfrm>
            <a:off x="12667800" y="3669334"/>
            <a:ext cx="395280" cy="390960"/>
            <a:chOff x="0" y="0"/>
            <a:chExt cx="527040" cy="521280"/>
          </a:xfrm>
        </p:grpSpPr>
        <p:sp>
          <p:nvSpPr>
            <p:cNvPr id="151" name="Freeform 160">
              <a:extLst>
                <a:ext uri="{FF2B5EF4-FFF2-40B4-BE49-F238E27FC236}">
                  <a16:creationId xmlns:a16="http://schemas.microsoft.com/office/drawing/2014/main" id="{8F4017EB-FC7A-112F-FC3F-F1D3B0EE7FD7}"/>
                </a:ext>
              </a:extLst>
            </p:cNvPr>
            <p:cNvSpPr/>
            <p:nvPr/>
          </p:nvSpPr>
          <p:spPr>
            <a:xfrm>
              <a:off x="0" y="0"/>
              <a:ext cx="527050" cy="521208"/>
            </a:xfrm>
            <a:custGeom>
              <a:avLst/>
              <a:gdLst/>
              <a:ahLst/>
              <a:cxnLst/>
              <a:rect l="l" t="t" r="r" b="b"/>
              <a:pathLst>
                <a:path w="527050" h="521208">
                  <a:moveTo>
                    <a:pt x="232029" y="0"/>
                  </a:moveTo>
                  <a:cubicBezTo>
                    <a:pt x="222377" y="0"/>
                    <a:pt x="212725" y="3429"/>
                    <a:pt x="205867" y="10287"/>
                  </a:cubicBezTo>
                  <a:lnTo>
                    <a:pt x="109855" y="106426"/>
                  </a:lnTo>
                  <a:lnTo>
                    <a:pt x="233299" y="229997"/>
                  </a:lnTo>
                  <a:cubicBezTo>
                    <a:pt x="247015" y="243713"/>
                    <a:pt x="247015" y="268478"/>
                    <a:pt x="233299" y="282194"/>
                  </a:cubicBezTo>
                  <a:cubicBezTo>
                    <a:pt x="229743" y="285750"/>
                    <a:pt x="223012" y="287909"/>
                    <a:pt x="215392" y="287909"/>
                  </a:cubicBezTo>
                  <a:cubicBezTo>
                    <a:pt x="205486" y="287909"/>
                    <a:pt x="194437" y="284480"/>
                    <a:pt x="186690" y="276733"/>
                  </a:cubicBezTo>
                  <a:lnTo>
                    <a:pt x="63119" y="153035"/>
                  </a:lnTo>
                  <a:lnTo>
                    <a:pt x="0" y="216281"/>
                  </a:lnTo>
                  <a:lnTo>
                    <a:pt x="307467" y="521208"/>
                  </a:lnTo>
                  <a:lnTo>
                    <a:pt x="513334" y="315214"/>
                  </a:lnTo>
                  <a:cubicBezTo>
                    <a:pt x="527050" y="301498"/>
                    <a:pt x="527050" y="276733"/>
                    <a:pt x="513334" y="263017"/>
                  </a:cubicBezTo>
                  <a:lnTo>
                    <a:pt x="258064" y="10287"/>
                  </a:lnTo>
                  <a:cubicBezTo>
                    <a:pt x="251206" y="3429"/>
                    <a:pt x="241554" y="0"/>
                    <a:pt x="232029" y="0"/>
                  </a:cubicBezTo>
                  <a:close/>
                </a:path>
              </a:pathLst>
            </a:custGeom>
            <a:solidFill>
              <a:srgbClr val="7F7F7F"/>
            </a:solidFill>
          </p:spPr>
        </p:sp>
      </p:grpSp>
      <p:grpSp>
        <p:nvGrpSpPr>
          <p:cNvPr id="152" name="Group 161">
            <a:extLst>
              <a:ext uri="{FF2B5EF4-FFF2-40B4-BE49-F238E27FC236}">
                <a16:creationId xmlns:a16="http://schemas.microsoft.com/office/drawing/2014/main" id="{55F546DA-B6C8-D5A5-7DDF-E49C04E4D213}"/>
              </a:ext>
            </a:extLst>
          </p:cNvPr>
          <p:cNvGrpSpPr/>
          <p:nvPr/>
        </p:nvGrpSpPr>
        <p:grpSpPr>
          <a:xfrm>
            <a:off x="12408600" y="3821254"/>
            <a:ext cx="558000" cy="558000"/>
            <a:chOff x="0" y="0"/>
            <a:chExt cx="744000" cy="744000"/>
          </a:xfrm>
        </p:grpSpPr>
        <p:sp>
          <p:nvSpPr>
            <p:cNvPr id="153" name="Freeform 162">
              <a:extLst>
                <a:ext uri="{FF2B5EF4-FFF2-40B4-BE49-F238E27FC236}">
                  <a16:creationId xmlns:a16="http://schemas.microsoft.com/office/drawing/2014/main" id="{0E3D4B12-64CF-E34B-CC27-3E717D8AA239}"/>
                </a:ext>
              </a:extLst>
            </p:cNvPr>
            <p:cNvSpPr/>
            <p:nvPr/>
          </p:nvSpPr>
          <p:spPr>
            <a:xfrm>
              <a:off x="127" y="0"/>
              <a:ext cx="743839" cy="743839"/>
            </a:xfrm>
            <a:custGeom>
              <a:avLst/>
              <a:gdLst/>
              <a:ahLst/>
              <a:cxnLst/>
              <a:rect l="l" t="t" r="r" b="b"/>
              <a:pathLst>
                <a:path w="743839" h="743839">
                  <a:moveTo>
                    <a:pt x="233299" y="0"/>
                  </a:moveTo>
                  <a:lnTo>
                    <a:pt x="0" y="233299"/>
                  </a:lnTo>
                  <a:lnTo>
                    <a:pt x="510540" y="743839"/>
                  </a:lnTo>
                  <a:lnTo>
                    <a:pt x="743839" y="510540"/>
                  </a:lnTo>
                  <a:lnTo>
                    <a:pt x="233299" y="0"/>
                  </a:lnTo>
                  <a:close/>
                </a:path>
              </a:pathLst>
            </a:custGeom>
            <a:solidFill>
              <a:srgbClr val="7F7F7F"/>
            </a:solidFill>
          </p:spPr>
        </p:sp>
      </p:grpSp>
      <p:grpSp>
        <p:nvGrpSpPr>
          <p:cNvPr id="154" name="Group 163">
            <a:extLst>
              <a:ext uri="{FF2B5EF4-FFF2-40B4-BE49-F238E27FC236}">
                <a16:creationId xmlns:a16="http://schemas.microsoft.com/office/drawing/2014/main" id="{4BC5AE58-2EE6-786C-3413-19BFFC5366D1}"/>
              </a:ext>
            </a:extLst>
          </p:cNvPr>
          <p:cNvGrpSpPr/>
          <p:nvPr/>
        </p:nvGrpSpPr>
        <p:grpSpPr>
          <a:xfrm>
            <a:off x="12839160" y="4251814"/>
            <a:ext cx="229680" cy="224640"/>
            <a:chOff x="0" y="0"/>
            <a:chExt cx="306240" cy="299520"/>
          </a:xfrm>
        </p:grpSpPr>
        <p:sp>
          <p:nvSpPr>
            <p:cNvPr id="155" name="Freeform 164">
              <a:extLst>
                <a:ext uri="{FF2B5EF4-FFF2-40B4-BE49-F238E27FC236}">
                  <a16:creationId xmlns:a16="http://schemas.microsoft.com/office/drawing/2014/main" id="{AA106AAE-78E5-672D-A62E-49B3C95F78CD}"/>
                </a:ext>
              </a:extLst>
            </p:cNvPr>
            <p:cNvSpPr/>
            <p:nvPr/>
          </p:nvSpPr>
          <p:spPr>
            <a:xfrm>
              <a:off x="0" y="127"/>
              <a:ext cx="306070" cy="299339"/>
            </a:xfrm>
            <a:custGeom>
              <a:avLst/>
              <a:gdLst/>
              <a:ahLst/>
              <a:cxnLst/>
              <a:rect l="l" t="t" r="r" b="b"/>
              <a:pathLst>
                <a:path w="306070" h="299339">
                  <a:moveTo>
                    <a:pt x="211328" y="0"/>
                  </a:moveTo>
                  <a:lnTo>
                    <a:pt x="0" y="211709"/>
                  </a:lnTo>
                  <a:lnTo>
                    <a:pt x="252603" y="296926"/>
                  </a:lnTo>
                  <a:cubicBezTo>
                    <a:pt x="256921" y="298577"/>
                    <a:pt x="261112" y="299339"/>
                    <a:pt x="265176" y="299339"/>
                  </a:cubicBezTo>
                  <a:cubicBezTo>
                    <a:pt x="287655" y="299339"/>
                    <a:pt x="306070" y="276098"/>
                    <a:pt x="299212" y="252857"/>
                  </a:cubicBezTo>
                  <a:lnTo>
                    <a:pt x="211328" y="0"/>
                  </a:lnTo>
                  <a:close/>
                </a:path>
              </a:pathLst>
            </a:custGeom>
            <a:solidFill>
              <a:srgbClr val="7F7F7F"/>
            </a:solidFill>
          </p:spPr>
        </p:sp>
      </p:grpSp>
      <p:grpSp>
        <p:nvGrpSpPr>
          <p:cNvPr id="156" name="Group 165">
            <a:extLst>
              <a:ext uri="{FF2B5EF4-FFF2-40B4-BE49-F238E27FC236}">
                <a16:creationId xmlns:a16="http://schemas.microsoft.com/office/drawing/2014/main" id="{A3E869A1-6350-EBE1-7301-1FE31F9C7885}"/>
              </a:ext>
            </a:extLst>
          </p:cNvPr>
          <p:cNvGrpSpPr/>
          <p:nvPr/>
        </p:nvGrpSpPr>
        <p:grpSpPr>
          <a:xfrm>
            <a:off x="12251640" y="4081174"/>
            <a:ext cx="393840" cy="390960"/>
            <a:chOff x="0" y="0"/>
            <a:chExt cx="525120" cy="521280"/>
          </a:xfrm>
        </p:grpSpPr>
        <p:sp>
          <p:nvSpPr>
            <p:cNvPr id="157" name="Freeform 166">
              <a:extLst>
                <a:ext uri="{FF2B5EF4-FFF2-40B4-BE49-F238E27FC236}">
                  <a16:creationId xmlns:a16="http://schemas.microsoft.com/office/drawing/2014/main" id="{C24BA4C8-8B7D-54CD-F4F1-44BCDD54F0AF}"/>
                </a:ext>
              </a:extLst>
            </p:cNvPr>
            <p:cNvSpPr/>
            <p:nvPr/>
          </p:nvSpPr>
          <p:spPr>
            <a:xfrm>
              <a:off x="0" y="0"/>
              <a:ext cx="525145" cy="521208"/>
            </a:xfrm>
            <a:custGeom>
              <a:avLst/>
              <a:gdLst/>
              <a:ahLst/>
              <a:cxnLst/>
              <a:rect l="l" t="t" r="r" b="b"/>
              <a:pathLst>
                <a:path w="525145" h="521208">
                  <a:moveTo>
                    <a:pt x="219964" y="0"/>
                  </a:moveTo>
                  <a:lnTo>
                    <a:pt x="156718" y="63246"/>
                  </a:lnTo>
                  <a:lnTo>
                    <a:pt x="288671" y="192278"/>
                  </a:lnTo>
                  <a:cubicBezTo>
                    <a:pt x="302514" y="205994"/>
                    <a:pt x="302514" y="230759"/>
                    <a:pt x="288671" y="244475"/>
                  </a:cubicBezTo>
                  <a:cubicBezTo>
                    <a:pt x="281813" y="251333"/>
                    <a:pt x="272161" y="254762"/>
                    <a:pt x="262636" y="254762"/>
                  </a:cubicBezTo>
                  <a:cubicBezTo>
                    <a:pt x="253111" y="254762"/>
                    <a:pt x="243459" y="251333"/>
                    <a:pt x="236601" y="244475"/>
                  </a:cubicBezTo>
                  <a:lnTo>
                    <a:pt x="107188" y="112649"/>
                  </a:lnTo>
                  <a:lnTo>
                    <a:pt x="13843" y="205994"/>
                  </a:lnTo>
                  <a:cubicBezTo>
                    <a:pt x="0" y="219710"/>
                    <a:pt x="0" y="244475"/>
                    <a:pt x="13843" y="258191"/>
                  </a:cubicBezTo>
                  <a:lnTo>
                    <a:pt x="266700" y="510921"/>
                  </a:lnTo>
                  <a:cubicBezTo>
                    <a:pt x="273558" y="517779"/>
                    <a:pt x="283210" y="521208"/>
                    <a:pt x="292862" y="521208"/>
                  </a:cubicBezTo>
                  <a:cubicBezTo>
                    <a:pt x="302514" y="521208"/>
                    <a:pt x="312039" y="517779"/>
                    <a:pt x="318897" y="510921"/>
                  </a:cubicBezTo>
                  <a:lnTo>
                    <a:pt x="525145" y="304927"/>
                  </a:lnTo>
                  <a:lnTo>
                    <a:pt x="219964" y="0"/>
                  </a:lnTo>
                  <a:close/>
                </a:path>
              </a:pathLst>
            </a:custGeom>
            <a:solidFill>
              <a:srgbClr val="7F7F7F"/>
            </a:solidFill>
          </p:spPr>
        </p:sp>
      </p:grpSp>
      <p:grpSp>
        <p:nvGrpSpPr>
          <p:cNvPr id="158" name="Group 167">
            <a:extLst>
              <a:ext uri="{FF2B5EF4-FFF2-40B4-BE49-F238E27FC236}">
                <a16:creationId xmlns:a16="http://schemas.microsoft.com/office/drawing/2014/main" id="{EB7FAB94-21B1-DBC2-0F7D-700AB1759889}"/>
              </a:ext>
            </a:extLst>
          </p:cNvPr>
          <p:cNvGrpSpPr/>
          <p:nvPr/>
        </p:nvGrpSpPr>
        <p:grpSpPr>
          <a:xfrm>
            <a:off x="12225000" y="3647734"/>
            <a:ext cx="241200" cy="229680"/>
            <a:chOff x="0" y="0"/>
            <a:chExt cx="321600" cy="306240"/>
          </a:xfrm>
        </p:grpSpPr>
        <p:sp>
          <p:nvSpPr>
            <p:cNvPr id="159" name="Freeform 168">
              <a:extLst>
                <a:ext uri="{FF2B5EF4-FFF2-40B4-BE49-F238E27FC236}">
                  <a16:creationId xmlns:a16="http://schemas.microsoft.com/office/drawing/2014/main" id="{CE67BA57-D5BA-7A5E-88EE-B834C953921B}"/>
                </a:ext>
              </a:extLst>
            </p:cNvPr>
            <p:cNvSpPr/>
            <p:nvPr/>
          </p:nvSpPr>
          <p:spPr>
            <a:xfrm>
              <a:off x="127" y="0"/>
              <a:ext cx="321437" cy="306070"/>
            </a:xfrm>
            <a:custGeom>
              <a:avLst/>
              <a:gdLst/>
              <a:ahLst/>
              <a:cxnLst/>
              <a:rect l="l" t="t" r="r" b="b"/>
              <a:pathLst>
                <a:path w="321437" h="306070">
                  <a:moveTo>
                    <a:pt x="198882" y="0"/>
                  </a:moveTo>
                  <a:cubicBezTo>
                    <a:pt x="167005" y="0"/>
                    <a:pt x="134747" y="12319"/>
                    <a:pt x="109855" y="37084"/>
                  </a:cubicBezTo>
                  <a:lnTo>
                    <a:pt x="49403" y="97536"/>
                  </a:lnTo>
                  <a:cubicBezTo>
                    <a:pt x="0" y="146939"/>
                    <a:pt x="0" y="223774"/>
                    <a:pt x="49403" y="273177"/>
                  </a:cubicBezTo>
                  <a:lnTo>
                    <a:pt x="82423" y="306070"/>
                  </a:lnTo>
                  <a:lnTo>
                    <a:pt x="321437" y="70104"/>
                  </a:lnTo>
                  <a:lnTo>
                    <a:pt x="285750" y="37084"/>
                  </a:lnTo>
                  <a:cubicBezTo>
                    <a:pt x="262382" y="12319"/>
                    <a:pt x="230759" y="0"/>
                    <a:pt x="198882" y="0"/>
                  </a:cubicBezTo>
                  <a:close/>
                </a:path>
              </a:pathLst>
            </a:custGeom>
            <a:solidFill>
              <a:srgbClr val="7F7F7F"/>
            </a:solidFill>
          </p:spPr>
        </p:sp>
      </p:grpSp>
      <p:grpSp>
        <p:nvGrpSpPr>
          <p:cNvPr id="160" name="Group 169">
            <a:extLst>
              <a:ext uri="{FF2B5EF4-FFF2-40B4-BE49-F238E27FC236}">
                <a16:creationId xmlns:a16="http://schemas.microsoft.com/office/drawing/2014/main" id="{6C81738B-C686-5F7C-4488-C394D355BDC3}"/>
              </a:ext>
            </a:extLst>
          </p:cNvPr>
          <p:cNvGrpSpPr/>
          <p:nvPr/>
        </p:nvGrpSpPr>
        <p:grpSpPr>
          <a:xfrm>
            <a:off x="7458600" y="3697414"/>
            <a:ext cx="815760" cy="827280"/>
            <a:chOff x="0" y="0"/>
            <a:chExt cx="1087680" cy="1103040"/>
          </a:xfrm>
        </p:grpSpPr>
        <p:sp>
          <p:nvSpPr>
            <p:cNvPr id="161" name="Freeform 170">
              <a:extLst>
                <a:ext uri="{FF2B5EF4-FFF2-40B4-BE49-F238E27FC236}">
                  <a16:creationId xmlns:a16="http://schemas.microsoft.com/office/drawing/2014/main" id="{C1BFAC28-5DC4-0A93-DFE7-CCE8B20B9E2F}"/>
                </a:ext>
              </a:extLst>
            </p:cNvPr>
            <p:cNvSpPr/>
            <p:nvPr/>
          </p:nvSpPr>
          <p:spPr>
            <a:xfrm>
              <a:off x="127" y="127"/>
              <a:ext cx="1087501" cy="1102868"/>
            </a:xfrm>
            <a:custGeom>
              <a:avLst/>
              <a:gdLst/>
              <a:ahLst/>
              <a:cxnLst/>
              <a:rect l="l" t="t" r="r" b="b"/>
              <a:pathLst>
                <a:path w="1087501" h="1102868">
                  <a:moveTo>
                    <a:pt x="326771" y="395605"/>
                  </a:moveTo>
                  <a:cubicBezTo>
                    <a:pt x="368046" y="395605"/>
                    <a:pt x="400939" y="425831"/>
                    <a:pt x="400939" y="466979"/>
                  </a:cubicBezTo>
                  <a:cubicBezTo>
                    <a:pt x="400939" y="508127"/>
                    <a:pt x="368046" y="538353"/>
                    <a:pt x="326771" y="538353"/>
                  </a:cubicBezTo>
                  <a:cubicBezTo>
                    <a:pt x="285496" y="538353"/>
                    <a:pt x="255397" y="508127"/>
                    <a:pt x="255397" y="466979"/>
                  </a:cubicBezTo>
                  <a:cubicBezTo>
                    <a:pt x="255397" y="425831"/>
                    <a:pt x="285496" y="395605"/>
                    <a:pt x="326771" y="395605"/>
                  </a:cubicBezTo>
                  <a:close/>
                  <a:moveTo>
                    <a:pt x="543687" y="395605"/>
                  </a:moveTo>
                  <a:cubicBezTo>
                    <a:pt x="584835" y="395605"/>
                    <a:pt x="615061" y="425831"/>
                    <a:pt x="615061" y="466979"/>
                  </a:cubicBezTo>
                  <a:cubicBezTo>
                    <a:pt x="615061" y="508127"/>
                    <a:pt x="584835" y="538353"/>
                    <a:pt x="543687" y="538353"/>
                  </a:cubicBezTo>
                  <a:cubicBezTo>
                    <a:pt x="502539" y="538353"/>
                    <a:pt x="472313" y="508127"/>
                    <a:pt x="472313" y="466979"/>
                  </a:cubicBezTo>
                  <a:cubicBezTo>
                    <a:pt x="472313" y="425831"/>
                    <a:pt x="502412" y="395605"/>
                    <a:pt x="543687" y="395605"/>
                  </a:cubicBezTo>
                  <a:close/>
                  <a:moveTo>
                    <a:pt x="760603" y="395605"/>
                  </a:moveTo>
                  <a:cubicBezTo>
                    <a:pt x="801751" y="395605"/>
                    <a:pt x="831977" y="425831"/>
                    <a:pt x="831977" y="466979"/>
                  </a:cubicBezTo>
                  <a:cubicBezTo>
                    <a:pt x="831977" y="508127"/>
                    <a:pt x="801751" y="538353"/>
                    <a:pt x="760603" y="538353"/>
                  </a:cubicBezTo>
                  <a:cubicBezTo>
                    <a:pt x="719455" y="538353"/>
                    <a:pt x="686435" y="508127"/>
                    <a:pt x="686435" y="466979"/>
                  </a:cubicBezTo>
                  <a:cubicBezTo>
                    <a:pt x="686435" y="425831"/>
                    <a:pt x="719328" y="395605"/>
                    <a:pt x="760603" y="395605"/>
                  </a:cubicBezTo>
                  <a:close/>
                  <a:moveTo>
                    <a:pt x="543814" y="0"/>
                  </a:moveTo>
                  <a:cubicBezTo>
                    <a:pt x="244348" y="0"/>
                    <a:pt x="0" y="208788"/>
                    <a:pt x="0" y="467106"/>
                  </a:cubicBezTo>
                  <a:cubicBezTo>
                    <a:pt x="0" y="648462"/>
                    <a:pt x="120777" y="802259"/>
                    <a:pt x="288417" y="879221"/>
                  </a:cubicBezTo>
                  <a:lnTo>
                    <a:pt x="288417" y="1068832"/>
                  </a:lnTo>
                  <a:cubicBezTo>
                    <a:pt x="288417" y="1088898"/>
                    <a:pt x="305181" y="1102868"/>
                    <a:pt x="323850" y="1102868"/>
                  </a:cubicBezTo>
                  <a:cubicBezTo>
                    <a:pt x="333375" y="1102868"/>
                    <a:pt x="343281" y="1099185"/>
                    <a:pt x="351663" y="1090803"/>
                  </a:cubicBezTo>
                  <a:lnTo>
                    <a:pt x="488823" y="931418"/>
                  </a:lnTo>
                  <a:cubicBezTo>
                    <a:pt x="505333" y="931418"/>
                    <a:pt x="521716" y="934212"/>
                    <a:pt x="543687" y="934212"/>
                  </a:cubicBezTo>
                  <a:cubicBezTo>
                    <a:pt x="840232" y="934212"/>
                    <a:pt x="1087501" y="728091"/>
                    <a:pt x="1087501" y="467106"/>
                  </a:cubicBezTo>
                  <a:cubicBezTo>
                    <a:pt x="1087501" y="208788"/>
                    <a:pt x="845820" y="0"/>
                    <a:pt x="543814" y="0"/>
                  </a:cubicBezTo>
                  <a:close/>
                </a:path>
              </a:pathLst>
            </a:custGeom>
            <a:solidFill>
              <a:srgbClr val="7F7F7F"/>
            </a:solidFill>
          </p:spPr>
        </p:sp>
      </p:grpSp>
      <p:grpSp>
        <p:nvGrpSpPr>
          <p:cNvPr id="162" name="Group 171">
            <a:extLst>
              <a:ext uri="{FF2B5EF4-FFF2-40B4-BE49-F238E27FC236}">
                <a16:creationId xmlns:a16="http://schemas.microsoft.com/office/drawing/2014/main" id="{5CF75A35-DC9C-F1DE-37B9-B30A8D8F3AA2}"/>
              </a:ext>
            </a:extLst>
          </p:cNvPr>
          <p:cNvGrpSpPr/>
          <p:nvPr/>
        </p:nvGrpSpPr>
        <p:grpSpPr>
          <a:xfrm>
            <a:off x="13931400" y="3755014"/>
            <a:ext cx="414000" cy="648720"/>
            <a:chOff x="0" y="0"/>
            <a:chExt cx="552000" cy="864960"/>
          </a:xfrm>
        </p:grpSpPr>
        <p:sp>
          <p:nvSpPr>
            <p:cNvPr id="163" name="Freeform 172">
              <a:extLst>
                <a:ext uri="{FF2B5EF4-FFF2-40B4-BE49-F238E27FC236}">
                  <a16:creationId xmlns:a16="http://schemas.microsoft.com/office/drawing/2014/main" id="{EC700DFB-F5BD-9CA4-45B3-229073053E8B}"/>
                </a:ext>
              </a:extLst>
            </p:cNvPr>
            <p:cNvSpPr/>
            <p:nvPr/>
          </p:nvSpPr>
          <p:spPr>
            <a:xfrm>
              <a:off x="0" y="0"/>
              <a:ext cx="552069" cy="864870"/>
            </a:xfrm>
            <a:custGeom>
              <a:avLst/>
              <a:gdLst/>
              <a:ahLst/>
              <a:cxnLst/>
              <a:rect l="l" t="t" r="r" b="b"/>
              <a:pathLst>
                <a:path w="552069" h="864870">
                  <a:moveTo>
                    <a:pt x="409194" y="127"/>
                  </a:moveTo>
                  <a:lnTo>
                    <a:pt x="409194" y="686435"/>
                  </a:lnTo>
                  <a:cubicBezTo>
                    <a:pt x="409194" y="705612"/>
                    <a:pt x="390017" y="719328"/>
                    <a:pt x="370713" y="719328"/>
                  </a:cubicBezTo>
                  <a:cubicBezTo>
                    <a:pt x="260858" y="719328"/>
                    <a:pt x="142748" y="757809"/>
                    <a:pt x="60452" y="823595"/>
                  </a:cubicBezTo>
                  <a:cubicBezTo>
                    <a:pt x="46736" y="831850"/>
                    <a:pt x="16510" y="864870"/>
                    <a:pt x="0" y="864870"/>
                  </a:cubicBezTo>
                  <a:lnTo>
                    <a:pt x="442214" y="864870"/>
                  </a:lnTo>
                  <a:cubicBezTo>
                    <a:pt x="499872" y="864870"/>
                    <a:pt x="552069" y="815340"/>
                    <a:pt x="552069" y="757809"/>
                  </a:cubicBezTo>
                  <a:lnTo>
                    <a:pt x="552069" y="107061"/>
                  </a:lnTo>
                  <a:cubicBezTo>
                    <a:pt x="552069" y="46609"/>
                    <a:pt x="502666" y="0"/>
                    <a:pt x="442214" y="0"/>
                  </a:cubicBezTo>
                  <a:close/>
                </a:path>
              </a:pathLst>
            </a:custGeom>
            <a:solidFill>
              <a:srgbClr val="7F7F7F"/>
            </a:solidFill>
          </p:spPr>
        </p:sp>
      </p:grpSp>
      <p:grpSp>
        <p:nvGrpSpPr>
          <p:cNvPr id="164" name="Group 173">
            <a:extLst>
              <a:ext uri="{FF2B5EF4-FFF2-40B4-BE49-F238E27FC236}">
                <a16:creationId xmlns:a16="http://schemas.microsoft.com/office/drawing/2014/main" id="{784EE8F5-E24B-D913-B207-0112894EB253}"/>
              </a:ext>
            </a:extLst>
          </p:cNvPr>
          <p:cNvGrpSpPr/>
          <p:nvPr/>
        </p:nvGrpSpPr>
        <p:grpSpPr>
          <a:xfrm>
            <a:off x="13675800" y="3647734"/>
            <a:ext cx="226800" cy="673920"/>
            <a:chOff x="0" y="0"/>
            <a:chExt cx="302400" cy="898560"/>
          </a:xfrm>
        </p:grpSpPr>
        <p:sp>
          <p:nvSpPr>
            <p:cNvPr id="165" name="Freeform 174">
              <a:extLst>
                <a:ext uri="{FF2B5EF4-FFF2-40B4-BE49-F238E27FC236}">
                  <a16:creationId xmlns:a16="http://schemas.microsoft.com/office/drawing/2014/main" id="{5DB6B720-255A-C77B-86A1-1729F3D334F3}"/>
                </a:ext>
              </a:extLst>
            </p:cNvPr>
            <p:cNvSpPr/>
            <p:nvPr/>
          </p:nvSpPr>
          <p:spPr>
            <a:xfrm>
              <a:off x="127" y="0"/>
              <a:ext cx="302260" cy="898525"/>
            </a:xfrm>
            <a:custGeom>
              <a:avLst/>
              <a:gdLst/>
              <a:ahLst/>
              <a:cxnLst/>
              <a:rect l="l" t="t" r="r" b="b"/>
              <a:pathLst>
                <a:path w="302260" h="898525">
                  <a:moveTo>
                    <a:pt x="0" y="0"/>
                  </a:moveTo>
                  <a:lnTo>
                    <a:pt x="0" y="794131"/>
                  </a:lnTo>
                  <a:cubicBezTo>
                    <a:pt x="101600" y="802386"/>
                    <a:pt x="217043" y="835406"/>
                    <a:pt x="302260" y="898525"/>
                  </a:cubicBezTo>
                  <a:lnTo>
                    <a:pt x="302260" y="104394"/>
                  </a:lnTo>
                  <a:cubicBezTo>
                    <a:pt x="216916" y="41275"/>
                    <a:pt x="107061" y="8255"/>
                    <a:pt x="0" y="0"/>
                  </a:cubicBezTo>
                  <a:close/>
                </a:path>
              </a:pathLst>
            </a:custGeom>
            <a:solidFill>
              <a:srgbClr val="7F7F7F"/>
            </a:solidFill>
          </p:spPr>
        </p:sp>
      </p:grpSp>
      <p:grpSp>
        <p:nvGrpSpPr>
          <p:cNvPr id="166" name="Group 175">
            <a:extLst>
              <a:ext uri="{FF2B5EF4-FFF2-40B4-BE49-F238E27FC236}">
                <a16:creationId xmlns:a16="http://schemas.microsoft.com/office/drawing/2014/main" id="{CC2C2A53-7862-EA94-49E5-E7F1DC02A276}"/>
              </a:ext>
            </a:extLst>
          </p:cNvPr>
          <p:cNvGrpSpPr/>
          <p:nvPr/>
        </p:nvGrpSpPr>
        <p:grpSpPr>
          <a:xfrm>
            <a:off x="13956600" y="3647734"/>
            <a:ext cx="226800" cy="673920"/>
            <a:chOff x="0" y="0"/>
            <a:chExt cx="302400" cy="898560"/>
          </a:xfrm>
        </p:grpSpPr>
        <p:sp>
          <p:nvSpPr>
            <p:cNvPr id="167" name="Freeform 176">
              <a:extLst>
                <a:ext uri="{FF2B5EF4-FFF2-40B4-BE49-F238E27FC236}">
                  <a16:creationId xmlns:a16="http://schemas.microsoft.com/office/drawing/2014/main" id="{99328ACB-0758-C601-5797-BC6093DD2640}"/>
                </a:ext>
              </a:extLst>
            </p:cNvPr>
            <p:cNvSpPr/>
            <p:nvPr/>
          </p:nvSpPr>
          <p:spPr>
            <a:xfrm>
              <a:off x="0" y="0"/>
              <a:ext cx="302387" cy="898525"/>
            </a:xfrm>
            <a:custGeom>
              <a:avLst/>
              <a:gdLst/>
              <a:ahLst/>
              <a:cxnLst/>
              <a:rect l="l" t="t" r="r" b="b"/>
              <a:pathLst>
                <a:path w="302387" h="898525">
                  <a:moveTo>
                    <a:pt x="302387" y="0"/>
                  </a:moveTo>
                  <a:cubicBezTo>
                    <a:pt x="200660" y="8255"/>
                    <a:pt x="85217" y="41275"/>
                    <a:pt x="0" y="104394"/>
                  </a:cubicBezTo>
                  <a:lnTo>
                    <a:pt x="0" y="898525"/>
                  </a:lnTo>
                  <a:cubicBezTo>
                    <a:pt x="85217" y="835406"/>
                    <a:pt x="195199" y="802386"/>
                    <a:pt x="302387" y="794131"/>
                  </a:cubicBezTo>
                  <a:lnTo>
                    <a:pt x="302387" y="0"/>
                  </a:lnTo>
                  <a:close/>
                </a:path>
              </a:pathLst>
            </a:custGeom>
            <a:solidFill>
              <a:srgbClr val="7F7F7F"/>
            </a:solidFill>
          </p:spPr>
        </p:sp>
      </p:grpSp>
      <p:grpSp>
        <p:nvGrpSpPr>
          <p:cNvPr id="168" name="Group 177">
            <a:extLst>
              <a:ext uri="{FF2B5EF4-FFF2-40B4-BE49-F238E27FC236}">
                <a16:creationId xmlns:a16="http://schemas.microsoft.com/office/drawing/2014/main" id="{CA07D9EB-5BAF-AC67-F31C-A931E40652E0}"/>
              </a:ext>
            </a:extLst>
          </p:cNvPr>
          <p:cNvGrpSpPr/>
          <p:nvPr/>
        </p:nvGrpSpPr>
        <p:grpSpPr>
          <a:xfrm>
            <a:off x="13515240" y="3755014"/>
            <a:ext cx="411840" cy="648720"/>
            <a:chOff x="0" y="0"/>
            <a:chExt cx="549120" cy="864960"/>
          </a:xfrm>
        </p:grpSpPr>
        <p:sp>
          <p:nvSpPr>
            <p:cNvPr id="169" name="Freeform 178">
              <a:extLst>
                <a:ext uri="{FF2B5EF4-FFF2-40B4-BE49-F238E27FC236}">
                  <a16:creationId xmlns:a16="http://schemas.microsoft.com/office/drawing/2014/main" id="{65D0A62F-676E-B64B-DE90-47BC31526022}"/>
                </a:ext>
              </a:extLst>
            </p:cNvPr>
            <p:cNvSpPr/>
            <p:nvPr/>
          </p:nvSpPr>
          <p:spPr>
            <a:xfrm>
              <a:off x="0" y="127"/>
              <a:ext cx="549021" cy="864743"/>
            </a:xfrm>
            <a:custGeom>
              <a:avLst/>
              <a:gdLst/>
              <a:ahLst/>
              <a:cxnLst/>
              <a:rect l="l" t="t" r="r" b="b"/>
              <a:pathLst>
                <a:path w="549021" h="864743">
                  <a:moveTo>
                    <a:pt x="107061" y="0"/>
                  </a:moveTo>
                  <a:cubicBezTo>
                    <a:pt x="49403" y="0"/>
                    <a:pt x="0" y="46609"/>
                    <a:pt x="0" y="104267"/>
                  </a:cubicBezTo>
                  <a:lnTo>
                    <a:pt x="0" y="754888"/>
                  </a:lnTo>
                  <a:cubicBezTo>
                    <a:pt x="2794" y="815340"/>
                    <a:pt x="49403" y="864743"/>
                    <a:pt x="107061" y="864743"/>
                  </a:cubicBezTo>
                  <a:lnTo>
                    <a:pt x="549021" y="864743"/>
                  </a:lnTo>
                  <a:cubicBezTo>
                    <a:pt x="532511" y="864743"/>
                    <a:pt x="502412" y="837184"/>
                    <a:pt x="488696" y="823468"/>
                  </a:cubicBezTo>
                  <a:cubicBezTo>
                    <a:pt x="403606" y="754761"/>
                    <a:pt x="285623" y="719201"/>
                    <a:pt x="178435" y="719201"/>
                  </a:cubicBezTo>
                  <a:cubicBezTo>
                    <a:pt x="159258" y="719201"/>
                    <a:pt x="142748" y="702691"/>
                    <a:pt x="142748" y="686308"/>
                  </a:cubicBezTo>
                  <a:lnTo>
                    <a:pt x="142748" y="0"/>
                  </a:lnTo>
                  <a:close/>
                </a:path>
              </a:pathLst>
            </a:custGeom>
            <a:solidFill>
              <a:srgbClr val="7F7F7F"/>
            </a:solidFill>
          </p:spPr>
        </p:sp>
      </p:grpSp>
      <p:grpSp>
        <p:nvGrpSpPr>
          <p:cNvPr id="170" name="Group 179">
            <a:extLst>
              <a:ext uri="{FF2B5EF4-FFF2-40B4-BE49-F238E27FC236}">
                <a16:creationId xmlns:a16="http://schemas.microsoft.com/office/drawing/2014/main" id="{C7FDC119-6111-2F33-0EAB-B96F01B5A1B4}"/>
              </a:ext>
            </a:extLst>
          </p:cNvPr>
          <p:cNvGrpSpPr/>
          <p:nvPr/>
        </p:nvGrpSpPr>
        <p:grpSpPr>
          <a:xfrm>
            <a:off x="8607720" y="3804694"/>
            <a:ext cx="109440" cy="642960"/>
            <a:chOff x="0" y="0"/>
            <a:chExt cx="145920" cy="857280"/>
          </a:xfrm>
        </p:grpSpPr>
        <p:sp>
          <p:nvSpPr>
            <p:cNvPr id="171" name="Freeform 180">
              <a:extLst>
                <a:ext uri="{FF2B5EF4-FFF2-40B4-BE49-F238E27FC236}">
                  <a16:creationId xmlns:a16="http://schemas.microsoft.com/office/drawing/2014/main" id="{3E2AA11E-3148-3AB3-C9C2-42DCF07983BD}"/>
                </a:ext>
              </a:extLst>
            </p:cNvPr>
            <p:cNvSpPr/>
            <p:nvPr/>
          </p:nvSpPr>
          <p:spPr>
            <a:xfrm>
              <a:off x="127" y="0"/>
              <a:ext cx="145669" cy="857250"/>
            </a:xfrm>
            <a:custGeom>
              <a:avLst/>
              <a:gdLst/>
              <a:ahLst/>
              <a:cxnLst/>
              <a:rect l="l" t="t" r="r" b="b"/>
              <a:pathLst>
                <a:path w="145669" h="857250">
                  <a:moveTo>
                    <a:pt x="0" y="0"/>
                  </a:moveTo>
                  <a:lnTo>
                    <a:pt x="0" y="857250"/>
                  </a:lnTo>
                  <a:lnTo>
                    <a:pt x="145669" y="714375"/>
                  </a:lnTo>
                  <a:lnTo>
                    <a:pt x="145669" y="142875"/>
                  </a:lnTo>
                  <a:lnTo>
                    <a:pt x="0" y="0"/>
                  </a:lnTo>
                  <a:close/>
                </a:path>
              </a:pathLst>
            </a:custGeom>
            <a:solidFill>
              <a:srgbClr val="7F7F7F"/>
            </a:solidFill>
          </p:spPr>
        </p:sp>
      </p:grpSp>
      <p:grpSp>
        <p:nvGrpSpPr>
          <p:cNvPr id="172" name="Group 181">
            <a:extLst>
              <a:ext uri="{FF2B5EF4-FFF2-40B4-BE49-F238E27FC236}">
                <a16:creationId xmlns:a16="http://schemas.microsoft.com/office/drawing/2014/main" id="{219198E6-5406-72D9-CBF0-F226289B0C2F}"/>
              </a:ext>
            </a:extLst>
          </p:cNvPr>
          <p:cNvGrpSpPr/>
          <p:nvPr/>
        </p:nvGrpSpPr>
        <p:grpSpPr>
          <a:xfrm>
            <a:off x="9328440" y="3804694"/>
            <a:ext cx="109440" cy="642960"/>
            <a:chOff x="0" y="0"/>
            <a:chExt cx="145920" cy="857280"/>
          </a:xfrm>
        </p:grpSpPr>
        <p:sp>
          <p:nvSpPr>
            <p:cNvPr id="173" name="Freeform 182">
              <a:extLst>
                <a:ext uri="{FF2B5EF4-FFF2-40B4-BE49-F238E27FC236}">
                  <a16:creationId xmlns:a16="http://schemas.microsoft.com/office/drawing/2014/main" id="{F6D118F6-BAEC-7682-58C7-CC8993E122D0}"/>
                </a:ext>
              </a:extLst>
            </p:cNvPr>
            <p:cNvSpPr/>
            <p:nvPr/>
          </p:nvSpPr>
          <p:spPr>
            <a:xfrm>
              <a:off x="0" y="0"/>
              <a:ext cx="145796" cy="857250"/>
            </a:xfrm>
            <a:custGeom>
              <a:avLst/>
              <a:gdLst/>
              <a:ahLst/>
              <a:cxnLst/>
              <a:rect l="l" t="t" r="r" b="b"/>
              <a:pathLst>
                <a:path w="145796" h="857250">
                  <a:moveTo>
                    <a:pt x="145796" y="0"/>
                  </a:moveTo>
                  <a:lnTo>
                    <a:pt x="0" y="142875"/>
                  </a:lnTo>
                  <a:lnTo>
                    <a:pt x="0" y="714375"/>
                  </a:lnTo>
                  <a:lnTo>
                    <a:pt x="145796" y="857250"/>
                  </a:lnTo>
                  <a:lnTo>
                    <a:pt x="145796" y="0"/>
                  </a:lnTo>
                  <a:close/>
                </a:path>
              </a:pathLst>
            </a:custGeom>
            <a:solidFill>
              <a:srgbClr val="7F7F7F"/>
            </a:solidFill>
          </p:spPr>
        </p:sp>
      </p:grpSp>
      <p:grpSp>
        <p:nvGrpSpPr>
          <p:cNvPr id="174" name="Group 183">
            <a:extLst>
              <a:ext uri="{FF2B5EF4-FFF2-40B4-BE49-F238E27FC236}">
                <a16:creationId xmlns:a16="http://schemas.microsoft.com/office/drawing/2014/main" id="{01A79F9D-2D0C-E862-E435-8D15572C0A4E}"/>
              </a:ext>
            </a:extLst>
          </p:cNvPr>
          <p:cNvGrpSpPr/>
          <p:nvPr/>
        </p:nvGrpSpPr>
        <p:grpSpPr>
          <a:xfrm>
            <a:off x="8770440" y="3928534"/>
            <a:ext cx="504720" cy="395280"/>
            <a:chOff x="0" y="0"/>
            <a:chExt cx="672960" cy="527040"/>
          </a:xfrm>
        </p:grpSpPr>
        <p:sp>
          <p:nvSpPr>
            <p:cNvPr id="175" name="Freeform 184">
              <a:extLst>
                <a:ext uri="{FF2B5EF4-FFF2-40B4-BE49-F238E27FC236}">
                  <a16:creationId xmlns:a16="http://schemas.microsoft.com/office/drawing/2014/main" id="{D07F322C-FDE2-4FE9-9924-8F0C9441FAE7}"/>
                </a:ext>
              </a:extLst>
            </p:cNvPr>
            <p:cNvSpPr/>
            <p:nvPr/>
          </p:nvSpPr>
          <p:spPr>
            <a:xfrm>
              <a:off x="127" y="127"/>
              <a:ext cx="672719" cy="526923"/>
            </a:xfrm>
            <a:custGeom>
              <a:avLst/>
              <a:gdLst/>
              <a:ahLst/>
              <a:cxnLst/>
              <a:rect l="l" t="t" r="r" b="b"/>
              <a:pathLst>
                <a:path w="672719" h="526923">
                  <a:moveTo>
                    <a:pt x="0" y="0"/>
                  </a:moveTo>
                  <a:lnTo>
                    <a:pt x="0" y="526923"/>
                  </a:lnTo>
                  <a:lnTo>
                    <a:pt x="312928" y="526923"/>
                  </a:lnTo>
                  <a:lnTo>
                    <a:pt x="312928" y="419862"/>
                  </a:lnTo>
                  <a:cubicBezTo>
                    <a:pt x="312928" y="400558"/>
                    <a:pt x="329438" y="384175"/>
                    <a:pt x="348615" y="384175"/>
                  </a:cubicBezTo>
                  <a:lnTo>
                    <a:pt x="565658" y="384175"/>
                  </a:lnTo>
                  <a:cubicBezTo>
                    <a:pt x="587629" y="384175"/>
                    <a:pt x="604139" y="400685"/>
                    <a:pt x="604139" y="419862"/>
                  </a:cubicBezTo>
                  <a:lnTo>
                    <a:pt x="604139" y="526923"/>
                  </a:lnTo>
                  <a:lnTo>
                    <a:pt x="672719" y="526923"/>
                  </a:lnTo>
                  <a:lnTo>
                    <a:pt x="672719" y="0"/>
                  </a:lnTo>
                  <a:close/>
                </a:path>
              </a:pathLst>
            </a:custGeom>
            <a:solidFill>
              <a:srgbClr val="7F7F7F"/>
            </a:solidFill>
          </p:spPr>
        </p:sp>
      </p:grpSp>
      <p:grpSp>
        <p:nvGrpSpPr>
          <p:cNvPr id="176" name="Group 185">
            <a:extLst>
              <a:ext uri="{FF2B5EF4-FFF2-40B4-BE49-F238E27FC236}">
                <a16:creationId xmlns:a16="http://schemas.microsoft.com/office/drawing/2014/main" id="{41825036-148A-011E-9584-28FED0255DA7}"/>
              </a:ext>
            </a:extLst>
          </p:cNvPr>
          <p:cNvGrpSpPr/>
          <p:nvPr/>
        </p:nvGrpSpPr>
        <p:grpSpPr>
          <a:xfrm>
            <a:off x="8646600" y="4379974"/>
            <a:ext cx="751680" cy="107280"/>
            <a:chOff x="0" y="0"/>
            <a:chExt cx="1002240" cy="143040"/>
          </a:xfrm>
        </p:grpSpPr>
        <p:sp>
          <p:nvSpPr>
            <p:cNvPr id="177" name="Freeform 186">
              <a:extLst>
                <a:ext uri="{FF2B5EF4-FFF2-40B4-BE49-F238E27FC236}">
                  <a16:creationId xmlns:a16="http://schemas.microsoft.com/office/drawing/2014/main" id="{7754C960-E120-46C4-C416-BC903432D430}"/>
                </a:ext>
              </a:extLst>
            </p:cNvPr>
            <p:cNvSpPr/>
            <p:nvPr/>
          </p:nvSpPr>
          <p:spPr>
            <a:xfrm>
              <a:off x="0" y="0"/>
              <a:ext cx="1002284" cy="143002"/>
            </a:xfrm>
            <a:custGeom>
              <a:avLst/>
              <a:gdLst/>
              <a:ahLst/>
              <a:cxnLst/>
              <a:rect l="l" t="t" r="r" b="b"/>
              <a:pathLst>
                <a:path w="1002284" h="143002">
                  <a:moveTo>
                    <a:pt x="142875" y="0"/>
                  </a:moveTo>
                  <a:lnTo>
                    <a:pt x="0" y="143002"/>
                  </a:lnTo>
                  <a:lnTo>
                    <a:pt x="1002284" y="143002"/>
                  </a:lnTo>
                  <a:lnTo>
                    <a:pt x="856742" y="0"/>
                  </a:lnTo>
                  <a:close/>
                </a:path>
              </a:pathLst>
            </a:custGeom>
            <a:solidFill>
              <a:srgbClr val="7F7F7F"/>
            </a:solidFill>
          </p:spPr>
        </p:sp>
      </p:grpSp>
      <p:grpSp>
        <p:nvGrpSpPr>
          <p:cNvPr id="178" name="Group 187">
            <a:extLst>
              <a:ext uri="{FF2B5EF4-FFF2-40B4-BE49-F238E27FC236}">
                <a16:creationId xmlns:a16="http://schemas.microsoft.com/office/drawing/2014/main" id="{50409A2E-818A-2913-896B-EF0D4F89FC14}"/>
              </a:ext>
            </a:extLst>
          </p:cNvPr>
          <p:cNvGrpSpPr/>
          <p:nvPr/>
        </p:nvGrpSpPr>
        <p:grpSpPr>
          <a:xfrm>
            <a:off x="8644440" y="3657094"/>
            <a:ext cx="753840" cy="218160"/>
            <a:chOff x="0" y="0"/>
            <a:chExt cx="1005120" cy="290880"/>
          </a:xfrm>
        </p:grpSpPr>
        <p:sp>
          <p:nvSpPr>
            <p:cNvPr id="179" name="Freeform 188">
              <a:extLst>
                <a:ext uri="{FF2B5EF4-FFF2-40B4-BE49-F238E27FC236}">
                  <a16:creationId xmlns:a16="http://schemas.microsoft.com/office/drawing/2014/main" id="{1A600110-817B-C444-4EEE-16F08A67FCCA}"/>
                </a:ext>
              </a:extLst>
            </p:cNvPr>
            <p:cNvSpPr/>
            <p:nvPr/>
          </p:nvSpPr>
          <p:spPr>
            <a:xfrm>
              <a:off x="127" y="127"/>
              <a:ext cx="1004951" cy="290703"/>
            </a:xfrm>
            <a:custGeom>
              <a:avLst/>
              <a:gdLst/>
              <a:ahLst/>
              <a:cxnLst/>
              <a:rect l="l" t="t" r="r" b="b"/>
              <a:pathLst>
                <a:path w="1004951" h="290703">
                  <a:moveTo>
                    <a:pt x="505206" y="90043"/>
                  </a:moveTo>
                  <a:lnTo>
                    <a:pt x="562864" y="147701"/>
                  </a:lnTo>
                  <a:lnTo>
                    <a:pt x="447548" y="147701"/>
                  </a:lnTo>
                  <a:lnTo>
                    <a:pt x="505206" y="90043"/>
                  </a:lnTo>
                  <a:close/>
                  <a:moveTo>
                    <a:pt x="501015" y="0"/>
                  </a:moveTo>
                  <a:cubicBezTo>
                    <a:pt x="491490" y="0"/>
                    <a:pt x="481838" y="3429"/>
                    <a:pt x="474980" y="10287"/>
                  </a:cubicBezTo>
                  <a:lnTo>
                    <a:pt x="343154" y="145034"/>
                  </a:lnTo>
                  <a:lnTo>
                    <a:pt x="0" y="145034"/>
                  </a:lnTo>
                  <a:lnTo>
                    <a:pt x="142748" y="290703"/>
                  </a:lnTo>
                  <a:lnTo>
                    <a:pt x="859409" y="290703"/>
                  </a:lnTo>
                  <a:lnTo>
                    <a:pt x="1004951" y="145034"/>
                  </a:lnTo>
                  <a:lnTo>
                    <a:pt x="661670" y="145034"/>
                  </a:lnTo>
                  <a:lnTo>
                    <a:pt x="527177" y="10287"/>
                  </a:lnTo>
                  <a:cubicBezTo>
                    <a:pt x="520319" y="3429"/>
                    <a:pt x="510667" y="0"/>
                    <a:pt x="501015" y="0"/>
                  </a:cubicBezTo>
                  <a:close/>
                </a:path>
              </a:pathLst>
            </a:custGeom>
            <a:solidFill>
              <a:srgbClr val="7F7F7F"/>
            </a:solidFill>
          </p:spPr>
        </p:sp>
      </p:grpSp>
      <p:grpSp>
        <p:nvGrpSpPr>
          <p:cNvPr id="180" name="Group 189">
            <a:extLst>
              <a:ext uri="{FF2B5EF4-FFF2-40B4-BE49-F238E27FC236}">
                <a16:creationId xmlns:a16="http://schemas.microsoft.com/office/drawing/2014/main" id="{09015583-FAD4-BD53-2D13-8F43A4C91DA6}"/>
              </a:ext>
            </a:extLst>
          </p:cNvPr>
          <p:cNvGrpSpPr/>
          <p:nvPr/>
        </p:nvGrpSpPr>
        <p:grpSpPr>
          <a:xfrm>
            <a:off x="9848280" y="3935734"/>
            <a:ext cx="521280" cy="515520"/>
            <a:chOff x="0" y="0"/>
            <a:chExt cx="695040" cy="687360"/>
          </a:xfrm>
        </p:grpSpPr>
        <p:sp>
          <p:nvSpPr>
            <p:cNvPr id="181" name="Freeform 190">
              <a:extLst>
                <a:ext uri="{FF2B5EF4-FFF2-40B4-BE49-F238E27FC236}">
                  <a16:creationId xmlns:a16="http://schemas.microsoft.com/office/drawing/2014/main" id="{3A6BD7EA-6FA2-591A-4D29-5D8DA1E18641}"/>
                </a:ext>
              </a:extLst>
            </p:cNvPr>
            <p:cNvSpPr/>
            <p:nvPr/>
          </p:nvSpPr>
          <p:spPr>
            <a:xfrm>
              <a:off x="0" y="0"/>
              <a:ext cx="694944" cy="687324"/>
            </a:xfrm>
            <a:custGeom>
              <a:avLst/>
              <a:gdLst/>
              <a:ahLst/>
              <a:cxnLst/>
              <a:rect l="l" t="t" r="r" b="b"/>
              <a:pathLst>
                <a:path w="694944" h="687324">
                  <a:moveTo>
                    <a:pt x="282956" y="0"/>
                  </a:moveTo>
                  <a:lnTo>
                    <a:pt x="41275" y="244475"/>
                  </a:lnTo>
                  <a:cubicBezTo>
                    <a:pt x="0" y="285623"/>
                    <a:pt x="0" y="354330"/>
                    <a:pt x="41275" y="398145"/>
                  </a:cubicBezTo>
                  <a:lnTo>
                    <a:pt x="296672" y="656463"/>
                  </a:lnTo>
                  <a:cubicBezTo>
                    <a:pt x="317246" y="677037"/>
                    <a:pt x="344678" y="687324"/>
                    <a:pt x="372872" y="687324"/>
                  </a:cubicBezTo>
                  <a:cubicBezTo>
                    <a:pt x="401066" y="687324"/>
                    <a:pt x="429895" y="677037"/>
                    <a:pt x="453263" y="656463"/>
                  </a:cubicBezTo>
                  <a:lnTo>
                    <a:pt x="694944" y="411988"/>
                  </a:lnTo>
                  <a:lnTo>
                    <a:pt x="282956" y="0"/>
                  </a:lnTo>
                  <a:close/>
                </a:path>
              </a:pathLst>
            </a:custGeom>
            <a:solidFill>
              <a:srgbClr val="7F7F7F"/>
            </a:solidFill>
          </p:spPr>
        </p:sp>
      </p:grpSp>
      <p:grpSp>
        <p:nvGrpSpPr>
          <p:cNvPr id="182" name="Group 191">
            <a:extLst>
              <a:ext uri="{FF2B5EF4-FFF2-40B4-BE49-F238E27FC236}">
                <a16:creationId xmlns:a16="http://schemas.microsoft.com/office/drawing/2014/main" id="{34662572-3594-B8A7-A5D3-5D98E361EE3C}"/>
              </a:ext>
            </a:extLst>
          </p:cNvPr>
          <p:cNvGrpSpPr/>
          <p:nvPr/>
        </p:nvGrpSpPr>
        <p:grpSpPr>
          <a:xfrm>
            <a:off x="10098120" y="3625414"/>
            <a:ext cx="586800" cy="580320"/>
            <a:chOff x="0" y="0"/>
            <a:chExt cx="782400" cy="773760"/>
          </a:xfrm>
        </p:grpSpPr>
        <p:sp>
          <p:nvSpPr>
            <p:cNvPr id="183" name="Freeform 192">
              <a:extLst>
                <a:ext uri="{FF2B5EF4-FFF2-40B4-BE49-F238E27FC236}">
                  <a16:creationId xmlns:a16="http://schemas.microsoft.com/office/drawing/2014/main" id="{163538B3-057B-818F-A0E7-07AFC85BAE5C}"/>
                </a:ext>
              </a:extLst>
            </p:cNvPr>
            <p:cNvSpPr/>
            <p:nvPr/>
          </p:nvSpPr>
          <p:spPr>
            <a:xfrm>
              <a:off x="127" y="127"/>
              <a:ext cx="782193" cy="773557"/>
            </a:xfrm>
            <a:custGeom>
              <a:avLst/>
              <a:gdLst/>
              <a:ahLst/>
              <a:cxnLst/>
              <a:rect l="l" t="t" r="r" b="b"/>
              <a:pathLst>
                <a:path w="782193" h="773557">
                  <a:moveTo>
                    <a:pt x="382778" y="0"/>
                  </a:moveTo>
                  <a:cubicBezTo>
                    <a:pt x="373253" y="0"/>
                    <a:pt x="363601" y="3429"/>
                    <a:pt x="356743" y="10287"/>
                  </a:cubicBezTo>
                  <a:lnTo>
                    <a:pt x="0" y="361696"/>
                  </a:lnTo>
                  <a:lnTo>
                    <a:pt x="411607" y="773557"/>
                  </a:lnTo>
                  <a:lnTo>
                    <a:pt x="768477" y="422148"/>
                  </a:lnTo>
                  <a:cubicBezTo>
                    <a:pt x="782193" y="408432"/>
                    <a:pt x="782193" y="383667"/>
                    <a:pt x="768477" y="369951"/>
                  </a:cubicBezTo>
                  <a:lnTo>
                    <a:pt x="408940" y="10287"/>
                  </a:lnTo>
                  <a:cubicBezTo>
                    <a:pt x="402082" y="3429"/>
                    <a:pt x="392430" y="0"/>
                    <a:pt x="382778" y="0"/>
                  </a:cubicBezTo>
                  <a:close/>
                </a:path>
              </a:pathLst>
            </a:custGeom>
            <a:solidFill>
              <a:srgbClr val="7F7F7F"/>
            </a:solidFill>
          </p:spPr>
        </p:sp>
      </p:grpSp>
      <p:grpSp>
        <p:nvGrpSpPr>
          <p:cNvPr id="184" name="Group 193">
            <a:extLst>
              <a:ext uri="{FF2B5EF4-FFF2-40B4-BE49-F238E27FC236}">
                <a16:creationId xmlns:a16="http://schemas.microsoft.com/office/drawing/2014/main" id="{2BC277EE-36E5-F1BE-362B-03EB39DBE4BB}"/>
              </a:ext>
            </a:extLst>
          </p:cNvPr>
          <p:cNvGrpSpPr/>
          <p:nvPr/>
        </p:nvGrpSpPr>
        <p:grpSpPr>
          <a:xfrm>
            <a:off x="5121480" y="5760934"/>
            <a:ext cx="411840" cy="354960"/>
            <a:chOff x="0" y="0"/>
            <a:chExt cx="549120" cy="473280"/>
          </a:xfrm>
        </p:grpSpPr>
        <p:sp>
          <p:nvSpPr>
            <p:cNvPr id="185" name="Freeform 194">
              <a:extLst>
                <a:ext uri="{FF2B5EF4-FFF2-40B4-BE49-F238E27FC236}">
                  <a16:creationId xmlns:a16="http://schemas.microsoft.com/office/drawing/2014/main" id="{208CA24D-2E23-488A-2CE1-FB29C0A02633}"/>
                </a:ext>
              </a:extLst>
            </p:cNvPr>
            <p:cNvSpPr/>
            <p:nvPr/>
          </p:nvSpPr>
          <p:spPr>
            <a:xfrm>
              <a:off x="0" y="0"/>
              <a:ext cx="549148" cy="473329"/>
            </a:xfrm>
            <a:custGeom>
              <a:avLst/>
              <a:gdLst/>
              <a:ahLst/>
              <a:cxnLst/>
              <a:rect l="l" t="t" r="r" b="b"/>
              <a:pathLst>
                <a:path w="549148" h="473329">
                  <a:moveTo>
                    <a:pt x="431546" y="78486"/>
                  </a:moveTo>
                  <a:cubicBezTo>
                    <a:pt x="453136" y="78486"/>
                    <a:pt x="470662" y="95885"/>
                    <a:pt x="470662" y="117729"/>
                  </a:cubicBezTo>
                  <a:cubicBezTo>
                    <a:pt x="470662" y="139573"/>
                    <a:pt x="453136" y="157099"/>
                    <a:pt x="431546" y="157099"/>
                  </a:cubicBezTo>
                  <a:lnTo>
                    <a:pt x="117856" y="157099"/>
                  </a:lnTo>
                  <a:cubicBezTo>
                    <a:pt x="96139" y="157099"/>
                    <a:pt x="78486" y="139573"/>
                    <a:pt x="78486" y="117729"/>
                  </a:cubicBezTo>
                  <a:cubicBezTo>
                    <a:pt x="78486" y="95885"/>
                    <a:pt x="96012" y="78486"/>
                    <a:pt x="117856" y="78486"/>
                  </a:cubicBezTo>
                  <a:close/>
                  <a:moveTo>
                    <a:pt x="117856" y="235458"/>
                  </a:moveTo>
                  <a:cubicBezTo>
                    <a:pt x="139446" y="235458"/>
                    <a:pt x="156972" y="252857"/>
                    <a:pt x="156972" y="274574"/>
                  </a:cubicBezTo>
                  <a:cubicBezTo>
                    <a:pt x="156972" y="296291"/>
                    <a:pt x="139446" y="313944"/>
                    <a:pt x="117856" y="313944"/>
                  </a:cubicBezTo>
                  <a:cubicBezTo>
                    <a:pt x="96139" y="313944"/>
                    <a:pt x="78486" y="296418"/>
                    <a:pt x="78486" y="274574"/>
                  </a:cubicBezTo>
                  <a:cubicBezTo>
                    <a:pt x="78486" y="252730"/>
                    <a:pt x="96012" y="235458"/>
                    <a:pt x="117856" y="235458"/>
                  </a:cubicBezTo>
                  <a:close/>
                  <a:moveTo>
                    <a:pt x="0" y="0"/>
                  </a:moveTo>
                  <a:lnTo>
                    <a:pt x="0" y="434213"/>
                  </a:lnTo>
                  <a:cubicBezTo>
                    <a:pt x="0" y="455803"/>
                    <a:pt x="17526" y="473329"/>
                    <a:pt x="39370" y="473329"/>
                  </a:cubicBezTo>
                  <a:lnTo>
                    <a:pt x="510032" y="473329"/>
                  </a:lnTo>
                  <a:cubicBezTo>
                    <a:pt x="531622" y="473329"/>
                    <a:pt x="549148" y="455803"/>
                    <a:pt x="549148" y="434213"/>
                  </a:cubicBezTo>
                  <a:lnTo>
                    <a:pt x="549148" y="0"/>
                  </a:lnTo>
                  <a:close/>
                </a:path>
              </a:pathLst>
            </a:custGeom>
            <a:solidFill>
              <a:srgbClr val="7F7F7F"/>
            </a:solidFill>
          </p:spPr>
        </p:sp>
      </p:grpSp>
      <p:grpSp>
        <p:nvGrpSpPr>
          <p:cNvPr id="186" name="Group 195">
            <a:extLst>
              <a:ext uri="{FF2B5EF4-FFF2-40B4-BE49-F238E27FC236}">
                <a16:creationId xmlns:a16="http://schemas.microsoft.com/office/drawing/2014/main" id="{56F299B9-20DD-2515-ADC8-6E258CE3349E}"/>
              </a:ext>
            </a:extLst>
          </p:cNvPr>
          <p:cNvGrpSpPr/>
          <p:nvPr/>
        </p:nvGrpSpPr>
        <p:grpSpPr>
          <a:xfrm>
            <a:off x="4825560" y="5112214"/>
            <a:ext cx="1003680" cy="825120"/>
            <a:chOff x="0" y="0"/>
            <a:chExt cx="1338240" cy="1100160"/>
          </a:xfrm>
        </p:grpSpPr>
        <p:sp>
          <p:nvSpPr>
            <p:cNvPr id="187" name="Freeform 196">
              <a:extLst>
                <a:ext uri="{FF2B5EF4-FFF2-40B4-BE49-F238E27FC236}">
                  <a16:creationId xmlns:a16="http://schemas.microsoft.com/office/drawing/2014/main" id="{4D1602F1-C0B1-C674-8311-5B765DD43D3C}"/>
                </a:ext>
              </a:extLst>
            </p:cNvPr>
            <p:cNvSpPr/>
            <p:nvPr/>
          </p:nvSpPr>
          <p:spPr>
            <a:xfrm>
              <a:off x="0" y="127"/>
              <a:ext cx="1338072" cy="1100074"/>
            </a:xfrm>
            <a:custGeom>
              <a:avLst/>
              <a:gdLst/>
              <a:ahLst/>
              <a:cxnLst/>
              <a:rect l="l" t="t" r="r" b="b"/>
              <a:pathLst>
                <a:path w="1338072" h="1100074">
                  <a:moveTo>
                    <a:pt x="316103" y="313436"/>
                  </a:moveTo>
                  <a:lnTo>
                    <a:pt x="316103" y="394462"/>
                  </a:lnTo>
                  <a:lnTo>
                    <a:pt x="237744" y="394462"/>
                  </a:lnTo>
                  <a:lnTo>
                    <a:pt x="237744" y="343281"/>
                  </a:lnTo>
                  <a:cubicBezTo>
                    <a:pt x="237744" y="326771"/>
                    <a:pt x="251206" y="313436"/>
                    <a:pt x="267462" y="313436"/>
                  </a:cubicBezTo>
                  <a:close/>
                  <a:moveTo>
                    <a:pt x="1021842" y="313436"/>
                  </a:moveTo>
                  <a:cubicBezTo>
                    <a:pt x="1038098" y="313436"/>
                    <a:pt x="1051433" y="326771"/>
                    <a:pt x="1051433" y="343281"/>
                  </a:cubicBezTo>
                  <a:lnTo>
                    <a:pt x="1051433" y="394462"/>
                  </a:lnTo>
                  <a:lnTo>
                    <a:pt x="1021842" y="394462"/>
                  </a:lnTo>
                  <a:lnTo>
                    <a:pt x="1021842" y="313436"/>
                  </a:lnTo>
                  <a:close/>
                  <a:moveTo>
                    <a:pt x="708152" y="78359"/>
                  </a:moveTo>
                  <a:lnTo>
                    <a:pt x="708152" y="274320"/>
                  </a:lnTo>
                  <a:cubicBezTo>
                    <a:pt x="708152" y="295910"/>
                    <a:pt x="725678" y="313436"/>
                    <a:pt x="747395" y="313436"/>
                  </a:cubicBezTo>
                  <a:lnTo>
                    <a:pt x="943483" y="313436"/>
                  </a:lnTo>
                  <a:lnTo>
                    <a:pt x="943483" y="472948"/>
                  </a:lnTo>
                  <a:lnTo>
                    <a:pt x="394589" y="472948"/>
                  </a:lnTo>
                  <a:lnTo>
                    <a:pt x="394589" y="78359"/>
                  </a:lnTo>
                  <a:close/>
                  <a:moveTo>
                    <a:pt x="1139571" y="629793"/>
                  </a:moveTo>
                  <a:cubicBezTo>
                    <a:pt x="1161034" y="629793"/>
                    <a:pt x="1178687" y="647192"/>
                    <a:pt x="1178687" y="668909"/>
                  </a:cubicBezTo>
                  <a:cubicBezTo>
                    <a:pt x="1178687" y="690626"/>
                    <a:pt x="1161161" y="708152"/>
                    <a:pt x="1139571" y="708152"/>
                  </a:cubicBezTo>
                  <a:lnTo>
                    <a:pt x="1061085" y="708152"/>
                  </a:lnTo>
                  <a:cubicBezTo>
                    <a:pt x="1039368" y="708152"/>
                    <a:pt x="1021842" y="690626"/>
                    <a:pt x="1021842" y="668909"/>
                  </a:cubicBezTo>
                  <a:cubicBezTo>
                    <a:pt x="1021842" y="647192"/>
                    <a:pt x="1039368" y="629793"/>
                    <a:pt x="1061085" y="629793"/>
                  </a:cubicBezTo>
                  <a:close/>
                  <a:moveTo>
                    <a:pt x="748665" y="0"/>
                  </a:moveTo>
                  <a:cubicBezTo>
                    <a:pt x="748284" y="0"/>
                    <a:pt x="747903" y="0"/>
                    <a:pt x="747522" y="0"/>
                  </a:cubicBezTo>
                  <a:lnTo>
                    <a:pt x="355473" y="0"/>
                  </a:lnTo>
                  <a:cubicBezTo>
                    <a:pt x="333756" y="0"/>
                    <a:pt x="316230" y="17526"/>
                    <a:pt x="316230" y="39243"/>
                  </a:cubicBezTo>
                  <a:lnTo>
                    <a:pt x="316230" y="235077"/>
                  </a:lnTo>
                  <a:lnTo>
                    <a:pt x="267462" y="235077"/>
                  </a:lnTo>
                  <a:cubicBezTo>
                    <a:pt x="207772" y="235077"/>
                    <a:pt x="159385" y="283591"/>
                    <a:pt x="159385" y="343408"/>
                  </a:cubicBezTo>
                  <a:lnTo>
                    <a:pt x="159385" y="394589"/>
                  </a:lnTo>
                  <a:lnTo>
                    <a:pt x="117602" y="394589"/>
                  </a:lnTo>
                  <a:cubicBezTo>
                    <a:pt x="52451" y="394589"/>
                    <a:pt x="0" y="447040"/>
                    <a:pt x="0" y="512064"/>
                  </a:cubicBezTo>
                  <a:lnTo>
                    <a:pt x="0" y="982345"/>
                  </a:lnTo>
                  <a:cubicBezTo>
                    <a:pt x="0" y="1047369"/>
                    <a:pt x="52451" y="1099820"/>
                    <a:pt x="117602" y="1099947"/>
                  </a:cubicBezTo>
                  <a:lnTo>
                    <a:pt x="316103" y="1099947"/>
                  </a:lnTo>
                  <a:lnTo>
                    <a:pt x="316103" y="864870"/>
                  </a:lnTo>
                  <a:lnTo>
                    <a:pt x="276987" y="864870"/>
                  </a:lnTo>
                  <a:cubicBezTo>
                    <a:pt x="255270" y="864870"/>
                    <a:pt x="237744" y="847344"/>
                    <a:pt x="237744" y="825627"/>
                  </a:cubicBezTo>
                  <a:cubicBezTo>
                    <a:pt x="237744" y="803910"/>
                    <a:pt x="255270" y="786511"/>
                    <a:pt x="276987" y="786511"/>
                  </a:cubicBezTo>
                  <a:lnTo>
                    <a:pt x="1061085" y="786511"/>
                  </a:lnTo>
                  <a:cubicBezTo>
                    <a:pt x="1082675" y="786511"/>
                    <a:pt x="1100201" y="803910"/>
                    <a:pt x="1100201" y="825627"/>
                  </a:cubicBezTo>
                  <a:cubicBezTo>
                    <a:pt x="1100201" y="847344"/>
                    <a:pt x="1082675" y="864870"/>
                    <a:pt x="1061085" y="864870"/>
                  </a:cubicBezTo>
                  <a:lnTo>
                    <a:pt x="1021842" y="864870"/>
                  </a:lnTo>
                  <a:lnTo>
                    <a:pt x="1021842" y="1100074"/>
                  </a:lnTo>
                  <a:lnTo>
                    <a:pt x="1217930" y="1100074"/>
                  </a:lnTo>
                  <a:cubicBezTo>
                    <a:pt x="1282700" y="1100074"/>
                    <a:pt x="1338072" y="1047242"/>
                    <a:pt x="1338072" y="982472"/>
                  </a:cubicBezTo>
                  <a:lnTo>
                    <a:pt x="1338072" y="512064"/>
                  </a:lnTo>
                  <a:cubicBezTo>
                    <a:pt x="1338072" y="447294"/>
                    <a:pt x="1282700" y="394589"/>
                    <a:pt x="1217930" y="394589"/>
                  </a:cubicBezTo>
                  <a:lnTo>
                    <a:pt x="1178687" y="394589"/>
                  </a:lnTo>
                  <a:lnTo>
                    <a:pt x="1178687" y="343281"/>
                  </a:lnTo>
                  <a:cubicBezTo>
                    <a:pt x="1178687" y="283464"/>
                    <a:pt x="1130173" y="234950"/>
                    <a:pt x="1070610" y="234950"/>
                  </a:cubicBezTo>
                  <a:lnTo>
                    <a:pt x="998855" y="234950"/>
                  </a:lnTo>
                  <a:cubicBezTo>
                    <a:pt x="765556" y="1905"/>
                    <a:pt x="769239" y="0"/>
                    <a:pt x="748665" y="0"/>
                  </a:cubicBezTo>
                  <a:close/>
                </a:path>
              </a:pathLst>
            </a:custGeom>
            <a:solidFill>
              <a:srgbClr val="7F7F7F"/>
            </a:solidFill>
          </p:spPr>
        </p:sp>
      </p:grpSp>
      <p:grpSp>
        <p:nvGrpSpPr>
          <p:cNvPr id="188" name="Group 197">
            <a:extLst>
              <a:ext uri="{FF2B5EF4-FFF2-40B4-BE49-F238E27FC236}">
                <a16:creationId xmlns:a16="http://schemas.microsoft.com/office/drawing/2014/main" id="{A33ADA2A-4C18-C9C7-1111-807ACC118567}"/>
              </a:ext>
            </a:extLst>
          </p:cNvPr>
          <p:cNvGrpSpPr/>
          <p:nvPr/>
        </p:nvGrpSpPr>
        <p:grpSpPr>
          <a:xfrm>
            <a:off x="7416120" y="5579494"/>
            <a:ext cx="789840" cy="464400"/>
            <a:chOff x="0" y="0"/>
            <a:chExt cx="1053120" cy="619200"/>
          </a:xfrm>
        </p:grpSpPr>
        <p:sp>
          <p:nvSpPr>
            <p:cNvPr id="189" name="Freeform 198">
              <a:extLst>
                <a:ext uri="{FF2B5EF4-FFF2-40B4-BE49-F238E27FC236}">
                  <a16:creationId xmlns:a16="http://schemas.microsoft.com/office/drawing/2014/main" id="{BB0DD1AD-8210-5D65-BCFA-249173E9A82E}"/>
                </a:ext>
              </a:extLst>
            </p:cNvPr>
            <p:cNvSpPr/>
            <p:nvPr/>
          </p:nvSpPr>
          <p:spPr>
            <a:xfrm>
              <a:off x="0" y="0"/>
              <a:ext cx="1053084" cy="619125"/>
            </a:xfrm>
            <a:custGeom>
              <a:avLst/>
              <a:gdLst/>
              <a:ahLst/>
              <a:cxnLst/>
              <a:rect l="l" t="t" r="r" b="b"/>
              <a:pathLst>
                <a:path w="1053084" h="619125">
                  <a:moveTo>
                    <a:pt x="279781" y="61722"/>
                  </a:moveTo>
                  <a:cubicBezTo>
                    <a:pt x="296926" y="61722"/>
                    <a:pt x="310515" y="75438"/>
                    <a:pt x="310515" y="92456"/>
                  </a:cubicBezTo>
                  <a:cubicBezTo>
                    <a:pt x="310515" y="109474"/>
                    <a:pt x="296799" y="123444"/>
                    <a:pt x="279781" y="123444"/>
                  </a:cubicBezTo>
                  <a:lnTo>
                    <a:pt x="156337" y="123444"/>
                  </a:lnTo>
                  <a:cubicBezTo>
                    <a:pt x="139192" y="123444"/>
                    <a:pt x="125603" y="109601"/>
                    <a:pt x="125603" y="92456"/>
                  </a:cubicBezTo>
                  <a:cubicBezTo>
                    <a:pt x="125603" y="75311"/>
                    <a:pt x="139319" y="61722"/>
                    <a:pt x="156337" y="61722"/>
                  </a:cubicBezTo>
                  <a:close/>
                  <a:moveTo>
                    <a:pt x="464820" y="61722"/>
                  </a:moveTo>
                  <a:cubicBezTo>
                    <a:pt x="481965" y="61722"/>
                    <a:pt x="495554" y="75438"/>
                    <a:pt x="495554" y="92456"/>
                  </a:cubicBezTo>
                  <a:cubicBezTo>
                    <a:pt x="495554" y="109474"/>
                    <a:pt x="481838" y="123444"/>
                    <a:pt x="464820" y="123444"/>
                  </a:cubicBezTo>
                  <a:cubicBezTo>
                    <a:pt x="447675" y="123444"/>
                    <a:pt x="434086" y="109601"/>
                    <a:pt x="434086" y="92456"/>
                  </a:cubicBezTo>
                  <a:cubicBezTo>
                    <a:pt x="434086" y="75311"/>
                    <a:pt x="447802" y="61722"/>
                    <a:pt x="464820" y="61722"/>
                  </a:cubicBezTo>
                  <a:close/>
                  <a:moveTo>
                    <a:pt x="773303" y="61722"/>
                  </a:moveTo>
                  <a:cubicBezTo>
                    <a:pt x="790448" y="61722"/>
                    <a:pt x="804037" y="75438"/>
                    <a:pt x="804037" y="92456"/>
                  </a:cubicBezTo>
                  <a:cubicBezTo>
                    <a:pt x="804037" y="109474"/>
                    <a:pt x="790321" y="123444"/>
                    <a:pt x="773303" y="123444"/>
                  </a:cubicBezTo>
                  <a:cubicBezTo>
                    <a:pt x="756158" y="123444"/>
                    <a:pt x="742569" y="109601"/>
                    <a:pt x="742569" y="92456"/>
                  </a:cubicBezTo>
                  <a:cubicBezTo>
                    <a:pt x="742569" y="75311"/>
                    <a:pt x="756285" y="61722"/>
                    <a:pt x="773303" y="61722"/>
                  </a:cubicBezTo>
                  <a:close/>
                  <a:moveTo>
                    <a:pt x="279781" y="246888"/>
                  </a:moveTo>
                  <a:cubicBezTo>
                    <a:pt x="296926" y="246888"/>
                    <a:pt x="310515" y="260477"/>
                    <a:pt x="310515" y="277622"/>
                  </a:cubicBezTo>
                  <a:cubicBezTo>
                    <a:pt x="310515" y="294767"/>
                    <a:pt x="296799" y="308610"/>
                    <a:pt x="279781" y="308610"/>
                  </a:cubicBezTo>
                  <a:lnTo>
                    <a:pt x="156337" y="308610"/>
                  </a:lnTo>
                  <a:cubicBezTo>
                    <a:pt x="139192" y="308610"/>
                    <a:pt x="125603" y="294767"/>
                    <a:pt x="125603" y="277622"/>
                  </a:cubicBezTo>
                  <a:cubicBezTo>
                    <a:pt x="125603" y="260477"/>
                    <a:pt x="139319" y="246888"/>
                    <a:pt x="156337" y="246888"/>
                  </a:cubicBezTo>
                  <a:close/>
                  <a:moveTo>
                    <a:pt x="464820" y="246888"/>
                  </a:moveTo>
                  <a:cubicBezTo>
                    <a:pt x="481965" y="246888"/>
                    <a:pt x="495554" y="260477"/>
                    <a:pt x="495554" y="277622"/>
                  </a:cubicBezTo>
                  <a:cubicBezTo>
                    <a:pt x="495554" y="294767"/>
                    <a:pt x="481838" y="308610"/>
                    <a:pt x="464820" y="308610"/>
                  </a:cubicBezTo>
                  <a:cubicBezTo>
                    <a:pt x="447675" y="308610"/>
                    <a:pt x="434086" y="294767"/>
                    <a:pt x="434086" y="277622"/>
                  </a:cubicBezTo>
                  <a:cubicBezTo>
                    <a:pt x="434086" y="260477"/>
                    <a:pt x="447802" y="246888"/>
                    <a:pt x="464820" y="246888"/>
                  </a:cubicBezTo>
                  <a:close/>
                  <a:moveTo>
                    <a:pt x="773303" y="246888"/>
                  </a:moveTo>
                  <a:cubicBezTo>
                    <a:pt x="790448" y="246888"/>
                    <a:pt x="804037" y="260477"/>
                    <a:pt x="804037" y="277622"/>
                  </a:cubicBezTo>
                  <a:cubicBezTo>
                    <a:pt x="804037" y="294767"/>
                    <a:pt x="790321" y="308610"/>
                    <a:pt x="773303" y="308610"/>
                  </a:cubicBezTo>
                  <a:cubicBezTo>
                    <a:pt x="756158" y="308610"/>
                    <a:pt x="742569" y="294767"/>
                    <a:pt x="742569" y="277622"/>
                  </a:cubicBezTo>
                  <a:cubicBezTo>
                    <a:pt x="742569" y="260477"/>
                    <a:pt x="756285" y="246888"/>
                    <a:pt x="773303" y="246888"/>
                  </a:cubicBezTo>
                  <a:close/>
                  <a:moveTo>
                    <a:pt x="279781" y="433959"/>
                  </a:moveTo>
                  <a:cubicBezTo>
                    <a:pt x="296926" y="433959"/>
                    <a:pt x="310515" y="447802"/>
                    <a:pt x="310515" y="464947"/>
                  </a:cubicBezTo>
                  <a:cubicBezTo>
                    <a:pt x="310515" y="482092"/>
                    <a:pt x="296799" y="495808"/>
                    <a:pt x="279781" y="495808"/>
                  </a:cubicBezTo>
                  <a:lnTo>
                    <a:pt x="156337" y="495808"/>
                  </a:lnTo>
                  <a:cubicBezTo>
                    <a:pt x="139192" y="495808"/>
                    <a:pt x="125603" y="481965"/>
                    <a:pt x="125603" y="464947"/>
                  </a:cubicBezTo>
                  <a:cubicBezTo>
                    <a:pt x="125603" y="447929"/>
                    <a:pt x="139319" y="433959"/>
                    <a:pt x="156337" y="433959"/>
                  </a:cubicBezTo>
                  <a:close/>
                  <a:moveTo>
                    <a:pt x="464820" y="433959"/>
                  </a:moveTo>
                  <a:cubicBezTo>
                    <a:pt x="481965" y="433959"/>
                    <a:pt x="495554" y="447802"/>
                    <a:pt x="495554" y="464947"/>
                  </a:cubicBezTo>
                  <a:cubicBezTo>
                    <a:pt x="495554" y="482092"/>
                    <a:pt x="481838" y="495808"/>
                    <a:pt x="464820" y="495808"/>
                  </a:cubicBezTo>
                  <a:cubicBezTo>
                    <a:pt x="447675" y="495808"/>
                    <a:pt x="434086" y="481965"/>
                    <a:pt x="434086" y="464947"/>
                  </a:cubicBezTo>
                  <a:cubicBezTo>
                    <a:pt x="434086" y="447929"/>
                    <a:pt x="447802" y="433959"/>
                    <a:pt x="464820" y="433959"/>
                  </a:cubicBezTo>
                  <a:close/>
                  <a:moveTo>
                    <a:pt x="773303" y="433959"/>
                  </a:moveTo>
                  <a:cubicBezTo>
                    <a:pt x="790448" y="433959"/>
                    <a:pt x="804037" y="447802"/>
                    <a:pt x="804037" y="464947"/>
                  </a:cubicBezTo>
                  <a:cubicBezTo>
                    <a:pt x="804037" y="482092"/>
                    <a:pt x="790321" y="495808"/>
                    <a:pt x="773303" y="495808"/>
                  </a:cubicBezTo>
                  <a:cubicBezTo>
                    <a:pt x="756158" y="495808"/>
                    <a:pt x="742569" y="481965"/>
                    <a:pt x="742569" y="464947"/>
                  </a:cubicBezTo>
                  <a:cubicBezTo>
                    <a:pt x="742569" y="447929"/>
                    <a:pt x="756285" y="433959"/>
                    <a:pt x="773303" y="433959"/>
                  </a:cubicBezTo>
                  <a:close/>
                  <a:moveTo>
                    <a:pt x="0" y="0"/>
                  </a:moveTo>
                  <a:lnTo>
                    <a:pt x="0" y="526669"/>
                  </a:lnTo>
                  <a:cubicBezTo>
                    <a:pt x="0" y="577596"/>
                    <a:pt x="41402" y="619125"/>
                    <a:pt x="92583" y="619125"/>
                  </a:cubicBezTo>
                  <a:lnTo>
                    <a:pt x="960628" y="619125"/>
                  </a:lnTo>
                  <a:cubicBezTo>
                    <a:pt x="1011682" y="619125"/>
                    <a:pt x="1053084" y="577596"/>
                    <a:pt x="1053084" y="526669"/>
                  </a:cubicBezTo>
                  <a:lnTo>
                    <a:pt x="1053084" y="0"/>
                  </a:lnTo>
                  <a:close/>
                </a:path>
              </a:pathLst>
            </a:custGeom>
            <a:solidFill>
              <a:srgbClr val="7F7F7F"/>
            </a:solidFill>
          </p:spPr>
        </p:sp>
      </p:grpSp>
      <p:grpSp>
        <p:nvGrpSpPr>
          <p:cNvPr id="190" name="Group 199">
            <a:extLst>
              <a:ext uri="{FF2B5EF4-FFF2-40B4-BE49-F238E27FC236}">
                <a16:creationId xmlns:a16="http://schemas.microsoft.com/office/drawing/2014/main" id="{80E66302-9BAB-02C7-D767-7C7CA83E7DE5}"/>
              </a:ext>
            </a:extLst>
          </p:cNvPr>
          <p:cNvGrpSpPr/>
          <p:nvPr/>
        </p:nvGrpSpPr>
        <p:grpSpPr>
          <a:xfrm>
            <a:off x="7416120" y="5253334"/>
            <a:ext cx="789840" cy="279360"/>
            <a:chOff x="0" y="0"/>
            <a:chExt cx="1053120" cy="372480"/>
          </a:xfrm>
        </p:grpSpPr>
        <p:sp>
          <p:nvSpPr>
            <p:cNvPr id="191" name="Freeform 200">
              <a:extLst>
                <a:ext uri="{FF2B5EF4-FFF2-40B4-BE49-F238E27FC236}">
                  <a16:creationId xmlns:a16="http://schemas.microsoft.com/office/drawing/2014/main" id="{4395046F-2BF1-5BB5-21D1-6E0CB5014AEC}"/>
                </a:ext>
              </a:extLst>
            </p:cNvPr>
            <p:cNvSpPr/>
            <p:nvPr/>
          </p:nvSpPr>
          <p:spPr>
            <a:xfrm>
              <a:off x="0" y="0"/>
              <a:ext cx="1053084" cy="372364"/>
            </a:xfrm>
            <a:custGeom>
              <a:avLst/>
              <a:gdLst/>
              <a:ahLst/>
              <a:cxnLst/>
              <a:rect l="l" t="t" r="r" b="b"/>
              <a:pathLst>
                <a:path w="1053084" h="372364">
                  <a:moveTo>
                    <a:pt x="218059" y="61722"/>
                  </a:moveTo>
                  <a:cubicBezTo>
                    <a:pt x="235204" y="61722"/>
                    <a:pt x="249047" y="75565"/>
                    <a:pt x="249047" y="92710"/>
                  </a:cubicBezTo>
                  <a:lnTo>
                    <a:pt x="249047" y="216154"/>
                  </a:lnTo>
                  <a:cubicBezTo>
                    <a:pt x="249047" y="233045"/>
                    <a:pt x="235204" y="246888"/>
                    <a:pt x="218059" y="246888"/>
                  </a:cubicBezTo>
                  <a:cubicBezTo>
                    <a:pt x="200914" y="246888"/>
                    <a:pt x="187325" y="233045"/>
                    <a:pt x="187325" y="216154"/>
                  </a:cubicBezTo>
                  <a:lnTo>
                    <a:pt x="187325" y="92583"/>
                  </a:lnTo>
                  <a:cubicBezTo>
                    <a:pt x="187325" y="75438"/>
                    <a:pt x="201041" y="61595"/>
                    <a:pt x="218059" y="61595"/>
                  </a:cubicBezTo>
                  <a:close/>
                  <a:moveTo>
                    <a:pt x="526669" y="61595"/>
                  </a:moveTo>
                  <a:cubicBezTo>
                    <a:pt x="543814" y="61595"/>
                    <a:pt x="557657" y="75438"/>
                    <a:pt x="557657" y="92583"/>
                  </a:cubicBezTo>
                  <a:lnTo>
                    <a:pt x="557657" y="216027"/>
                  </a:lnTo>
                  <a:cubicBezTo>
                    <a:pt x="557657" y="232918"/>
                    <a:pt x="543814" y="246761"/>
                    <a:pt x="526669" y="246761"/>
                  </a:cubicBezTo>
                  <a:cubicBezTo>
                    <a:pt x="509524" y="246761"/>
                    <a:pt x="495808" y="232918"/>
                    <a:pt x="495808" y="216027"/>
                  </a:cubicBezTo>
                  <a:lnTo>
                    <a:pt x="495808" y="92583"/>
                  </a:lnTo>
                  <a:cubicBezTo>
                    <a:pt x="495808" y="75438"/>
                    <a:pt x="509524" y="61595"/>
                    <a:pt x="526669" y="61595"/>
                  </a:cubicBezTo>
                  <a:close/>
                  <a:moveTo>
                    <a:pt x="835152" y="61595"/>
                  </a:moveTo>
                  <a:cubicBezTo>
                    <a:pt x="852297" y="61595"/>
                    <a:pt x="866140" y="75438"/>
                    <a:pt x="866140" y="92583"/>
                  </a:cubicBezTo>
                  <a:lnTo>
                    <a:pt x="866140" y="216027"/>
                  </a:lnTo>
                  <a:cubicBezTo>
                    <a:pt x="866140" y="232918"/>
                    <a:pt x="852297" y="246761"/>
                    <a:pt x="835152" y="246761"/>
                  </a:cubicBezTo>
                  <a:cubicBezTo>
                    <a:pt x="818007" y="246761"/>
                    <a:pt x="804291" y="232918"/>
                    <a:pt x="804291" y="216027"/>
                  </a:cubicBezTo>
                  <a:lnTo>
                    <a:pt x="804291" y="92583"/>
                  </a:lnTo>
                  <a:cubicBezTo>
                    <a:pt x="804291" y="75438"/>
                    <a:pt x="818007" y="61595"/>
                    <a:pt x="835152" y="61595"/>
                  </a:cubicBezTo>
                  <a:close/>
                  <a:moveTo>
                    <a:pt x="218059" y="0"/>
                  </a:moveTo>
                  <a:cubicBezTo>
                    <a:pt x="166878" y="0"/>
                    <a:pt x="125603" y="41529"/>
                    <a:pt x="125603" y="92583"/>
                  </a:cubicBezTo>
                  <a:lnTo>
                    <a:pt x="125603" y="123444"/>
                  </a:lnTo>
                  <a:lnTo>
                    <a:pt x="92710" y="123444"/>
                  </a:lnTo>
                  <a:cubicBezTo>
                    <a:pt x="41529" y="123444"/>
                    <a:pt x="0" y="164846"/>
                    <a:pt x="0" y="216154"/>
                  </a:cubicBezTo>
                  <a:lnTo>
                    <a:pt x="0" y="372364"/>
                  </a:lnTo>
                  <a:lnTo>
                    <a:pt x="1053084" y="372364"/>
                  </a:lnTo>
                  <a:lnTo>
                    <a:pt x="1053084" y="216154"/>
                  </a:lnTo>
                  <a:cubicBezTo>
                    <a:pt x="1053084" y="164973"/>
                    <a:pt x="1011555" y="123444"/>
                    <a:pt x="960628" y="123444"/>
                  </a:cubicBezTo>
                  <a:lnTo>
                    <a:pt x="927735" y="123444"/>
                  </a:lnTo>
                  <a:lnTo>
                    <a:pt x="927735" y="92583"/>
                  </a:lnTo>
                  <a:cubicBezTo>
                    <a:pt x="927735" y="41529"/>
                    <a:pt x="886206" y="0"/>
                    <a:pt x="835152" y="0"/>
                  </a:cubicBezTo>
                  <a:cubicBezTo>
                    <a:pt x="784098" y="0"/>
                    <a:pt x="742696" y="41529"/>
                    <a:pt x="742696" y="92583"/>
                  </a:cubicBezTo>
                  <a:lnTo>
                    <a:pt x="742696" y="123444"/>
                  </a:lnTo>
                  <a:lnTo>
                    <a:pt x="619252" y="123444"/>
                  </a:lnTo>
                  <a:lnTo>
                    <a:pt x="619252" y="92583"/>
                  </a:lnTo>
                  <a:cubicBezTo>
                    <a:pt x="619252" y="41529"/>
                    <a:pt x="577723" y="0"/>
                    <a:pt x="526542" y="0"/>
                  </a:cubicBezTo>
                  <a:cubicBezTo>
                    <a:pt x="475361" y="0"/>
                    <a:pt x="434086" y="41529"/>
                    <a:pt x="434086" y="92583"/>
                  </a:cubicBezTo>
                  <a:lnTo>
                    <a:pt x="434086" y="123444"/>
                  </a:lnTo>
                  <a:lnTo>
                    <a:pt x="310642" y="123444"/>
                  </a:lnTo>
                  <a:lnTo>
                    <a:pt x="310642" y="92583"/>
                  </a:lnTo>
                  <a:cubicBezTo>
                    <a:pt x="310642" y="41529"/>
                    <a:pt x="269240" y="0"/>
                    <a:pt x="218059" y="0"/>
                  </a:cubicBezTo>
                  <a:close/>
                </a:path>
              </a:pathLst>
            </a:custGeom>
            <a:solidFill>
              <a:srgbClr val="7F7F7F"/>
            </a:solidFill>
          </p:spPr>
        </p:sp>
      </p:grpSp>
      <p:grpSp>
        <p:nvGrpSpPr>
          <p:cNvPr id="192" name="Group 201">
            <a:extLst>
              <a:ext uri="{FF2B5EF4-FFF2-40B4-BE49-F238E27FC236}">
                <a16:creationId xmlns:a16="http://schemas.microsoft.com/office/drawing/2014/main" id="{A4DE6745-8E53-6F21-B8FE-FFE7D9FBEFE8}"/>
              </a:ext>
            </a:extLst>
          </p:cNvPr>
          <p:cNvGrpSpPr/>
          <p:nvPr/>
        </p:nvGrpSpPr>
        <p:grpSpPr>
          <a:xfrm>
            <a:off x="12240840" y="5402374"/>
            <a:ext cx="882720" cy="532800"/>
            <a:chOff x="0" y="0"/>
            <a:chExt cx="1176960" cy="710400"/>
          </a:xfrm>
        </p:grpSpPr>
        <p:sp>
          <p:nvSpPr>
            <p:cNvPr id="193" name="Freeform 202">
              <a:extLst>
                <a:ext uri="{FF2B5EF4-FFF2-40B4-BE49-F238E27FC236}">
                  <a16:creationId xmlns:a16="http://schemas.microsoft.com/office/drawing/2014/main" id="{9E425986-7E98-7052-A747-0494FDF63560}"/>
                </a:ext>
              </a:extLst>
            </p:cNvPr>
            <p:cNvSpPr/>
            <p:nvPr/>
          </p:nvSpPr>
          <p:spPr>
            <a:xfrm>
              <a:off x="0" y="0"/>
              <a:ext cx="1177036" cy="710311"/>
            </a:xfrm>
            <a:custGeom>
              <a:avLst/>
              <a:gdLst/>
              <a:ahLst/>
              <a:cxnLst/>
              <a:rect l="l" t="t" r="r" b="b"/>
              <a:pathLst>
                <a:path w="1177036" h="710311">
                  <a:moveTo>
                    <a:pt x="16256" y="0"/>
                  </a:moveTo>
                  <a:cubicBezTo>
                    <a:pt x="5588" y="16637"/>
                    <a:pt x="0" y="35687"/>
                    <a:pt x="0" y="55372"/>
                  </a:cubicBezTo>
                  <a:lnTo>
                    <a:pt x="0" y="606806"/>
                  </a:lnTo>
                  <a:cubicBezTo>
                    <a:pt x="0" y="663956"/>
                    <a:pt x="46228" y="710057"/>
                    <a:pt x="103378" y="710311"/>
                  </a:cubicBezTo>
                  <a:lnTo>
                    <a:pt x="1073404" y="710311"/>
                  </a:lnTo>
                  <a:cubicBezTo>
                    <a:pt x="1130681" y="710184"/>
                    <a:pt x="1176782" y="663956"/>
                    <a:pt x="1177036" y="606806"/>
                  </a:cubicBezTo>
                  <a:lnTo>
                    <a:pt x="1177036" y="55372"/>
                  </a:lnTo>
                  <a:cubicBezTo>
                    <a:pt x="1176909" y="35687"/>
                    <a:pt x="1171067" y="16637"/>
                    <a:pt x="1160653" y="127"/>
                  </a:cubicBezTo>
                  <a:lnTo>
                    <a:pt x="609092" y="427609"/>
                  </a:lnTo>
                  <a:cubicBezTo>
                    <a:pt x="602869" y="432181"/>
                    <a:pt x="595630" y="434467"/>
                    <a:pt x="588391" y="434467"/>
                  </a:cubicBezTo>
                  <a:cubicBezTo>
                    <a:pt x="581152" y="434467"/>
                    <a:pt x="573913" y="432181"/>
                    <a:pt x="567690" y="427609"/>
                  </a:cubicBezTo>
                  <a:lnTo>
                    <a:pt x="16256" y="0"/>
                  </a:lnTo>
                  <a:close/>
                </a:path>
              </a:pathLst>
            </a:custGeom>
            <a:solidFill>
              <a:srgbClr val="7F7F7F"/>
            </a:solidFill>
          </p:spPr>
        </p:sp>
      </p:grpSp>
      <p:grpSp>
        <p:nvGrpSpPr>
          <p:cNvPr id="194" name="Group 203">
            <a:extLst>
              <a:ext uri="{FF2B5EF4-FFF2-40B4-BE49-F238E27FC236}">
                <a16:creationId xmlns:a16="http://schemas.microsoft.com/office/drawing/2014/main" id="{783D97DA-CD29-05BC-EEC0-71DAB28F693D}"/>
              </a:ext>
            </a:extLst>
          </p:cNvPr>
          <p:cNvGrpSpPr/>
          <p:nvPr/>
        </p:nvGrpSpPr>
        <p:grpSpPr>
          <a:xfrm>
            <a:off x="12296280" y="5366374"/>
            <a:ext cx="773280" cy="303840"/>
            <a:chOff x="0" y="0"/>
            <a:chExt cx="1031040" cy="405120"/>
          </a:xfrm>
        </p:grpSpPr>
        <p:sp>
          <p:nvSpPr>
            <p:cNvPr id="195" name="Freeform 204">
              <a:extLst>
                <a:ext uri="{FF2B5EF4-FFF2-40B4-BE49-F238E27FC236}">
                  <a16:creationId xmlns:a16="http://schemas.microsoft.com/office/drawing/2014/main" id="{E1D683B1-7A05-6A27-E2B0-4AC3CCD850A1}"/>
                </a:ext>
              </a:extLst>
            </p:cNvPr>
            <p:cNvSpPr/>
            <p:nvPr/>
          </p:nvSpPr>
          <p:spPr>
            <a:xfrm>
              <a:off x="0" y="0"/>
              <a:ext cx="1030986" cy="405003"/>
            </a:xfrm>
            <a:custGeom>
              <a:avLst/>
              <a:gdLst/>
              <a:ahLst/>
              <a:cxnLst/>
              <a:rect l="l" t="t" r="r" b="b"/>
              <a:pathLst>
                <a:path w="1030986" h="405003">
                  <a:moveTo>
                    <a:pt x="30353" y="0"/>
                  </a:moveTo>
                  <a:cubicBezTo>
                    <a:pt x="20066" y="0"/>
                    <a:pt x="9779" y="1905"/>
                    <a:pt x="0" y="4953"/>
                  </a:cubicBezTo>
                  <a:lnTo>
                    <a:pt x="515620" y="405003"/>
                  </a:lnTo>
                  <a:lnTo>
                    <a:pt x="1030986" y="4953"/>
                  </a:lnTo>
                  <a:cubicBezTo>
                    <a:pt x="1021207" y="1905"/>
                    <a:pt x="1010920" y="0"/>
                    <a:pt x="1000633" y="0"/>
                  </a:cubicBezTo>
                  <a:close/>
                </a:path>
              </a:pathLst>
            </a:custGeom>
            <a:solidFill>
              <a:srgbClr val="7F7F7F"/>
            </a:solidFill>
          </p:spPr>
        </p:sp>
      </p:grpSp>
      <p:grpSp>
        <p:nvGrpSpPr>
          <p:cNvPr id="196" name="Group 205">
            <a:extLst>
              <a:ext uri="{FF2B5EF4-FFF2-40B4-BE49-F238E27FC236}">
                <a16:creationId xmlns:a16="http://schemas.microsoft.com/office/drawing/2014/main" id="{E7123EBE-BA13-BE24-260E-C448322523A1}"/>
              </a:ext>
            </a:extLst>
          </p:cNvPr>
          <p:cNvGrpSpPr/>
          <p:nvPr/>
        </p:nvGrpSpPr>
        <p:grpSpPr>
          <a:xfrm>
            <a:off x="10039800" y="5964694"/>
            <a:ext cx="267120" cy="79200"/>
            <a:chOff x="0" y="0"/>
            <a:chExt cx="356160" cy="105600"/>
          </a:xfrm>
        </p:grpSpPr>
        <p:sp>
          <p:nvSpPr>
            <p:cNvPr id="197" name="Freeform 206">
              <a:extLst>
                <a:ext uri="{FF2B5EF4-FFF2-40B4-BE49-F238E27FC236}">
                  <a16:creationId xmlns:a16="http://schemas.microsoft.com/office/drawing/2014/main" id="{4A71F75C-A161-3EAA-FBEC-5454B4B5D2DA}"/>
                </a:ext>
              </a:extLst>
            </p:cNvPr>
            <p:cNvSpPr/>
            <p:nvPr/>
          </p:nvSpPr>
          <p:spPr>
            <a:xfrm>
              <a:off x="0" y="0"/>
              <a:ext cx="356108" cy="105537"/>
            </a:xfrm>
            <a:custGeom>
              <a:avLst/>
              <a:gdLst/>
              <a:ahLst/>
              <a:cxnLst/>
              <a:rect l="l" t="t" r="r" b="b"/>
              <a:pathLst>
                <a:path w="356108" h="105537">
                  <a:moveTo>
                    <a:pt x="131064" y="0"/>
                  </a:moveTo>
                  <a:lnTo>
                    <a:pt x="113284" y="52832"/>
                  </a:lnTo>
                  <a:lnTo>
                    <a:pt x="26670" y="52832"/>
                  </a:lnTo>
                  <a:cubicBezTo>
                    <a:pt x="11811" y="52832"/>
                    <a:pt x="0" y="64643"/>
                    <a:pt x="0" y="79248"/>
                  </a:cubicBezTo>
                  <a:cubicBezTo>
                    <a:pt x="0" y="93726"/>
                    <a:pt x="11811" y="105537"/>
                    <a:pt x="26670" y="105537"/>
                  </a:cubicBezTo>
                  <a:lnTo>
                    <a:pt x="356108" y="105537"/>
                  </a:lnTo>
                  <a:cubicBezTo>
                    <a:pt x="333248" y="85471"/>
                    <a:pt x="320040" y="56642"/>
                    <a:pt x="320040" y="26416"/>
                  </a:cubicBezTo>
                  <a:lnTo>
                    <a:pt x="320040" y="0"/>
                  </a:lnTo>
                  <a:close/>
                </a:path>
              </a:pathLst>
            </a:custGeom>
            <a:solidFill>
              <a:srgbClr val="7F7F7F"/>
            </a:solidFill>
          </p:spPr>
        </p:sp>
      </p:grpSp>
      <p:grpSp>
        <p:nvGrpSpPr>
          <p:cNvPr id="198" name="Group 207">
            <a:extLst>
              <a:ext uri="{FF2B5EF4-FFF2-40B4-BE49-F238E27FC236}">
                <a16:creationId xmlns:a16="http://schemas.microsoft.com/office/drawing/2014/main" id="{D4A65573-4156-FE26-E129-DCF8F70EB43C}"/>
              </a:ext>
            </a:extLst>
          </p:cNvPr>
          <p:cNvGrpSpPr/>
          <p:nvPr/>
        </p:nvGrpSpPr>
        <p:grpSpPr>
          <a:xfrm>
            <a:off x="9919560" y="5845894"/>
            <a:ext cx="360000" cy="79200"/>
            <a:chOff x="0" y="0"/>
            <a:chExt cx="480000" cy="105600"/>
          </a:xfrm>
        </p:grpSpPr>
        <p:sp>
          <p:nvSpPr>
            <p:cNvPr id="199" name="Freeform 208">
              <a:extLst>
                <a:ext uri="{FF2B5EF4-FFF2-40B4-BE49-F238E27FC236}">
                  <a16:creationId xmlns:a16="http://schemas.microsoft.com/office/drawing/2014/main" id="{F45D0291-5207-332F-EDBD-8656CC43B62B}"/>
                </a:ext>
              </a:extLst>
            </p:cNvPr>
            <p:cNvSpPr/>
            <p:nvPr/>
          </p:nvSpPr>
          <p:spPr>
            <a:xfrm>
              <a:off x="0" y="0"/>
              <a:ext cx="480060" cy="105537"/>
            </a:xfrm>
            <a:custGeom>
              <a:avLst/>
              <a:gdLst/>
              <a:ahLst/>
              <a:cxnLst/>
              <a:rect l="l" t="t" r="r" b="b"/>
              <a:pathLst>
                <a:path w="480060" h="105537">
                  <a:moveTo>
                    <a:pt x="0" y="0"/>
                  </a:moveTo>
                  <a:lnTo>
                    <a:pt x="0" y="26543"/>
                  </a:lnTo>
                  <a:cubicBezTo>
                    <a:pt x="0" y="70104"/>
                    <a:pt x="35433" y="105537"/>
                    <a:pt x="79375" y="105537"/>
                  </a:cubicBezTo>
                  <a:lnTo>
                    <a:pt x="480060" y="105537"/>
                  </a:lnTo>
                  <a:lnTo>
                    <a:pt x="480060" y="0"/>
                  </a:lnTo>
                  <a:close/>
                </a:path>
              </a:pathLst>
            </a:custGeom>
            <a:solidFill>
              <a:srgbClr val="7F7F7F"/>
            </a:solidFill>
          </p:spPr>
        </p:sp>
      </p:grpSp>
      <p:grpSp>
        <p:nvGrpSpPr>
          <p:cNvPr id="200" name="Group 209">
            <a:extLst>
              <a:ext uri="{FF2B5EF4-FFF2-40B4-BE49-F238E27FC236}">
                <a16:creationId xmlns:a16="http://schemas.microsoft.com/office/drawing/2014/main" id="{8981AEAB-C1CE-A054-CFFD-467975AC0DEA}"/>
              </a:ext>
            </a:extLst>
          </p:cNvPr>
          <p:cNvGrpSpPr/>
          <p:nvPr/>
        </p:nvGrpSpPr>
        <p:grpSpPr>
          <a:xfrm>
            <a:off x="10319160" y="5726374"/>
            <a:ext cx="238320" cy="198720"/>
            <a:chOff x="0" y="0"/>
            <a:chExt cx="317760" cy="264960"/>
          </a:xfrm>
        </p:grpSpPr>
        <p:sp>
          <p:nvSpPr>
            <p:cNvPr id="201" name="Freeform 210">
              <a:extLst>
                <a:ext uri="{FF2B5EF4-FFF2-40B4-BE49-F238E27FC236}">
                  <a16:creationId xmlns:a16="http://schemas.microsoft.com/office/drawing/2014/main" id="{A3376EA9-A855-4161-CA3E-A2FE6B09EC1C}"/>
                </a:ext>
              </a:extLst>
            </p:cNvPr>
            <p:cNvSpPr/>
            <p:nvPr/>
          </p:nvSpPr>
          <p:spPr>
            <a:xfrm>
              <a:off x="0" y="0"/>
              <a:ext cx="317754" cy="264922"/>
            </a:xfrm>
            <a:custGeom>
              <a:avLst/>
              <a:gdLst/>
              <a:ahLst/>
              <a:cxnLst/>
              <a:rect l="l" t="t" r="r" b="b"/>
              <a:pathLst>
                <a:path w="317754" h="264922">
                  <a:moveTo>
                    <a:pt x="0" y="0"/>
                  </a:moveTo>
                  <a:lnTo>
                    <a:pt x="0" y="264922"/>
                  </a:lnTo>
                  <a:lnTo>
                    <a:pt x="317754" y="264922"/>
                  </a:lnTo>
                  <a:lnTo>
                    <a:pt x="317754" y="0"/>
                  </a:lnTo>
                  <a:close/>
                </a:path>
              </a:pathLst>
            </a:custGeom>
            <a:solidFill>
              <a:srgbClr val="7F7F7F"/>
            </a:solidFill>
          </p:spPr>
        </p:sp>
      </p:grpSp>
      <p:grpSp>
        <p:nvGrpSpPr>
          <p:cNvPr id="202" name="Group 211">
            <a:extLst>
              <a:ext uri="{FF2B5EF4-FFF2-40B4-BE49-F238E27FC236}">
                <a16:creationId xmlns:a16="http://schemas.microsoft.com/office/drawing/2014/main" id="{FAB6414C-D2A6-CE7C-A3E3-9761C15DC9AF}"/>
              </a:ext>
            </a:extLst>
          </p:cNvPr>
          <p:cNvGrpSpPr/>
          <p:nvPr/>
        </p:nvGrpSpPr>
        <p:grpSpPr>
          <a:xfrm>
            <a:off x="10319160" y="5964694"/>
            <a:ext cx="238320" cy="59760"/>
            <a:chOff x="0" y="0"/>
            <a:chExt cx="317760" cy="79680"/>
          </a:xfrm>
        </p:grpSpPr>
        <p:sp>
          <p:nvSpPr>
            <p:cNvPr id="203" name="Freeform 212">
              <a:extLst>
                <a:ext uri="{FF2B5EF4-FFF2-40B4-BE49-F238E27FC236}">
                  <a16:creationId xmlns:a16="http://schemas.microsoft.com/office/drawing/2014/main" id="{BA59DD5D-3143-A69E-6A4B-3302C05A024C}"/>
                </a:ext>
              </a:extLst>
            </p:cNvPr>
            <p:cNvSpPr/>
            <p:nvPr/>
          </p:nvSpPr>
          <p:spPr>
            <a:xfrm>
              <a:off x="0" y="0"/>
              <a:ext cx="317754" cy="79629"/>
            </a:xfrm>
            <a:custGeom>
              <a:avLst/>
              <a:gdLst/>
              <a:ahLst/>
              <a:cxnLst/>
              <a:rect l="l" t="t" r="r" b="b"/>
              <a:pathLst>
                <a:path w="317754" h="79629">
                  <a:moveTo>
                    <a:pt x="0" y="0"/>
                  </a:moveTo>
                  <a:lnTo>
                    <a:pt x="0" y="26670"/>
                  </a:lnTo>
                  <a:cubicBezTo>
                    <a:pt x="0" y="55880"/>
                    <a:pt x="23749" y="79629"/>
                    <a:pt x="52959" y="79629"/>
                  </a:cubicBezTo>
                  <a:lnTo>
                    <a:pt x="264795" y="79629"/>
                  </a:lnTo>
                  <a:cubicBezTo>
                    <a:pt x="294005" y="79629"/>
                    <a:pt x="317754" y="55880"/>
                    <a:pt x="317754" y="26543"/>
                  </a:cubicBezTo>
                  <a:lnTo>
                    <a:pt x="317754" y="0"/>
                  </a:lnTo>
                  <a:close/>
                </a:path>
              </a:pathLst>
            </a:custGeom>
            <a:solidFill>
              <a:srgbClr val="7F7F7F"/>
            </a:solidFill>
          </p:spPr>
        </p:sp>
      </p:grpSp>
      <p:grpSp>
        <p:nvGrpSpPr>
          <p:cNvPr id="204" name="Group 213">
            <a:extLst>
              <a:ext uri="{FF2B5EF4-FFF2-40B4-BE49-F238E27FC236}">
                <a16:creationId xmlns:a16="http://schemas.microsoft.com/office/drawing/2014/main" id="{3C091EF6-1C2A-0D7F-043E-03A02750EBA9}"/>
              </a:ext>
            </a:extLst>
          </p:cNvPr>
          <p:cNvGrpSpPr/>
          <p:nvPr/>
        </p:nvGrpSpPr>
        <p:grpSpPr>
          <a:xfrm>
            <a:off x="9919560" y="5408854"/>
            <a:ext cx="677520" cy="397440"/>
            <a:chOff x="0" y="0"/>
            <a:chExt cx="903360" cy="529920"/>
          </a:xfrm>
        </p:grpSpPr>
        <p:sp>
          <p:nvSpPr>
            <p:cNvPr id="205" name="Freeform 214">
              <a:extLst>
                <a:ext uri="{FF2B5EF4-FFF2-40B4-BE49-F238E27FC236}">
                  <a16:creationId xmlns:a16="http://schemas.microsoft.com/office/drawing/2014/main" id="{23F3E015-6A4B-5A06-4DE3-F74D65B32910}"/>
                </a:ext>
              </a:extLst>
            </p:cNvPr>
            <p:cNvSpPr/>
            <p:nvPr/>
          </p:nvSpPr>
          <p:spPr>
            <a:xfrm>
              <a:off x="0" y="0"/>
              <a:ext cx="903478" cy="529971"/>
            </a:xfrm>
            <a:custGeom>
              <a:avLst/>
              <a:gdLst/>
              <a:ahLst/>
              <a:cxnLst/>
              <a:rect l="l" t="t" r="r" b="b"/>
              <a:pathLst>
                <a:path w="903478" h="529971">
                  <a:moveTo>
                    <a:pt x="79375" y="0"/>
                  </a:moveTo>
                  <a:cubicBezTo>
                    <a:pt x="35433" y="0"/>
                    <a:pt x="0" y="35560"/>
                    <a:pt x="0" y="79629"/>
                  </a:cubicBezTo>
                  <a:lnTo>
                    <a:pt x="0" y="529971"/>
                  </a:lnTo>
                  <a:lnTo>
                    <a:pt x="480187" y="529971"/>
                  </a:lnTo>
                  <a:lnTo>
                    <a:pt x="480187" y="344551"/>
                  </a:lnTo>
                  <a:cubicBezTo>
                    <a:pt x="480187" y="285877"/>
                    <a:pt x="527558" y="238506"/>
                    <a:pt x="585978" y="238506"/>
                  </a:cubicBezTo>
                  <a:lnTo>
                    <a:pt x="797814" y="238506"/>
                  </a:lnTo>
                  <a:cubicBezTo>
                    <a:pt x="853186" y="238506"/>
                    <a:pt x="899033" y="281178"/>
                    <a:pt x="903478" y="336296"/>
                  </a:cubicBezTo>
                  <a:lnTo>
                    <a:pt x="903478" y="79629"/>
                  </a:lnTo>
                  <a:cubicBezTo>
                    <a:pt x="903224" y="35560"/>
                    <a:pt x="867791" y="0"/>
                    <a:pt x="823849" y="0"/>
                  </a:cubicBezTo>
                  <a:close/>
                </a:path>
              </a:pathLst>
            </a:custGeom>
            <a:solidFill>
              <a:srgbClr val="7F7F7F"/>
            </a:solidFill>
          </p:spPr>
        </p:sp>
      </p:grpSp>
      <p:grpSp>
        <p:nvGrpSpPr>
          <p:cNvPr id="206" name="Group 215">
            <a:extLst>
              <a:ext uri="{FF2B5EF4-FFF2-40B4-BE49-F238E27FC236}">
                <a16:creationId xmlns:a16="http://schemas.microsoft.com/office/drawing/2014/main" id="{E62A6F4E-6BC5-A39C-1CFF-36C2796CD793}"/>
              </a:ext>
            </a:extLst>
          </p:cNvPr>
          <p:cNvGrpSpPr/>
          <p:nvPr/>
        </p:nvGrpSpPr>
        <p:grpSpPr>
          <a:xfrm>
            <a:off x="10319160" y="5627734"/>
            <a:ext cx="238320" cy="59760"/>
            <a:chOff x="0" y="0"/>
            <a:chExt cx="317760" cy="79680"/>
          </a:xfrm>
        </p:grpSpPr>
        <p:sp>
          <p:nvSpPr>
            <p:cNvPr id="207" name="Freeform 216">
              <a:extLst>
                <a:ext uri="{FF2B5EF4-FFF2-40B4-BE49-F238E27FC236}">
                  <a16:creationId xmlns:a16="http://schemas.microsoft.com/office/drawing/2014/main" id="{B7C70D6D-1071-3709-AEF8-58DA99952BBA}"/>
                </a:ext>
              </a:extLst>
            </p:cNvPr>
            <p:cNvSpPr/>
            <p:nvPr/>
          </p:nvSpPr>
          <p:spPr>
            <a:xfrm>
              <a:off x="0" y="0"/>
              <a:ext cx="317754" cy="79629"/>
            </a:xfrm>
            <a:custGeom>
              <a:avLst/>
              <a:gdLst/>
              <a:ahLst/>
              <a:cxnLst/>
              <a:rect l="l" t="t" r="r" b="b"/>
              <a:pathLst>
                <a:path w="317754" h="79629">
                  <a:moveTo>
                    <a:pt x="52959" y="0"/>
                  </a:moveTo>
                  <a:cubicBezTo>
                    <a:pt x="23749" y="0"/>
                    <a:pt x="0" y="23622"/>
                    <a:pt x="0" y="53213"/>
                  </a:cubicBezTo>
                  <a:lnTo>
                    <a:pt x="0" y="79629"/>
                  </a:lnTo>
                  <a:lnTo>
                    <a:pt x="317754" y="79629"/>
                  </a:lnTo>
                  <a:lnTo>
                    <a:pt x="317754" y="53213"/>
                  </a:lnTo>
                  <a:cubicBezTo>
                    <a:pt x="317754" y="23622"/>
                    <a:pt x="294005" y="0"/>
                    <a:pt x="264795" y="0"/>
                  </a:cubicBezTo>
                  <a:close/>
                </a:path>
              </a:pathLst>
            </a:custGeom>
            <a:solidFill>
              <a:srgbClr val="7F7F7F"/>
            </a:solidFill>
          </p:spPr>
        </p:sp>
      </p:grpSp>
      <p:sp>
        <p:nvSpPr>
          <p:cNvPr id="208" name="Rectangle 9">
            <a:extLst>
              <a:ext uri="{FF2B5EF4-FFF2-40B4-BE49-F238E27FC236}">
                <a16:creationId xmlns:a16="http://schemas.microsoft.com/office/drawing/2014/main" id="{9854C8CD-3F37-CA0A-546A-B4F80B832D3C}"/>
              </a:ext>
            </a:extLst>
          </p:cNvPr>
          <p:cNvSpPr/>
          <p:nvPr/>
        </p:nvSpPr>
        <p:spPr>
          <a:xfrm>
            <a:off x="3519473" y="5208459"/>
            <a:ext cx="837248" cy="890283"/>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Tree>
    <p:extLst>
      <p:ext uri="{BB962C8B-B14F-4D97-AF65-F5344CB8AC3E}">
        <p14:creationId xmlns:p14="http://schemas.microsoft.com/office/powerpoint/2010/main" val="3954911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4800" y="266700"/>
            <a:ext cx="17678400" cy="9753600"/>
            <a:chOff x="0" y="0"/>
            <a:chExt cx="21730590" cy="11116818"/>
          </a:xfrm>
        </p:grpSpPr>
        <p:sp>
          <p:nvSpPr>
            <p:cNvPr id="3" name="Freeform 3"/>
            <p:cNvSpPr/>
            <p:nvPr/>
          </p:nvSpPr>
          <p:spPr>
            <a:xfrm>
              <a:off x="152655" y="152653"/>
              <a:ext cx="21425283" cy="10811512"/>
            </a:xfrm>
            <a:custGeom>
              <a:avLst/>
              <a:gdLst/>
              <a:ahLst/>
              <a:cxnLst/>
              <a:rect l="l" t="t" r="r" b="b"/>
              <a:pathLst>
                <a:path w="21425282" h="10811510">
                  <a:moveTo>
                    <a:pt x="0" y="0"/>
                  </a:moveTo>
                  <a:lnTo>
                    <a:pt x="21425282" y="0"/>
                  </a:lnTo>
                  <a:lnTo>
                    <a:pt x="21425282" y="10811510"/>
                  </a:lnTo>
                  <a:lnTo>
                    <a:pt x="0" y="10811510"/>
                  </a:lnTo>
                  <a:close/>
                </a:path>
              </a:pathLst>
            </a:custGeom>
            <a:solidFill>
              <a:srgbClr val="EFEFEF"/>
            </a:solidFill>
          </p:spPr>
        </p:sp>
        <p:sp>
          <p:nvSpPr>
            <p:cNvPr id="4" name="Freeform 4"/>
            <p:cNvSpPr/>
            <p:nvPr/>
          </p:nvSpPr>
          <p:spPr>
            <a:xfrm>
              <a:off x="0" y="0"/>
              <a:ext cx="21730590" cy="11116818"/>
            </a:xfrm>
            <a:custGeom>
              <a:avLst/>
              <a:gdLst/>
              <a:ahLst/>
              <a:cxnLst/>
              <a:rect l="l" t="t" r="r" b="b"/>
              <a:pathLst>
                <a:path w="21730590" h="11116818">
                  <a:moveTo>
                    <a:pt x="152654" y="0"/>
                  </a:moveTo>
                  <a:lnTo>
                    <a:pt x="21577936" y="0"/>
                  </a:lnTo>
                  <a:cubicBezTo>
                    <a:pt x="21662264" y="0"/>
                    <a:pt x="21730590" y="68326"/>
                    <a:pt x="21730590" y="152654"/>
                  </a:cubicBezTo>
                  <a:lnTo>
                    <a:pt x="21730590" y="10964164"/>
                  </a:lnTo>
                  <a:cubicBezTo>
                    <a:pt x="21730590" y="11048492"/>
                    <a:pt x="21662264" y="11116818"/>
                    <a:pt x="21577936" y="11116818"/>
                  </a:cubicBezTo>
                  <a:lnTo>
                    <a:pt x="152654" y="11116818"/>
                  </a:lnTo>
                  <a:cubicBezTo>
                    <a:pt x="68326" y="11116818"/>
                    <a:pt x="0" y="11048492"/>
                    <a:pt x="0" y="10964164"/>
                  </a:cubicBezTo>
                  <a:lnTo>
                    <a:pt x="0" y="152654"/>
                  </a:lnTo>
                  <a:cubicBezTo>
                    <a:pt x="0" y="68326"/>
                    <a:pt x="68326" y="0"/>
                    <a:pt x="152654" y="0"/>
                  </a:cubicBezTo>
                  <a:moveTo>
                    <a:pt x="152654" y="305308"/>
                  </a:moveTo>
                  <a:lnTo>
                    <a:pt x="152654" y="152654"/>
                  </a:lnTo>
                  <a:lnTo>
                    <a:pt x="305308" y="152654"/>
                  </a:lnTo>
                  <a:lnTo>
                    <a:pt x="305308" y="10964164"/>
                  </a:lnTo>
                  <a:lnTo>
                    <a:pt x="152654" y="10964164"/>
                  </a:lnTo>
                  <a:lnTo>
                    <a:pt x="152654" y="10811510"/>
                  </a:lnTo>
                  <a:lnTo>
                    <a:pt x="21577936" y="10811510"/>
                  </a:lnTo>
                  <a:lnTo>
                    <a:pt x="21577936" y="10964164"/>
                  </a:lnTo>
                  <a:lnTo>
                    <a:pt x="21425281" y="10964164"/>
                  </a:lnTo>
                  <a:lnTo>
                    <a:pt x="21425281" y="152654"/>
                  </a:lnTo>
                  <a:lnTo>
                    <a:pt x="21577936" y="152654"/>
                  </a:lnTo>
                  <a:lnTo>
                    <a:pt x="21577936" y="305308"/>
                  </a:lnTo>
                  <a:lnTo>
                    <a:pt x="152654" y="305308"/>
                  </a:lnTo>
                  <a:close/>
                </a:path>
              </a:pathLst>
            </a:custGeom>
            <a:solidFill>
              <a:srgbClr val="684A3A"/>
            </a:solidFill>
          </p:spPr>
        </p:sp>
      </p:grpSp>
      <p:grpSp>
        <p:nvGrpSpPr>
          <p:cNvPr id="6" name="Group 6"/>
          <p:cNvGrpSpPr/>
          <p:nvPr/>
        </p:nvGrpSpPr>
        <p:grpSpPr>
          <a:xfrm>
            <a:off x="9036000" y="2624400"/>
            <a:ext cx="215280" cy="215280"/>
            <a:chOff x="0" y="0"/>
            <a:chExt cx="287040" cy="287040"/>
          </a:xfrm>
        </p:grpSpPr>
        <p:sp>
          <p:nvSpPr>
            <p:cNvPr id="7" name="Freeform 7"/>
            <p:cNvSpPr/>
            <p:nvPr/>
          </p:nvSpPr>
          <p:spPr>
            <a:xfrm>
              <a:off x="-1143" y="0"/>
              <a:ext cx="289306" cy="287020"/>
            </a:xfrm>
            <a:custGeom>
              <a:avLst/>
              <a:gdLst/>
              <a:ahLst/>
              <a:cxnLst/>
              <a:rect l="l" t="t" r="r" b="b"/>
              <a:pathLst>
                <a:path w="289306" h="287020">
                  <a:moveTo>
                    <a:pt x="4826" y="134747"/>
                  </a:moveTo>
                  <a:lnTo>
                    <a:pt x="135890" y="3683"/>
                  </a:lnTo>
                  <a:cubicBezTo>
                    <a:pt x="138176" y="1397"/>
                    <a:pt x="141351" y="0"/>
                    <a:pt x="144653" y="0"/>
                  </a:cubicBezTo>
                  <a:cubicBezTo>
                    <a:pt x="147955" y="0"/>
                    <a:pt x="151130" y="1270"/>
                    <a:pt x="153416" y="3683"/>
                  </a:cubicBezTo>
                  <a:lnTo>
                    <a:pt x="284480" y="134747"/>
                  </a:lnTo>
                  <a:cubicBezTo>
                    <a:pt x="289306" y="139573"/>
                    <a:pt x="289306" y="147574"/>
                    <a:pt x="284480" y="152400"/>
                  </a:cubicBezTo>
                  <a:lnTo>
                    <a:pt x="153543" y="283337"/>
                  </a:lnTo>
                  <a:cubicBezTo>
                    <a:pt x="151257" y="285623"/>
                    <a:pt x="148082" y="287020"/>
                    <a:pt x="144780" y="287020"/>
                  </a:cubicBezTo>
                  <a:cubicBezTo>
                    <a:pt x="141478" y="287020"/>
                    <a:pt x="138303" y="285750"/>
                    <a:pt x="136017" y="283337"/>
                  </a:cubicBezTo>
                  <a:lnTo>
                    <a:pt x="4826" y="152400"/>
                  </a:lnTo>
                  <a:cubicBezTo>
                    <a:pt x="0" y="147574"/>
                    <a:pt x="0" y="139573"/>
                    <a:pt x="4826" y="134747"/>
                  </a:cubicBezTo>
                  <a:moveTo>
                    <a:pt x="22479" y="152400"/>
                  </a:moveTo>
                  <a:lnTo>
                    <a:pt x="13589" y="143510"/>
                  </a:lnTo>
                  <a:lnTo>
                    <a:pt x="22352" y="134747"/>
                  </a:lnTo>
                  <a:lnTo>
                    <a:pt x="153543" y="265684"/>
                  </a:lnTo>
                  <a:lnTo>
                    <a:pt x="144780" y="274447"/>
                  </a:lnTo>
                  <a:lnTo>
                    <a:pt x="136017" y="265684"/>
                  </a:lnTo>
                  <a:lnTo>
                    <a:pt x="266827" y="134747"/>
                  </a:lnTo>
                  <a:lnTo>
                    <a:pt x="275590" y="143510"/>
                  </a:lnTo>
                  <a:lnTo>
                    <a:pt x="266827" y="152273"/>
                  </a:lnTo>
                  <a:lnTo>
                    <a:pt x="135890" y="21336"/>
                  </a:lnTo>
                  <a:lnTo>
                    <a:pt x="144653" y="12446"/>
                  </a:lnTo>
                  <a:lnTo>
                    <a:pt x="153416" y="21209"/>
                  </a:lnTo>
                  <a:lnTo>
                    <a:pt x="22479" y="152400"/>
                  </a:lnTo>
                  <a:close/>
                </a:path>
              </a:pathLst>
            </a:custGeom>
            <a:solidFill>
              <a:srgbClr val="9E7C59"/>
            </a:solidFill>
          </p:spPr>
        </p:sp>
      </p:grpSp>
      <p:grpSp>
        <p:nvGrpSpPr>
          <p:cNvPr id="14" name="Group 14"/>
          <p:cNvGrpSpPr/>
          <p:nvPr/>
        </p:nvGrpSpPr>
        <p:grpSpPr>
          <a:xfrm>
            <a:off x="0" y="0"/>
            <a:ext cx="1973520" cy="1973520"/>
            <a:chOff x="0" y="0"/>
            <a:chExt cx="2631360" cy="2631360"/>
          </a:xfrm>
        </p:grpSpPr>
        <p:sp>
          <p:nvSpPr>
            <p:cNvPr id="15" name="Freeform 15"/>
            <p:cNvSpPr/>
            <p:nvPr/>
          </p:nvSpPr>
          <p:spPr>
            <a:xfrm>
              <a:off x="0" y="0"/>
              <a:ext cx="2631313" cy="2631313"/>
            </a:xfrm>
            <a:custGeom>
              <a:avLst/>
              <a:gdLst/>
              <a:ahLst/>
              <a:cxnLst/>
              <a:rect l="l" t="t" r="r" b="b"/>
              <a:pathLst>
                <a:path w="2631313" h="2631313">
                  <a:moveTo>
                    <a:pt x="0" y="0"/>
                  </a:moveTo>
                  <a:lnTo>
                    <a:pt x="2631313" y="0"/>
                  </a:lnTo>
                  <a:lnTo>
                    <a:pt x="1754251" y="877062"/>
                  </a:lnTo>
                  <a:lnTo>
                    <a:pt x="877062" y="877062"/>
                  </a:lnTo>
                  <a:lnTo>
                    <a:pt x="877062" y="1754124"/>
                  </a:lnTo>
                  <a:lnTo>
                    <a:pt x="0" y="2631313"/>
                  </a:lnTo>
                  <a:close/>
                </a:path>
              </a:pathLst>
            </a:custGeom>
            <a:solidFill>
              <a:srgbClr val="956B54"/>
            </a:solidFill>
          </p:spPr>
        </p:sp>
      </p:grpSp>
      <p:grpSp>
        <p:nvGrpSpPr>
          <p:cNvPr id="16" name="Group 16"/>
          <p:cNvGrpSpPr/>
          <p:nvPr/>
        </p:nvGrpSpPr>
        <p:grpSpPr>
          <a:xfrm rot="-10800000">
            <a:off x="16314480" y="8320320"/>
            <a:ext cx="1973520" cy="1973520"/>
            <a:chOff x="0" y="0"/>
            <a:chExt cx="2631360" cy="2631360"/>
          </a:xfrm>
        </p:grpSpPr>
        <p:sp>
          <p:nvSpPr>
            <p:cNvPr id="17" name="Freeform 17"/>
            <p:cNvSpPr/>
            <p:nvPr/>
          </p:nvSpPr>
          <p:spPr>
            <a:xfrm>
              <a:off x="0" y="0"/>
              <a:ext cx="2631313" cy="2631313"/>
            </a:xfrm>
            <a:custGeom>
              <a:avLst/>
              <a:gdLst/>
              <a:ahLst/>
              <a:cxnLst/>
              <a:rect l="l" t="t" r="r" b="b"/>
              <a:pathLst>
                <a:path w="2631313" h="2631313">
                  <a:moveTo>
                    <a:pt x="0" y="0"/>
                  </a:moveTo>
                  <a:lnTo>
                    <a:pt x="2631313" y="0"/>
                  </a:lnTo>
                  <a:lnTo>
                    <a:pt x="1754251" y="877062"/>
                  </a:lnTo>
                  <a:lnTo>
                    <a:pt x="877062" y="877062"/>
                  </a:lnTo>
                  <a:lnTo>
                    <a:pt x="877062" y="1754124"/>
                  </a:lnTo>
                  <a:lnTo>
                    <a:pt x="0" y="2631313"/>
                  </a:lnTo>
                  <a:close/>
                </a:path>
              </a:pathLst>
            </a:custGeom>
            <a:solidFill>
              <a:srgbClr val="956B54"/>
            </a:solidFill>
          </p:spPr>
        </p:sp>
      </p:grpSp>
      <p:grpSp>
        <p:nvGrpSpPr>
          <p:cNvPr id="5" name="Group 29">
            <a:extLst>
              <a:ext uri="{FF2B5EF4-FFF2-40B4-BE49-F238E27FC236}">
                <a16:creationId xmlns:a16="http://schemas.microsoft.com/office/drawing/2014/main" id="{BDF6111C-8068-4F13-2E0E-8D5156913712}"/>
              </a:ext>
            </a:extLst>
          </p:cNvPr>
          <p:cNvGrpSpPr/>
          <p:nvPr/>
        </p:nvGrpSpPr>
        <p:grpSpPr>
          <a:xfrm>
            <a:off x="6081000" y="2895511"/>
            <a:ext cx="830880" cy="978480"/>
            <a:chOff x="0" y="0"/>
            <a:chExt cx="1107840" cy="1304640"/>
          </a:xfrm>
        </p:grpSpPr>
        <p:sp>
          <p:nvSpPr>
            <p:cNvPr id="10" name="Freeform 30">
              <a:extLst>
                <a:ext uri="{FF2B5EF4-FFF2-40B4-BE49-F238E27FC236}">
                  <a16:creationId xmlns:a16="http://schemas.microsoft.com/office/drawing/2014/main" id="{57879972-89B5-E968-6239-16B383E02798}"/>
                </a:ext>
              </a:extLst>
            </p:cNvPr>
            <p:cNvSpPr/>
            <p:nvPr/>
          </p:nvSpPr>
          <p:spPr>
            <a:xfrm>
              <a:off x="-8382" y="-4953"/>
              <a:ext cx="1279525" cy="1309751"/>
            </a:xfrm>
            <a:custGeom>
              <a:avLst/>
              <a:gdLst/>
              <a:ahLst/>
              <a:cxnLst/>
              <a:rect l="l" t="t" r="r" b="b"/>
              <a:pathLst>
                <a:path w="1279525" h="1309751">
                  <a:moveTo>
                    <a:pt x="591820" y="371729"/>
                  </a:moveTo>
                  <a:cubicBezTo>
                    <a:pt x="623951" y="362585"/>
                    <a:pt x="658876" y="373253"/>
                    <a:pt x="682498" y="399542"/>
                  </a:cubicBezTo>
                  <a:lnTo>
                    <a:pt x="674878" y="407162"/>
                  </a:lnTo>
                  <a:cubicBezTo>
                    <a:pt x="654050" y="383921"/>
                    <a:pt x="623189" y="374396"/>
                    <a:pt x="594868" y="382397"/>
                  </a:cubicBezTo>
                  <a:cubicBezTo>
                    <a:pt x="564769" y="390906"/>
                    <a:pt x="543052" y="417576"/>
                    <a:pt x="539496" y="450469"/>
                  </a:cubicBezTo>
                  <a:lnTo>
                    <a:pt x="529082" y="448691"/>
                  </a:lnTo>
                  <a:cubicBezTo>
                    <a:pt x="530098" y="439420"/>
                    <a:pt x="532511" y="430530"/>
                    <a:pt x="535940" y="422402"/>
                  </a:cubicBezTo>
                  <a:cubicBezTo>
                    <a:pt x="538480" y="416306"/>
                    <a:pt x="541655" y="410464"/>
                    <a:pt x="545465" y="405130"/>
                  </a:cubicBezTo>
                  <a:close/>
                  <a:moveTo>
                    <a:pt x="562356" y="304292"/>
                  </a:moveTo>
                  <a:cubicBezTo>
                    <a:pt x="578485" y="301117"/>
                    <a:pt x="595376" y="302514"/>
                    <a:pt x="611505" y="308610"/>
                  </a:cubicBezTo>
                  <a:lnTo>
                    <a:pt x="607949" y="319151"/>
                  </a:lnTo>
                  <a:cubicBezTo>
                    <a:pt x="579501" y="308356"/>
                    <a:pt x="548005" y="314325"/>
                    <a:pt x="526034" y="334899"/>
                  </a:cubicBezTo>
                  <a:cubicBezTo>
                    <a:pt x="502666" y="356743"/>
                    <a:pt x="494411" y="391033"/>
                    <a:pt x="504952" y="422148"/>
                  </a:cubicBezTo>
                  <a:lnTo>
                    <a:pt x="494919" y="425450"/>
                  </a:lnTo>
                  <a:cubicBezTo>
                    <a:pt x="486156" y="399034"/>
                    <a:pt x="489204" y="370586"/>
                    <a:pt x="502285" y="347599"/>
                  </a:cubicBezTo>
                  <a:lnTo>
                    <a:pt x="518795" y="326644"/>
                  </a:lnTo>
                  <a:cubicBezTo>
                    <a:pt x="531241" y="314960"/>
                    <a:pt x="546354" y="307340"/>
                    <a:pt x="562483" y="304165"/>
                  </a:cubicBezTo>
                  <a:close/>
                  <a:moveTo>
                    <a:pt x="590169" y="91186"/>
                  </a:moveTo>
                  <a:cubicBezTo>
                    <a:pt x="573278" y="94361"/>
                    <a:pt x="557657" y="104013"/>
                    <a:pt x="546735" y="119253"/>
                  </a:cubicBezTo>
                  <a:lnTo>
                    <a:pt x="544703" y="117983"/>
                  </a:lnTo>
                  <a:lnTo>
                    <a:pt x="542290" y="122174"/>
                  </a:lnTo>
                  <a:lnTo>
                    <a:pt x="525399" y="105283"/>
                  </a:lnTo>
                  <a:cubicBezTo>
                    <a:pt x="488061" y="80645"/>
                    <a:pt x="439039" y="93091"/>
                    <a:pt x="415925" y="132969"/>
                  </a:cubicBezTo>
                  <a:cubicBezTo>
                    <a:pt x="414528" y="135382"/>
                    <a:pt x="413258" y="137922"/>
                    <a:pt x="413131" y="141097"/>
                  </a:cubicBezTo>
                  <a:cubicBezTo>
                    <a:pt x="402082" y="191516"/>
                    <a:pt x="419735" y="240157"/>
                    <a:pt x="455041" y="255270"/>
                  </a:cubicBezTo>
                  <a:lnTo>
                    <a:pt x="451485" y="265938"/>
                  </a:lnTo>
                  <a:cubicBezTo>
                    <a:pt x="414655" y="250444"/>
                    <a:pt x="394335" y="203962"/>
                    <a:pt x="400812" y="153416"/>
                  </a:cubicBezTo>
                  <a:cubicBezTo>
                    <a:pt x="366522" y="136652"/>
                    <a:pt x="325374" y="150368"/>
                    <a:pt x="304800" y="185928"/>
                  </a:cubicBezTo>
                  <a:cubicBezTo>
                    <a:pt x="288544" y="214122"/>
                    <a:pt x="291592" y="240538"/>
                    <a:pt x="304038" y="266573"/>
                  </a:cubicBezTo>
                  <a:cubicBezTo>
                    <a:pt x="295656" y="273431"/>
                    <a:pt x="288417" y="282194"/>
                    <a:pt x="282575" y="292354"/>
                  </a:cubicBezTo>
                  <a:cubicBezTo>
                    <a:pt x="252857" y="343535"/>
                    <a:pt x="267843" y="410718"/>
                    <a:pt x="315976" y="442341"/>
                  </a:cubicBezTo>
                  <a:cubicBezTo>
                    <a:pt x="332105" y="452882"/>
                    <a:pt x="349758" y="458216"/>
                    <a:pt x="367284" y="456057"/>
                  </a:cubicBezTo>
                  <a:cubicBezTo>
                    <a:pt x="370586" y="425831"/>
                    <a:pt x="379603" y="396113"/>
                    <a:pt x="394335" y="368935"/>
                  </a:cubicBezTo>
                  <a:lnTo>
                    <a:pt x="405003" y="375539"/>
                  </a:lnTo>
                  <a:cubicBezTo>
                    <a:pt x="390398" y="402590"/>
                    <a:pt x="381635" y="432181"/>
                    <a:pt x="380746" y="462407"/>
                  </a:cubicBezTo>
                  <a:cubicBezTo>
                    <a:pt x="392430" y="498729"/>
                    <a:pt x="422783" y="522859"/>
                    <a:pt x="456946" y="526923"/>
                  </a:cubicBezTo>
                  <a:lnTo>
                    <a:pt x="458851" y="550799"/>
                  </a:lnTo>
                  <a:cubicBezTo>
                    <a:pt x="469265" y="588899"/>
                    <a:pt x="504190" y="612267"/>
                    <a:pt x="539750" y="605282"/>
                  </a:cubicBezTo>
                  <a:lnTo>
                    <a:pt x="540385" y="607695"/>
                  </a:lnTo>
                  <a:lnTo>
                    <a:pt x="544830" y="606298"/>
                  </a:lnTo>
                  <a:lnTo>
                    <a:pt x="546735" y="630809"/>
                  </a:lnTo>
                  <a:cubicBezTo>
                    <a:pt x="558927" y="675767"/>
                    <a:pt x="602996" y="701675"/>
                    <a:pt x="645287" y="688721"/>
                  </a:cubicBezTo>
                  <a:cubicBezTo>
                    <a:pt x="647954" y="687959"/>
                    <a:pt x="650494" y="686943"/>
                    <a:pt x="652399" y="684784"/>
                  </a:cubicBezTo>
                  <a:cubicBezTo>
                    <a:pt x="690499" y="656717"/>
                    <a:pt x="708279" y="611251"/>
                    <a:pt x="694563" y="575691"/>
                  </a:cubicBezTo>
                  <a:cubicBezTo>
                    <a:pt x="675005" y="594487"/>
                    <a:pt x="647700" y="603123"/>
                    <a:pt x="620395" y="598932"/>
                  </a:cubicBezTo>
                  <a:lnTo>
                    <a:pt x="621919" y="587883"/>
                  </a:lnTo>
                  <a:cubicBezTo>
                    <a:pt x="651764" y="592455"/>
                    <a:pt x="681609" y="579755"/>
                    <a:pt x="699262" y="554990"/>
                  </a:cubicBezTo>
                  <a:cubicBezTo>
                    <a:pt x="718058" y="528574"/>
                    <a:pt x="719709" y="493268"/>
                    <a:pt x="703580" y="464947"/>
                  </a:cubicBezTo>
                  <a:lnTo>
                    <a:pt x="712724" y="459486"/>
                  </a:lnTo>
                  <a:cubicBezTo>
                    <a:pt x="730885" y="491490"/>
                    <a:pt x="728980" y="531368"/>
                    <a:pt x="707898" y="561340"/>
                  </a:cubicBezTo>
                  <a:lnTo>
                    <a:pt x="703072" y="566547"/>
                  </a:lnTo>
                  <a:cubicBezTo>
                    <a:pt x="719836" y="604012"/>
                    <a:pt x="705358" y="652145"/>
                    <a:pt x="669290" y="684530"/>
                  </a:cubicBezTo>
                  <a:cubicBezTo>
                    <a:pt x="684149" y="721487"/>
                    <a:pt x="723265" y="740791"/>
                    <a:pt x="760857" y="729234"/>
                  </a:cubicBezTo>
                  <a:cubicBezTo>
                    <a:pt x="786003" y="721487"/>
                    <a:pt x="800227" y="704723"/>
                    <a:pt x="807847" y="682371"/>
                  </a:cubicBezTo>
                  <a:cubicBezTo>
                    <a:pt x="836930" y="696087"/>
                    <a:pt x="870204" y="691642"/>
                    <a:pt x="895096" y="672211"/>
                  </a:cubicBezTo>
                  <a:lnTo>
                    <a:pt x="907542" y="676910"/>
                  </a:lnTo>
                  <a:cubicBezTo>
                    <a:pt x="947166" y="677037"/>
                    <a:pt x="977646" y="674370"/>
                    <a:pt x="996823" y="641350"/>
                  </a:cubicBezTo>
                  <a:cubicBezTo>
                    <a:pt x="1013333" y="612775"/>
                    <a:pt x="1012063" y="577977"/>
                    <a:pt x="995299" y="552069"/>
                  </a:cubicBezTo>
                  <a:cubicBezTo>
                    <a:pt x="977519" y="574548"/>
                    <a:pt x="953897" y="587629"/>
                    <a:pt x="930021" y="587502"/>
                  </a:cubicBezTo>
                  <a:lnTo>
                    <a:pt x="929513" y="574929"/>
                  </a:lnTo>
                  <a:cubicBezTo>
                    <a:pt x="961517" y="576453"/>
                    <a:pt x="993648" y="550037"/>
                    <a:pt x="1009269" y="508889"/>
                  </a:cubicBezTo>
                  <a:cubicBezTo>
                    <a:pt x="1018667" y="476885"/>
                    <a:pt x="1011301" y="441960"/>
                    <a:pt x="989965" y="417449"/>
                  </a:cubicBezTo>
                  <a:cubicBezTo>
                    <a:pt x="970788" y="445770"/>
                    <a:pt x="937768" y="460756"/>
                    <a:pt x="904240" y="456565"/>
                  </a:cubicBezTo>
                  <a:lnTo>
                    <a:pt x="905510" y="445516"/>
                  </a:lnTo>
                  <a:cubicBezTo>
                    <a:pt x="935482" y="449199"/>
                    <a:pt x="964946" y="435737"/>
                    <a:pt x="981964" y="410464"/>
                  </a:cubicBezTo>
                  <a:lnTo>
                    <a:pt x="983488" y="407289"/>
                  </a:lnTo>
                  <a:cubicBezTo>
                    <a:pt x="983107" y="376682"/>
                    <a:pt x="967740" y="347853"/>
                    <a:pt x="941451" y="330581"/>
                  </a:cubicBezTo>
                  <a:cubicBezTo>
                    <a:pt x="931799" y="324231"/>
                    <a:pt x="921512" y="320040"/>
                    <a:pt x="910844" y="319151"/>
                  </a:cubicBezTo>
                  <a:cubicBezTo>
                    <a:pt x="891540" y="366395"/>
                    <a:pt x="852424" y="395859"/>
                    <a:pt x="814451" y="392303"/>
                  </a:cubicBezTo>
                  <a:cubicBezTo>
                    <a:pt x="813943" y="402844"/>
                    <a:pt x="810387" y="413131"/>
                    <a:pt x="804418" y="422275"/>
                  </a:cubicBezTo>
                  <a:cubicBezTo>
                    <a:pt x="792099" y="440944"/>
                    <a:pt x="771017" y="451612"/>
                    <a:pt x="748919" y="450596"/>
                  </a:cubicBezTo>
                  <a:lnTo>
                    <a:pt x="749427" y="439801"/>
                  </a:lnTo>
                  <a:cubicBezTo>
                    <a:pt x="767969" y="440690"/>
                    <a:pt x="785495" y="431927"/>
                    <a:pt x="795782" y="416560"/>
                  </a:cubicBezTo>
                  <a:cubicBezTo>
                    <a:pt x="801116" y="408686"/>
                    <a:pt x="804037" y="399669"/>
                    <a:pt x="804418" y="390525"/>
                  </a:cubicBezTo>
                  <a:lnTo>
                    <a:pt x="799846" y="389636"/>
                  </a:lnTo>
                  <a:lnTo>
                    <a:pt x="802513" y="380111"/>
                  </a:lnTo>
                  <a:cubicBezTo>
                    <a:pt x="803275" y="373253"/>
                    <a:pt x="801243" y="366649"/>
                    <a:pt x="797814" y="360680"/>
                  </a:cubicBezTo>
                  <a:cubicBezTo>
                    <a:pt x="788670" y="344551"/>
                    <a:pt x="771779" y="334264"/>
                    <a:pt x="753237" y="333756"/>
                  </a:cubicBezTo>
                  <a:lnTo>
                    <a:pt x="753491" y="322961"/>
                  </a:lnTo>
                  <a:cubicBezTo>
                    <a:pt x="775716" y="323596"/>
                    <a:pt x="795909" y="336042"/>
                    <a:pt x="806831" y="355727"/>
                  </a:cubicBezTo>
                  <a:cubicBezTo>
                    <a:pt x="811022" y="363220"/>
                    <a:pt x="813562" y="371348"/>
                    <a:pt x="813943" y="379603"/>
                  </a:cubicBezTo>
                  <a:cubicBezTo>
                    <a:pt x="847217" y="385064"/>
                    <a:pt x="882015" y="359156"/>
                    <a:pt x="899033" y="316611"/>
                  </a:cubicBezTo>
                  <a:cubicBezTo>
                    <a:pt x="913511" y="273558"/>
                    <a:pt x="898398" y="224028"/>
                    <a:pt x="860298" y="199136"/>
                  </a:cubicBezTo>
                  <a:cubicBezTo>
                    <a:pt x="845439" y="189357"/>
                    <a:pt x="828929" y="184531"/>
                    <a:pt x="812800" y="186690"/>
                  </a:cubicBezTo>
                  <a:cubicBezTo>
                    <a:pt x="816102" y="216789"/>
                    <a:pt x="807212" y="244856"/>
                    <a:pt x="787019" y="262763"/>
                  </a:cubicBezTo>
                  <a:lnTo>
                    <a:pt x="780288" y="254000"/>
                  </a:lnTo>
                  <a:cubicBezTo>
                    <a:pt x="802767" y="234061"/>
                    <a:pt x="808990" y="199390"/>
                    <a:pt x="798195" y="164846"/>
                  </a:cubicBezTo>
                  <a:cubicBezTo>
                    <a:pt x="791845" y="144780"/>
                    <a:pt x="778764" y="127000"/>
                    <a:pt x="760476" y="115062"/>
                  </a:cubicBezTo>
                  <a:cubicBezTo>
                    <a:pt x="727456" y="93345"/>
                    <a:pt x="686816" y="96266"/>
                    <a:pt x="657225" y="118999"/>
                  </a:cubicBezTo>
                  <a:lnTo>
                    <a:pt x="640969" y="101727"/>
                  </a:lnTo>
                  <a:cubicBezTo>
                    <a:pt x="625094" y="91313"/>
                    <a:pt x="607060" y="88011"/>
                    <a:pt x="590169" y="91186"/>
                  </a:cubicBezTo>
                  <a:close/>
                  <a:moveTo>
                    <a:pt x="627761" y="5207"/>
                  </a:moveTo>
                  <a:cubicBezTo>
                    <a:pt x="983488" y="13081"/>
                    <a:pt x="1279525" y="440055"/>
                    <a:pt x="1014349" y="784606"/>
                  </a:cubicBezTo>
                  <a:cubicBezTo>
                    <a:pt x="927481" y="874903"/>
                    <a:pt x="915670" y="1005205"/>
                    <a:pt x="992251" y="1302639"/>
                  </a:cubicBezTo>
                  <a:lnTo>
                    <a:pt x="402336" y="1309751"/>
                  </a:lnTo>
                  <a:lnTo>
                    <a:pt x="362585" y="1121156"/>
                  </a:lnTo>
                  <a:cubicBezTo>
                    <a:pt x="257175" y="1158621"/>
                    <a:pt x="140716" y="1147318"/>
                    <a:pt x="101854" y="1107186"/>
                  </a:cubicBezTo>
                  <a:cubicBezTo>
                    <a:pt x="82804" y="1084834"/>
                    <a:pt x="90932" y="1015111"/>
                    <a:pt x="115062" y="961263"/>
                  </a:cubicBezTo>
                  <a:cubicBezTo>
                    <a:pt x="122809" y="941070"/>
                    <a:pt x="83566" y="934085"/>
                    <a:pt x="75311" y="904748"/>
                  </a:cubicBezTo>
                  <a:cubicBezTo>
                    <a:pt x="71501" y="877443"/>
                    <a:pt x="97282" y="876554"/>
                    <a:pt x="108204" y="862330"/>
                  </a:cubicBezTo>
                  <a:lnTo>
                    <a:pt x="68580" y="832231"/>
                  </a:lnTo>
                  <a:cubicBezTo>
                    <a:pt x="49530" y="811403"/>
                    <a:pt x="92329" y="772160"/>
                    <a:pt x="104140" y="742188"/>
                  </a:cubicBezTo>
                  <a:cubicBezTo>
                    <a:pt x="62611" y="728345"/>
                    <a:pt x="31115" y="709422"/>
                    <a:pt x="9398" y="686943"/>
                  </a:cubicBezTo>
                  <a:cubicBezTo>
                    <a:pt x="0" y="649732"/>
                    <a:pt x="58293" y="597789"/>
                    <a:pt x="109347" y="530098"/>
                  </a:cubicBezTo>
                  <a:cubicBezTo>
                    <a:pt x="162941" y="462661"/>
                    <a:pt x="118237" y="411226"/>
                    <a:pt x="159258" y="266573"/>
                  </a:cubicBezTo>
                  <a:cubicBezTo>
                    <a:pt x="224663" y="87376"/>
                    <a:pt x="379095" y="0"/>
                    <a:pt x="627761" y="5207"/>
                  </a:cubicBezTo>
                  <a:close/>
                </a:path>
              </a:pathLst>
            </a:custGeom>
            <a:solidFill>
              <a:srgbClr val="7F7F7F"/>
            </a:solidFill>
          </p:spPr>
        </p:sp>
      </p:grpSp>
      <p:grpSp>
        <p:nvGrpSpPr>
          <p:cNvPr id="11" name="Group 31">
            <a:extLst>
              <a:ext uri="{FF2B5EF4-FFF2-40B4-BE49-F238E27FC236}">
                <a16:creationId xmlns:a16="http://schemas.microsoft.com/office/drawing/2014/main" id="{969B4651-1CA7-FBE9-43F9-FBF011356D7C}"/>
              </a:ext>
            </a:extLst>
          </p:cNvPr>
          <p:cNvGrpSpPr/>
          <p:nvPr/>
        </p:nvGrpSpPr>
        <p:grpSpPr>
          <a:xfrm>
            <a:off x="7467000" y="2917111"/>
            <a:ext cx="872640" cy="934560"/>
            <a:chOff x="0" y="0"/>
            <a:chExt cx="1163520" cy="1246080"/>
          </a:xfrm>
        </p:grpSpPr>
        <p:sp>
          <p:nvSpPr>
            <p:cNvPr id="12" name="Freeform 32">
              <a:extLst>
                <a:ext uri="{FF2B5EF4-FFF2-40B4-BE49-F238E27FC236}">
                  <a16:creationId xmlns:a16="http://schemas.microsoft.com/office/drawing/2014/main" id="{5F4C9D24-6E6F-38DF-7A5A-A04663AA27A3}"/>
                </a:ext>
              </a:extLst>
            </p:cNvPr>
            <p:cNvSpPr/>
            <p:nvPr/>
          </p:nvSpPr>
          <p:spPr>
            <a:xfrm>
              <a:off x="0" y="0"/>
              <a:ext cx="1163701" cy="1246251"/>
            </a:xfrm>
            <a:custGeom>
              <a:avLst/>
              <a:gdLst/>
              <a:ahLst/>
              <a:cxnLst/>
              <a:rect l="l" t="t" r="r" b="b"/>
              <a:pathLst>
                <a:path w="1163701" h="1246251">
                  <a:moveTo>
                    <a:pt x="736854" y="0"/>
                  </a:moveTo>
                  <a:cubicBezTo>
                    <a:pt x="793115" y="0"/>
                    <a:pt x="839978" y="43307"/>
                    <a:pt x="846709" y="100711"/>
                  </a:cubicBezTo>
                  <a:cubicBezTo>
                    <a:pt x="783844" y="130556"/>
                    <a:pt x="745744" y="192024"/>
                    <a:pt x="755777" y="251841"/>
                  </a:cubicBezTo>
                  <a:lnTo>
                    <a:pt x="770763" y="248412"/>
                  </a:lnTo>
                  <a:cubicBezTo>
                    <a:pt x="761365" y="190881"/>
                    <a:pt x="803910" y="131191"/>
                    <a:pt x="870204" y="107569"/>
                  </a:cubicBezTo>
                  <a:cubicBezTo>
                    <a:pt x="873760" y="105283"/>
                    <a:pt x="877697" y="105156"/>
                    <a:pt x="881634" y="105156"/>
                  </a:cubicBezTo>
                  <a:cubicBezTo>
                    <a:pt x="944753" y="105156"/>
                    <a:pt x="996061" y="159766"/>
                    <a:pt x="996061" y="227076"/>
                  </a:cubicBezTo>
                  <a:lnTo>
                    <a:pt x="989457" y="261747"/>
                  </a:lnTo>
                  <a:lnTo>
                    <a:pt x="996061" y="261747"/>
                  </a:lnTo>
                  <a:lnTo>
                    <a:pt x="996061" y="265303"/>
                  </a:lnTo>
                  <a:cubicBezTo>
                    <a:pt x="1047877" y="270764"/>
                    <a:pt x="1087501" y="317881"/>
                    <a:pt x="1087501" y="375031"/>
                  </a:cubicBezTo>
                  <a:lnTo>
                    <a:pt x="1081151" y="408686"/>
                  </a:lnTo>
                  <a:cubicBezTo>
                    <a:pt x="1129665" y="430022"/>
                    <a:pt x="1163701" y="480949"/>
                    <a:pt x="1163701" y="540385"/>
                  </a:cubicBezTo>
                  <a:cubicBezTo>
                    <a:pt x="1163701" y="573405"/>
                    <a:pt x="1153160" y="603758"/>
                    <a:pt x="1134999" y="627253"/>
                  </a:cubicBezTo>
                  <a:cubicBezTo>
                    <a:pt x="1103503" y="667385"/>
                    <a:pt x="1058926" y="685546"/>
                    <a:pt x="1019175" y="671195"/>
                  </a:cubicBezTo>
                  <a:lnTo>
                    <a:pt x="1014222" y="686689"/>
                  </a:lnTo>
                  <a:cubicBezTo>
                    <a:pt x="1050036" y="699516"/>
                    <a:pt x="1089025" y="689991"/>
                    <a:pt x="1121029" y="662940"/>
                  </a:cubicBezTo>
                  <a:cubicBezTo>
                    <a:pt x="1135634" y="682498"/>
                    <a:pt x="1142619" y="707517"/>
                    <a:pt x="1142619" y="734314"/>
                  </a:cubicBezTo>
                  <a:cubicBezTo>
                    <a:pt x="1142619" y="802767"/>
                    <a:pt x="1097280" y="859917"/>
                    <a:pt x="1036828" y="873506"/>
                  </a:cubicBezTo>
                  <a:cubicBezTo>
                    <a:pt x="975106" y="883285"/>
                    <a:pt x="919099" y="857631"/>
                    <a:pt x="900176" y="810133"/>
                  </a:cubicBezTo>
                  <a:cubicBezTo>
                    <a:pt x="909447" y="803402"/>
                    <a:pt x="916813" y="793877"/>
                    <a:pt x="922274" y="782828"/>
                  </a:cubicBezTo>
                  <a:cubicBezTo>
                    <a:pt x="936625" y="753872"/>
                    <a:pt x="935609" y="718058"/>
                    <a:pt x="919607" y="688594"/>
                  </a:cubicBezTo>
                  <a:lnTo>
                    <a:pt x="906907" y="696341"/>
                  </a:lnTo>
                  <a:cubicBezTo>
                    <a:pt x="920242" y="720979"/>
                    <a:pt x="921258" y="750697"/>
                    <a:pt x="909574" y="774827"/>
                  </a:cubicBezTo>
                  <a:cubicBezTo>
                    <a:pt x="905256" y="783844"/>
                    <a:pt x="899414" y="791591"/>
                    <a:pt x="890905" y="795655"/>
                  </a:cubicBezTo>
                  <a:lnTo>
                    <a:pt x="877951" y="799338"/>
                  </a:lnTo>
                  <a:lnTo>
                    <a:pt x="880364" y="805942"/>
                  </a:lnTo>
                  <a:cubicBezTo>
                    <a:pt x="869569" y="812292"/>
                    <a:pt x="856996" y="815213"/>
                    <a:pt x="843915" y="814197"/>
                  </a:cubicBezTo>
                  <a:cubicBezTo>
                    <a:pt x="818515" y="812292"/>
                    <a:pt x="795147" y="796036"/>
                    <a:pt x="782193" y="771271"/>
                  </a:cubicBezTo>
                  <a:lnTo>
                    <a:pt x="769366" y="778764"/>
                  </a:lnTo>
                  <a:cubicBezTo>
                    <a:pt x="784860" y="808482"/>
                    <a:pt x="813054" y="827786"/>
                    <a:pt x="843788" y="829818"/>
                  </a:cubicBezTo>
                  <a:cubicBezTo>
                    <a:pt x="858774" y="830834"/>
                    <a:pt x="873252" y="827532"/>
                    <a:pt x="885698" y="820293"/>
                  </a:cubicBezTo>
                  <a:cubicBezTo>
                    <a:pt x="910336" y="872490"/>
                    <a:pt x="973836" y="901319"/>
                    <a:pt x="1042543" y="890778"/>
                  </a:cubicBezTo>
                  <a:cubicBezTo>
                    <a:pt x="1049528" y="905383"/>
                    <a:pt x="1052449" y="921893"/>
                    <a:pt x="1052449" y="939292"/>
                  </a:cubicBezTo>
                  <a:cubicBezTo>
                    <a:pt x="1052449" y="987806"/>
                    <a:pt x="1029716" y="1030605"/>
                    <a:pt x="993521" y="1054227"/>
                  </a:cubicBezTo>
                  <a:cubicBezTo>
                    <a:pt x="983869" y="1107059"/>
                    <a:pt x="946912" y="1149350"/>
                    <a:pt x="898525" y="1162431"/>
                  </a:cubicBezTo>
                  <a:cubicBezTo>
                    <a:pt x="828548" y="1175004"/>
                    <a:pt x="764794" y="1141984"/>
                    <a:pt x="750443" y="1084580"/>
                  </a:cubicBezTo>
                  <a:lnTo>
                    <a:pt x="735711" y="1088771"/>
                  </a:lnTo>
                  <a:cubicBezTo>
                    <a:pt x="747522" y="1135761"/>
                    <a:pt x="787527" y="1168654"/>
                    <a:pt x="838454" y="1176782"/>
                  </a:cubicBezTo>
                  <a:cubicBezTo>
                    <a:pt x="821436" y="1218184"/>
                    <a:pt x="782320" y="1246124"/>
                    <a:pt x="737108" y="1246124"/>
                  </a:cubicBezTo>
                  <a:cubicBezTo>
                    <a:pt x="684657" y="1246124"/>
                    <a:pt x="658622" y="1208532"/>
                    <a:pt x="628904" y="1156589"/>
                  </a:cubicBezTo>
                  <a:cubicBezTo>
                    <a:pt x="619252" y="1121664"/>
                    <a:pt x="606552" y="989711"/>
                    <a:pt x="627126" y="867537"/>
                  </a:cubicBezTo>
                  <a:cubicBezTo>
                    <a:pt x="673481" y="927227"/>
                    <a:pt x="738759" y="953897"/>
                    <a:pt x="797179" y="937260"/>
                  </a:cubicBezTo>
                  <a:lnTo>
                    <a:pt x="791337" y="916686"/>
                  </a:lnTo>
                  <a:cubicBezTo>
                    <a:pt x="734314" y="932688"/>
                    <a:pt x="669671" y="900430"/>
                    <a:pt x="626999" y="834771"/>
                  </a:cubicBezTo>
                  <a:cubicBezTo>
                    <a:pt x="605028" y="803529"/>
                    <a:pt x="589280" y="623570"/>
                    <a:pt x="624967" y="488950"/>
                  </a:cubicBezTo>
                  <a:cubicBezTo>
                    <a:pt x="666877" y="433705"/>
                    <a:pt x="730123" y="413639"/>
                    <a:pt x="775843" y="442595"/>
                  </a:cubicBezTo>
                  <a:lnTo>
                    <a:pt x="776478" y="441325"/>
                  </a:lnTo>
                  <a:cubicBezTo>
                    <a:pt x="775843" y="450850"/>
                    <a:pt x="777748" y="460375"/>
                    <a:pt x="781431" y="469392"/>
                  </a:cubicBezTo>
                  <a:cubicBezTo>
                    <a:pt x="791083" y="492633"/>
                    <a:pt x="811911" y="509016"/>
                    <a:pt x="836168" y="512445"/>
                  </a:cubicBezTo>
                  <a:lnTo>
                    <a:pt x="837692" y="500507"/>
                  </a:lnTo>
                  <a:cubicBezTo>
                    <a:pt x="817499" y="497586"/>
                    <a:pt x="800100" y="484124"/>
                    <a:pt x="791972" y="464947"/>
                  </a:cubicBezTo>
                  <a:cubicBezTo>
                    <a:pt x="783336" y="444627"/>
                    <a:pt x="786511" y="421259"/>
                    <a:pt x="800227" y="404241"/>
                  </a:cubicBezTo>
                  <a:cubicBezTo>
                    <a:pt x="813054" y="388239"/>
                    <a:pt x="833374" y="380492"/>
                    <a:pt x="853440" y="383667"/>
                  </a:cubicBezTo>
                  <a:lnTo>
                    <a:pt x="855091" y="371729"/>
                  </a:lnTo>
                  <a:cubicBezTo>
                    <a:pt x="830961" y="367792"/>
                    <a:pt x="806577" y="377317"/>
                    <a:pt x="791210" y="396748"/>
                  </a:cubicBezTo>
                  <a:lnTo>
                    <a:pt x="778637" y="426339"/>
                  </a:lnTo>
                  <a:cubicBezTo>
                    <a:pt x="731520" y="399161"/>
                    <a:pt x="669671" y="415671"/>
                    <a:pt x="624713" y="464566"/>
                  </a:cubicBezTo>
                  <a:cubicBezTo>
                    <a:pt x="598170" y="411607"/>
                    <a:pt x="600964" y="186309"/>
                    <a:pt x="619633" y="108839"/>
                  </a:cubicBezTo>
                  <a:cubicBezTo>
                    <a:pt x="643763" y="48133"/>
                    <a:pt x="673735" y="0"/>
                    <a:pt x="736854" y="0"/>
                  </a:cubicBezTo>
                  <a:close/>
                  <a:moveTo>
                    <a:pt x="426593" y="0"/>
                  </a:moveTo>
                  <a:cubicBezTo>
                    <a:pt x="479044" y="0"/>
                    <a:pt x="505079" y="37592"/>
                    <a:pt x="534797" y="89535"/>
                  </a:cubicBezTo>
                  <a:cubicBezTo>
                    <a:pt x="544449" y="124460"/>
                    <a:pt x="557149" y="256413"/>
                    <a:pt x="536575" y="378587"/>
                  </a:cubicBezTo>
                  <a:cubicBezTo>
                    <a:pt x="490220" y="318897"/>
                    <a:pt x="424942" y="292227"/>
                    <a:pt x="366522" y="308864"/>
                  </a:cubicBezTo>
                  <a:lnTo>
                    <a:pt x="372364" y="329438"/>
                  </a:lnTo>
                  <a:cubicBezTo>
                    <a:pt x="429387" y="313436"/>
                    <a:pt x="494030" y="345694"/>
                    <a:pt x="536702" y="411353"/>
                  </a:cubicBezTo>
                  <a:cubicBezTo>
                    <a:pt x="558673" y="442595"/>
                    <a:pt x="574421" y="622554"/>
                    <a:pt x="538734" y="757174"/>
                  </a:cubicBezTo>
                  <a:cubicBezTo>
                    <a:pt x="496824" y="812419"/>
                    <a:pt x="433578" y="832485"/>
                    <a:pt x="387858" y="803529"/>
                  </a:cubicBezTo>
                  <a:lnTo>
                    <a:pt x="387223" y="804799"/>
                  </a:lnTo>
                  <a:cubicBezTo>
                    <a:pt x="387858" y="795274"/>
                    <a:pt x="385953" y="785749"/>
                    <a:pt x="382270" y="776732"/>
                  </a:cubicBezTo>
                  <a:cubicBezTo>
                    <a:pt x="372618" y="753491"/>
                    <a:pt x="351790" y="737108"/>
                    <a:pt x="327533" y="733679"/>
                  </a:cubicBezTo>
                  <a:lnTo>
                    <a:pt x="326009" y="745617"/>
                  </a:lnTo>
                  <a:cubicBezTo>
                    <a:pt x="346202" y="748538"/>
                    <a:pt x="363601" y="762000"/>
                    <a:pt x="371729" y="781177"/>
                  </a:cubicBezTo>
                  <a:cubicBezTo>
                    <a:pt x="380365" y="801497"/>
                    <a:pt x="377190" y="824865"/>
                    <a:pt x="363474" y="841883"/>
                  </a:cubicBezTo>
                  <a:cubicBezTo>
                    <a:pt x="350647" y="857885"/>
                    <a:pt x="330327" y="865632"/>
                    <a:pt x="310261" y="862457"/>
                  </a:cubicBezTo>
                  <a:lnTo>
                    <a:pt x="308610" y="874395"/>
                  </a:lnTo>
                  <a:cubicBezTo>
                    <a:pt x="332740" y="878332"/>
                    <a:pt x="357124" y="868807"/>
                    <a:pt x="372491" y="849376"/>
                  </a:cubicBezTo>
                  <a:lnTo>
                    <a:pt x="385064" y="819785"/>
                  </a:lnTo>
                  <a:cubicBezTo>
                    <a:pt x="432181" y="846963"/>
                    <a:pt x="494030" y="830453"/>
                    <a:pt x="538988" y="781558"/>
                  </a:cubicBezTo>
                  <a:cubicBezTo>
                    <a:pt x="565531" y="834517"/>
                    <a:pt x="562737" y="1059815"/>
                    <a:pt x="544068" y="1137285"/>
                  </a:cubicBezTo>
                  <a:cubicBezTo>
                    <a:pt x="519811" y="1198118"/>
                    <a:pt x="489839" y="1246251"/>
                    <a:pt x="426720" y="1246251"/>
                  </a:cubicBezTo>
                  <a:cubicBezTo>
                    <a:pt x="370459" y="1246251"/>
                    <a:pt x="323596" y="1202944"/>
                    <a:pt x="316865" y="1145540"/>
                  </a:cubicBezTo>
                  <a:cubicBezTo>
                    <a:pt x="379730" y="1115695"/>
                    <a:pt x="417830" y="1054227"/>
                    <a:pt x="407797" y="994410"/>
                  </a:cubicBezTo>
                  <a:lnTo>
                    <a:pt x="392811" y="997839"/>
                  </a:lnTo>
                  <a:cubicBezTo>
                    <a:pt x="402209" y="1055370"/>
                    <a:pt x="359664" y="1115060"/>
                    <a:pt x="293370" y="1138682"/>
                  </a:cubicBezTo>
                  <a:cubicBezTo>
                    <a:pt x="289814" y="1140968"/>
                    <a:pt x="285877" y="1141095"/>
                    <a:pt x="281940" y="1141095"/>
                  </a:cubicBezTo>
                  <a:cubicBezTo>
                    <a:pt x="218821" y="1141095"/>
                    <a:pt x="167513" y="1086485"/>
                    <a:pt x="167513" y="1019175"/>
                  </a:cubicBezTo>
                  <a:lnTo>
                    <a:pt x="174117" y="984504"/>
                  </a:lnTo>
                  <a:lnTo>
                    <a:pt x="167513" y="984504"/>
                  </a:lnTo>
                  <a:lnTo>
                    <a:pt x="167513" y="980948"/>
                  </a:lnTo>
                  <a:cubicBezTo>
                    <a:pt x="115697" y="975487"/>
                    <a:pt x="76073" y="928370"/>
                    <a:pt x="76073" y="871220"/>
                  </a:cubicBezTo>
                  <a:lnTo>
                    <a:pt x="82423" y="837565"/>
                  </a:lnTo>
                  <a:cubicBezTo>
                    <a:pt x="34036" y="816102"/>
                    <a:pt x="0" y="765175"/>
                    <a:pt x="0" y="705866"/>
                  </a:cubicBezTo>
                  <a:cubicBezTo>
                    <a:pt x="0" y="672846"/>
                    <a:pt x="10541" y="642493"/>
                    <a:pt x="28702" y="618998"/>
                  </a:cubicBezTo>
                  <a:cubicBezTo>
                    <a:pt x="60198" y="578866"/>
                    <a:pt x="104775" y="560705"/>
                    <a:pt x="144526" y="575056"/>
                  </a:cubicBezTo>
                  <a:lnTo>
                    <a:pt x="149479" y="559562"/>
                  </a:lnTo>
                  <a:cubicBezTo>
                    <a:pt x="113665" y="546735"/>
                    <a:pt x="74676" y="556260"/>
                    <a:pt x="42672" y="583311"/>
                  </a:cubicBezTo>
                  <a:cubicBezTo>
                    <a:pt x="28067" y="563753"/>
                    <a:pt x="21082" y="538734"/>
                    <a:pt x="21082" y="511937"/>
                  </a:cubicBezTo>
                  <a:cubicBezTo>
                    <a:pt x="21082" y="443484"/>
                    <a:pt x="66421" y="386334"/>
                    <a:pt x="126873" y="372745"/>
                  </a:cubicBezTo>
                  <a:cubicBezTo>
                    <a:pt x="188595" y="362966"/>
                    <a:pt x="244602" y="388620"/>
                    <a:pt x="263525" y="436118"/>
                  </a:cubicBezTo>
                  <a:cubicBezTo>
                    <a:pt x="254254" y="442849"/>
                    <a:pt x="246888" y="452374"/>
                    <a:pt x="241427" y="463423"/>
                  </a:cubicBezTo>
                  <a:cubicBezTo>
                    <a:pt x="227076" y="492379"/>
                    <a:pt x="228092" y="528193"/>
                    <a:pt x="244094" y="557657"/>
                  </a:cubicBezTo>
                  <a:lnTo>
                    <a:pt x="256794" y="549910"/>
                  </a:lnTo>
                  <a:cubicBezTo>
                    <a:pt x="243459" y="525272"/>
                    <a:pt x="242443" y="495554"/>
                    <a:pt x="254127" y="471424"/>
                  </a:cubicBezTo>
                  <a:cubicBezTo>
                    <a:pt x="258445" y="462407"/>
                    <a:pt x="264287" y="454660"/>
                    <a:pt x="272796" y="450596"/>
                  </a:cubicBezTo>
                  <a:lnTo>
                    <a:pt x="285750" y="446913"/>
                  </a:lnTo>
                  <a:lnTo>
                    <a:pt x="283337" y="440309"/>
                  </a:lnTo>
                  <a:cubicBezTo>
                    <a:pt x="294132" y="433959"/>
                    <a:pt x="306705" y="431038"/>
                    <a:pt x="319786" y="432054"/>
                  </a:cubicBezTo>
                  <a:cubicBezTo>
                    <a:pt x="345186" y="433959"/>
                    <a:pt x="368554" y="450215"/>
                    <a:pt x="381508" y="474980"/>
                  </a:cubicBezTo>
                  <a:lnTo>
                    <a:pt x="394335" y="467487"/>
                  </a:lnTo>
                  <a:cubicBezTo>
                    <a:pt x="378841" y="437769"/>
                    <a:pt x="350647" y="418465"/>
                    <a:pt x="319913" y="416433"/>
                  </a:cubicBezTo>
                  <a:cubicBezTo>
                    <a:pt x="304927" y="415417"/>
                    <a:pt x="290449" y="418719"/>
                    <a:pt x="278003" y="425958"/>
                  </a:cubicBezTo>
                  <a:cubicBezTo>
                    <a:pt x="253365" y="373761"/>
                    <a:pt x="189865" y="344932"/>
                    <a:pt x="121158" y="355473"/>
                  </a:cubicBezTo>
                  <a:cubicBezTo>
                    <a:pt x="114173" y="340868"/>
                    <a:pt x="111252" y="324358"/>
                    <a:pt x="111252" y="306959"/>
                  </a:cubicBezTo>
                  <a:cubicBezTo>
                    <a:pt x="111252" y="258445"/>
                    <a:pt x="133985" y="215646"/>
                    <a:pt x="170180" y="192024"/>
                  </a:cubicBezTo>
                  <a:cubicBezTo>
                    <a:pt x="179832" y="139192"/>
                    <a:pt x="216789" y="96901"/>
                    <a:pt x="265176" y="83820"/>
                  </a:cubicBezTo>
                  <a:cubicBezTo>
                    <a:pt x="335153" y="71247"/>
                    <a:pt x="398907" y="104267"/>
                    <a:pt x="413258" y="161671"/>
                  </a:cubicBezTo>
                  <a:lnTo>
                    <a:pt x="427990" y="157480"/>
                  </a:lnTo>
                  <a:cubicBezTo>
                    <a:pt x="416179" y="110490"/>
                    <a:pt x="376174" y="77597"/>
                    <a:pt x="325247" y="69469"/>
                  </a:cubicBezTo>
                  <a:cubicBezTo>
                    <a:pt x="342265" y="27940"/>
                    <a:pt x="381381" y="0"/>
                    <a:pt x="426593" y="0"/>
                  </a:cubicBezTo>
                  <a:close/>
                </a:path>
              </a:pathLst>
            </a:custGeom>
            <a:solidFill>
              <a:srgbClr val="7F7F7F"/>
            </a:solidFill>
          </p:spPr>
        </p:sp>
      </p:grpSp>
      <p:grpSp>
        <p:nvGrpSpPr>
          <p:cNvPr id="18" name="Group 33">
            <a:extLst>
              <a:ext uri="{FF2B5EF4-FFF2-40B4-BE49-F238E27FC236}">
                <a16:creationId xmlns:a16="http://schemas.microsoft.com/office/drawing/2014/main" id="{6210284C-4034-3AB0-E4A9-14EEE6548B6F}"/>
              </a:ext>
            </a:extLst>
          </p:cNvPr>
          <p:cNvGrpSpPr/>
          <p:nvPr/>
        </p:nvGrpSpPr>
        <p:grpSpPr>
          <a:xfrm>
            <a:off x="4693560" y="2895511"/>
            <a:ext cx="830880" cy="978480"/>
            <a:chOff x="0" y="0"/>
            <a:chExt cx="1107840" cy="1304640"/>
          </a:xfrm>
        </p:grpSpPr>
        <p:sp>
          <p:nvSpPr>
            <p:cNvPr id="19" name="Freeform 34">
              <a:extLst>
                <a:ext uri="{FF2B5EF4-FFF2-40B4-BE49-F238E27FC236}">
                  <a16:creationId xmlns:a16="http://schemas.microsoft.com/office/drawing/2014/main" id="{DC2A6A24-CB4A-D268-2F80-5AFFE612FF6C}"/>
                </a:ext>
              </a:extLst>
            </p:cNvPr>
            <p:cNvSpPr/>
            <p:nvPr/>
          </p:nvSpPr>
          <p:spPr>
            <a:xfrm>
              <a:off x="-8382" y="-4953"/>
              <a:ext cx="1279398" cy="1309624"/>
            </a:xfrm>
            <a:custGeom>
              <a:avLst/>
              <a:gdLst/>
              <a:ahLst/>
              <a:cxnLst/>
              <a:rect l="l" t="t" r="r" b="b"/>
              <a:pathLst>
                <a:path w="1279398" h="1309624">
                  <a:moveTo>
                    <a:pt x="627634" y="5207"/>
                  </a:moveTo>
                  <a:cubicBezTo>
                    <a:pt x="379095" y="0"/>
                    <a:pt x="224663" y="87376"/>
                    <a:pt x="159385" y="266446"/>
                  </a:cubicBezTo>
                  <a:cubicBezTo>
                    <a:pt x="118237" y="411226"/>
                    <a:pt x="163068" y="462661"/>
                    <a:pt x="109474" y="529971"/>
                  </a:cubicBezTo>
                  <a:cubicBezTo>
                    <a:pt x="58166" y="597789"/>
                    <a:pt x="0" y="649732"/>
                    <a:pt x="9398" y="686943"/>
                  </a:cubicBezTo>
                  <a:cubicBezTo>
                    <a:pt x="31115" y="709422"/>
                    <a:pt x="62611" y="728345"/>
                    <a:pt x="104140" y="742061"/>
                  </a:cubicBezTo>
                  <a:cubicBezTo>
                    <a:pt x="92329" y="772033"/>
                    <a:pt x="49657" y="811276"/>
                    <a:pt x="68580" y="832104"/>
                  </a:cubicBezTo>
                  <a:lnTo>
                    <a:pt x="108331" y="862203"/>
                  </a:lnTo>
                  <a:cubicBezTo>
                    <a:pt x="97282" y="876300"/>
                    <a:pt x="71501" y="877316"/>
                    <a:pt x="75311" y="904621"/>
                  </a:cubicBezTo>
                  <a:cubicBezTo>
                    <a:pt x="83693" y="933958"/>
                    <a:pt x="122809" y="940943"/>
                    <a:pt x="115062" y="961136"/>
                  </a:cubicBezTo>
                  <a:cubicBezTo>
                    <a:pt x="90932" y="1015111"/>
                    <a:pt x="82804" y="1084707"/>
                    <a:pt x="101854" y="1107059"/>
                  </a:cubicBezTo>
                  <a:cubicBezTo>
                    <a:pt x="140589" y="1147191"/>
                    <a:pt x="257175" y="1158494"/>
                    <a:pt x="362585" y="1121029"/>
                  </a:cubicBezTo>
                  <a:lnTo>
                    <a:pt x="402336" y="1309624"/>
                  </a:lnTo>
                  <a:lnTo>
                    <a:pt x="992251" y="1302512"/>
                  </a:lnTo>
                  <a:cubicBezTo>
                    <a:pt x="915670" y="1005078"/>
                    <a:pt x="927481" y="874776"/>
                    <a:pt x="1014349" y="784479"/>
                  </a:cubicBezTo>
                  <a:cubicBezTo>
                    <a:pt x="1279398" y="439928"/>
                    <a:pt x="983361" y="12954"/>
                    <a:pt x="627634" y="5207"/>
                  </a:cubicBezTo>
                  <a:close/>
                </a:path>
              </a:pathLst>
            </a:custGeom>
            <a:solidFill>
              <a:srgbClr val="7F7F7F"/>
            </a:solidFill>
          </p:spPr>
        </p:sp>
      </p:grpSp>
      <p:grpSp>
        <p:nvGrpSpPr>
          <p:cNvPr id="20" name="Group 35">
            <a:extLst>
              <a:ext uri="{FF2B5EF4-FFF2-40B4-BE49-F238E27FC236}">
                <a16:creationId xmlns:a16="http://schemas.microsoft.com/office/drawing/2014/main" id="{0E2C3B01-0A73-D826-1ACC-6F384C86A778}"/>
              </a:ext>
            </a:extLst>
          </p:cNvPr>
          <p:cNvGrpSpPr/>
          <p:nvPr/>
        </p:nvGrpSpPr>
        <p:grpSpPr>
          <a:xfrm rot="-3499199">
            <a:off x="4985160" y="2875351"/>
            <a:ext cx="435600" cy="609120"/>
            <a:chOff x="0" y="0"/>
            <a:chExt cx="580800" cy="812160"/>
          </a:xfrm>
        </p:grpSpPr>
        <p:sp>
          <p:nvSpPr>
            <p:cNvPr id="21" name="Freeform 36">
              <a:extLst>
                <a:ext uri="{FF2B5EF4-FFF2-40B4-BE49-F238E27FC236}">
                  <a16:creationId xmlns:a16="http://schemas.microsoft.com/office/drawing/2014/main" id="{4736BC21-65FB-E847-FA50-6368BF89FFD8}"/>
                </a:ext>
              </a:extLst>
            </p:cNvPr>
            <p:cNvSpPr/>
            <p:nvPr/>
          </p:nvSpPr>
          <p:spPr>
            <a:xfrm>
              <a:off x="-9525" y="0"/>
              <a:ext cx="590296" cy="812292"/>
            </a:xfrm>
            <a:custGeom>
              <a:avLst/>
              <a:gdLst/>
              <a:ahLst/>
              <a:cxnLst/>
              <a:rect l="l" t="t" r="r" b="b"/>
              <a:pathLst>
                <a:path w="590296" h="812292">
                  <a:moveTo>
                    <a:pt x="222504" y="312547"/>
                  </a:moveTo>
                  <a:cubicBezTo>
                    <a:pt x="215900" y="312039"/>
                    <a:pt x="209169" y="312166"/>
                    <a:pt x="202565" y="312928"/>
                  </a:cubicBezTo>
                  <a:cubicBezTo>
                    <a:pt x="193675" y="314071"/>
                    <a:pt x="184785" y="316484"/>
                    <a:pt x="176403" y="320040"/>
                  </a:cubicBezTo>
                  <a:lnTo>
                    <a:pt x="180721" y="329692"/>
                  </a:lnTo>
                  <a:cubicBezTo>
                    <a:pt x="210693" y="316484"/>
                    <a:pt x="245618" y="321818"/>
                    <a:pt x="269621" y="343281"/>
                  </a:cubicBezTo>
                  <a:cubicBezTo>
                    <a:pt x="292227" y="363347"/>
                    <a:pt x="301244" y="394335"/>
                    <a:pt x="293243" y="423418"/>
                  </a:cubicBezTo>
                  <a:lnTo>
                    <a:pt x="304038" y="426085"/>
                  </a:lnTo>
                  <a:cubicBezTo>
                    <a:pt x="313182" y="393065"/>
                    <a:pt x="302768" y="358013"/>
                    <a:pt x="276987" y="335280"/>
                  </a:cubicBezTo>
                  <a:cubicBezTo>
                    <a:pt x="261620" y="321818"/>
                    <a:pt x="242570" y="313944"/>
                    <a:pt x="222631" y="312293"/>
                  </a:cubicBezTo>
                  <a:close/>
                  <a:moveTo>
                    <a:pt x="301625" y="270129"/>
                  </a:moveTo>
                  <a:cubicBezTo>
                    <a:pt x="274701" y="270256"/>
                    <a:pt x="248920" y="281559"/>
                    <a:pt x="231267" y="302133"/>
                  </a:cubicBezTo>
                  <a:lnTo>
                    <a:pt x="239776" y="308991"/>
                  </a:lnTo>
                  <a:cubicBezTo>
                    <a:pt x="260350" y="284607"/>
                    <a:pt x="294132" y="274828"/>
                    <a:pt x="325755" y="283972"/>
                  </a:cubicBezTo>
                  <a:cubicBezTo>
                    <a:pt x="355473" y="292608"/>
                    <a:pt x="378333" y="316357"/>
                    <a:pt x="384937" y="345821"/>
                  </a:cubicBezTo>
                  <a:lnTo>
                    <a:pt x="395859" y="343789"/>
                  </a:lnTo>
                  <a:cubicBezTo>
                    <a:pt x="388366" y="310388"/>
                    <a:pt x="362458" y="283464"/>
                    <a:pt x="328549" y="273812"/>
                  </a:cubicBezTo>
                  <a:cubicBezTo>
                    <a:pt x="319659" y="271272"/>
                    <a:pt x="310515" y="270129"/>
                    <a:pt x="301498" y="270129"/>
                  </a:cubicBezTo>
                  <a:close/>
                  <a:moveTo>
                    <a:pt x="274447" y="0"/>
                  </a:moveTo>
                  <a:cubicBezTo>
                    <a:pt x="316103" y="0"/>
                    <a:pt x="350774" y="28194"/>
                    <a:pt x="355727" y="65659"/>
                  </a:cubicBezTo>
                  <a:cubicBezTo>
                    <a:pt x="309118" y="85090"/>
                    <a:pt x="281051" y="125222"/>
                    <a:pt x="288417" y="164211"/>
                  </a:cubicBezTo>
                  <a:lnTo>
                    <a:pt x="299466" y="162052"/>
                  </a:lnTo>
                  <a:cubicBezTo>
                    <a:pt x="292608" y="124587"/>
                    <a:pt x="324104" y="85598"/>
                    <a:pt x="373126" y="70231"/>
                  </a:cubicBezTo>
                  <a:cubicBezTo>
                    <a:pt x="375793" y="68707"/>
                    <a:pt x="378714" y="68580"/>
                    <a:pt x="381508" y="68580"/>
                  </a:cubicBezTo>
                  <a:cubicBezTo>
                    <a:pt x="428244" y="68580"/>
                    <a:pt x="466217" y="104140"/>
                    <a:pt x="466217" y="147955"/>
                  </a:cubicBezTo>
                  <a:lnTo>
                    <a:pt x="461391" y="170561"/>
                  </a:lnTo>
                  <a:lnTo>
                    <a:pt x="466217" y="170561"/>
                  </a:lnTo>
                  <a:lnTo>
                    <a:pt x="466217" y="172847"/>
                  </a:lnTo>
                  <a:cubicBezTo>
                    <a:pt x="504571" y="176403"/>
                    <a:pt x="533908" y="207137"/>
                    <a:pt x="533908" y="244348"/>
                  </a:cubicBezTo>
                  <a:lnTo>
                    <a:pt x="529209" y="266319"/>
                  </a:lnTo>
                  <a:cubicBezTo>
                    <a:pt x="565150" y="280289"/>
                    <a:pt x="590296" y="313436"/>
                    <a:pt x="590296" y="352171"/>
                  </a:cubicBezTo>
                  <a:cubicBezTo>
                    <a:pt x="590296" y="373634"/>
                    <a:pt x="582549" y="393446"/>
                    <a:pt x="568960" y="408813"/>
                  </a:cubicBezTo>
                  <a:cubicBezTo>
                    <a:pt x="545719" y="434975"/>
                    <a:pt x="512699" y="446786"/>
                    <a:pt x="483108" y="437515"/>
                  </a:cubicBezTo>
                  <a:lnTo>
                    <a:pt x="479425" y="447548"/>
                  </a:lnTo>
                  <a:cubicBezTo>
                    <a:pt x="505968" y="455930"/>
                    <a:pt x="534797" y="449707"/>
                    <a:pt x="558546" y="432054"/>
                  </a:cubicBezTo>
                  <a:cubicBezTo>
                    <a:pt x="569341" y="444754"/>
                    <a:pt x="574548" y="461137"/>
                    <a:pt x="574548" y="478536"/>
                  </a:cubicBezTo>
                  <a:cubicBezTo>
                    <a:pt x="574548" y="523113"/>
                    <a:pt x="541020" y="560451"/>
                    <a:pt x="496316" y="569214"/>
                  </a:cubicBezTo>
                  <a:cubicBezTo>
                    <a:pt x="450596" y="575564"/>
                    <a:pt x="409067" y="558800"/>
                    <a:pt x="395097" y="527939"/>
                  </a:cubicBezTo>
                  <a:cubicBezTo>
                    <a:pt x="401955" y="523494"/>
                    <a:pt x="407416" y="517398"/>
                    <a:pt x="411480" y="510159"/>
                  </a:cubicBezTo>
                  <a:cubicBezTo>
                    <a:pt x="422021" y="491236"/>
                    <a:pt x="421259" y="467995"/>
                    <a:pt x="409448" y="448691"/>
                  </a:cubicBezTo>
                  <a:lnTo>
                    <a:pt x="400050" y="453771"/>
                  </a:lnTo>
                  <a:cubicBezTo>
                    <a:pt x="409956" y="469773"/>
                    <a:pt x="410718" y="489204"/>
                    <a:pt x="402082" y="504952"/>
                  </a:cubicBezTo>
                  <a:cubicBezTo>
                    <a:pt x="398907" y="510794"/>
                    <a:pt x="394589" y="515874"/>
                    <a:pt x="388239" y="518541"/>
                  </a:cubicBezTo>
                  <a:lnTo>
                    <a:pt x="378714" y="520954"/>
                  </a:lnTo>
                  <a:lnTo>
                    <a:pt x="380492" y="525272"/>
                  </a:lnTo>
                  <a:cubicBezTo>
                    <a:pt x="372491" y="529463"/>
                    <a:pt x="363220" y="531368"/>
                    <a:pt x="353441" y="530733"/>
                  </a:cubicBezTo>
                  <a:cubicBezTo>
                    <a:pt x="334645" y="529463"/>
                    <a:pt x="317246" y="518922"/>
                    <a:pt x="307721" y="502793"/>
                  </a:cubicBezTo>
                  <a:lnTo>
                    <a:pt x="298196" y="507746"/>
                  </a:lnTo>
                  <a:cubicBezTo>
                    <a:pt x="309626" y="527050"/>
                    <a:pt x="330581" y="539750"/>
                    <a:pt x="353314" y="541020"/>
                  </a:cubicBezTo>
                  <a:cubicBezTo>
                    <a:pt x="364363" y="541655"/>
                    <a:pt x="375158" y="539496"/>
                    <a:pt x="384429" y="534797"/>
                  </a:cubicBezTo>
                  <a:cubicBezTo>
                    <a:pt x="402717" y="568833"/>
                    <a:pt x="449707" y="587629"/>
                    <a:pt x="500634" y="580771"/>
                  </a:cubicBezTo>
                  <a:cubicBezTo>
                    <a:pt x="505841" y="590296"/>
                    <a:pt x="508000" y="601091"/>
                    <a:pt x="508000" y="612394"/>
                  </a:cubicBezTo>
                  <a:cubicBezTo>
                    <a:pt x="508000" y="643255"/>
                    <a:pt x="491998" y="670560"/>
                    <a:pt x="466217" y="685927"/>
                  </a:cubicBezTo>
                  <a:lnTo>
                    <a:pt x="462661" y="686181"/>
                  </a:lnTo>
                  <a:cubicBezTo>
                    <a:pt x="431546" y="684149"/>
                    <a:pt x="403606" y="665734"/>
                    <a:pt x="390017" y="638429"/>
                  </a:cubicBezTo>
                  <a:lnTo>
                    <a:pt x="379857" y="642747"/>
                  </a:lnTo>
                  <a:cubicBezTo>
                    <a:pt x="394970" y="673354"/>
                    <a:pt x="426212" y="693928"/>
                    <a:pt x="461010" y="696341"/>
                  </a:cubicBezTo>
                  <a:cubicBezTo>
                    <a:pt x="452120" y="726567"/>
                    <a:pt x="426466" y="750062"/>
                    <a:pt x="393954" y="757809"/>
                  </a:cubicBezTo>
                  <a:cubicBezTo>
                    <a:pt x="350139" y="764794"/>
                    <a:pt x="309753" y="750443"/>
                    <a:pt x="293243" y="722503"/>
                  </a:cubicBezTo>
                  <a:lnTo>
                    <a:pt x="282829" y="729107"/>
                  </a:lnTo>
                  <a:cubicBezTo>
                    <a:pt x="296164" y="749427"/>
                    <a:pt x="320421" y="763016"/>
                    <a:pt x="349504" y="767080"/>
                  </a:cubicBezTo>
                  <a:cubicBezTo>
                    <a:pt x="336931" y="794004"/>
                    <a:pt x="307975" y="812292"/>
                    <a:pt x="274447" y="812292"/>
                  </a:cubicBezTo>
                  <a:cubicBezTo>
                    <a:pt x="235585" y="812292"/>
                    <a:pt x="216408" y="787781"/>
                    <a:pt x="194310" y="753999"/>
                  </a:cubicBezTo>
                  <a:lnTo>
                    <a:pt x="191389" y="741045"/>
                  </a:lnTo>
                  <a:cubicBezTo>
                    <a:pt x="161036" y="729361"/>
                    <a:pt x="138557" y="703326"/>
                    <a:pt x="133985" y="671830"/>
                  </a:cubicBezTo>
                  <a:cubicBezTo>
                    <a:pt x="110744" y="676275"/>
                    <a:pt x="88519" y="672592"/>
                    <a:pt x="67818" y="654939"/>
                  </a:cubicBezTo>
                  <a:cubicBezTo>
                    <a:pt x="36957" y="628650"/>
                    <a:pt x="31496" y="585978"/>
                    <a:pt x="54610" y="555117"/>
                  </a:cubicBezTo>
                  <a:cubicBezTo>
                    <a:pt x="102362" y="569849"/>
                    <a:pt x="151257" y="558419"/>
                    <a:pt x="173736" y="525780"/>
                  </a:cubicBezTo>
                  <a:lnTo>
                    <a:pt x="180848" y="527304"/>
                  </a:lnTo>
                  <a:cubicBezTo>
                    <a:pt x="218059" y="530479"/>
                    <a:pt x="252984" y="512572"/>
                    <a:pt x="270129" y="481330"/>
                  </a:cubicBezTo>
                  <a:lnTo>
                    <a:pt x="260350" y="476250"/>
                  </a:lnTo>
                  <a:cubicBezTo>
                    <a:pt x="245364" y="503936"/>
                    <a:pt x="214376" y="519938"/>
                    <a:pt x="181356" y="516890"/>
                  </a:cubicBezTo>
                  <a:cubicBezTo>
                    <a:pt x="150368" y="514096"/>
                    <a:pt x="122936" y="495046"/>
                    <a:pt x="110109" y="467360"/>
                  </a:cubicBezTo>
                  <a:lnTo>
                    <a:pt x="99822" y="471424"/>
                  </a:lnTo>
                  <a:cubicBezTo>
                    <a:pt x="111506" y="496697"/>
                    <a:pt x="133985" y="515620"/>
                    <a:pt x="161036" y="522986"/>
                  </a:cubicBezTo>
                  <a:cubicBezTo>
                    <a:pt x="138557" y="552196"/>
                    <a:pt x="89916" y="559435"/>
                    <a:pt x="44704" y="540893"/>
                  </a:cubicBezTo>
                  <a:cubicBezTo>
                    <a:pt x="41656" y="540258"/>
                    <a:pt x="39497" y="538607"/>
                    <a:pt x="37338" y="536702"/>
                  </a:cubicBezTo>
                  <a:cubicBezTo>
                    <a:pt x="2667" y="507238"/>
                    <a:pt x="0" y="457073"/>
                    <a:pt x="31496" y="424561"/>
                  </a:cubicBezTo>
                  <a:lnTo>
                    <a:pt x="51308" y="410845"/>
                  </a:lnTo>
                  <a:lnTo>
                    <a:pt x="47625" y="407670"/>
                  </a:lnTo>
                  <a:lnTo>
                    <a:pt x="49276" y="405892"/>
                  </a:lnTo>
                  <a:cubicBezTo>
                    <a:pt x="23368" y="379095"/>
                    <a:pt x="23749" y="337820"/>
                    <a:pt x="50292" y="310261"/>
                  </a:cubicBezTo>
                  <a:lnTo>
                    <a:pt x="69469" y="296926"/>
                  </a:lnTo>
                  <a:cubicBezTo>
                    <a:pt x="53848" y="265938"/>
                    <a:pt x="57404" y="228219"/>
                    <a:pt x="81788" y="200406"/>
                  </a:cubicBezTo>
                  <a:cubicBezTo>
                    <a:pt x="107950" y="186309"/>
                    <a:pt x="137922" y="179070"/>
                    <a:pt x="169164" y="178308"/>
                  </a:cubicBezTo>
                  <a:lnTo>
                    <a:pt x="168783" y="166116"/>
                  </a:lnTo>
                  <a:cubicBezTo>
                    <a:pt x="137287" y="167005"/>
                    <a:pt x="107061" y="173863"/>
                    <a:pt x="79502" y="185928"/>
                  </a:cubicBezTo>
                  <a:cubicBezTo>
                    <a:pt x="67945" y="172085"/>
                    <a:pt x="62484" y="154432"/>
                    <a:pt x="62484" y="135636"/>
                  </a:cubicBezTo>
                  <a:cubicBezTo>
                    <a:pt x="62484" y="79248"/>
                    <a:pt x="111252" y="33528"/>
                    <a:pt x="171450" y="33528"/>
                  </a:cubicBezTo>
                  <a:cubicBezTo>
                    <a:pt x="183388" y="33528"/>
                    <a:pt x="194818" y="35306"/>
                    <a:pt x="205359" y="39116"/>
                  </a:cubicBezTo>
                  <a:cubicBezTo>
                    <a:pt x="220599" y="15621"/>
                    <a:pt x="241427" y="0"/>
                    <a:pt x="274447" y="0"/>
                  </a:cubicBezTo>
                  <a:close/>
                </a:path>
              </a:pathLst>
            </a:custGeom>
            <a:solidFill>
              <a:srgbClr val="7F7F7F"/>
            </a:solidFill>
          </p:spPr>
        </p:sp>
      </p:grpSp>
      <p:grpSp>
        <p:nvGrpSpPr>
          <p:cNvPr id="22" name="Group 37">
            <a:extLst>
              <a:ext uri="{FF2B5EF4-FFF2-40B4-BE49-F238E27FC236}">
                <a16:creationId xmlns:a16="http://schemas.microsoft.com/office/drawing/2014/main" id="{3345BB13-D9AB-E543-B662-511C8073F045}"/>
              </a:ext>
            </a:extLst>
          </p:cNvPr>
          <p:cNvGrpSpPr/>
          <p:nvPr/>
        </p:nvGrpSpPr>
        <p:grpSpPr>
          <a:xfrm>
            <a:off x="3334200" y="2948791"/>
            <a:ext cx="744480" cy="871920"/>
            <a:chOff x="0" y="0"/>
            <a:chExt cx="992640" cy="1162560"/>
          </a:xfrm>
        </p:grpSpPr>
        <p:sp>
          <p:nvSpPr>
            <p:cNvPr id="23" name="Freeform 38">
              <a:extLst>
                <a:ext uri="{FF2B5EF4-FFF2-40B4-BE49-F238E27FC236}">
                  <a16:creationId xmlns:a16="http://schemas.microsoft.com/office/drawing/2014/main" id="{04861AD8-8566-8F03-A298-4FC08FC7C999}"/>
                </a:ext>
              </a:extLst>
            </p:cNvPr>
            <p:cNvSpPr/>
            <p:nvPr/>
          </p:nvSpPr>
          <p:spPr>
            <a:xfrm>
              <a:off x="-1397" y="-2032"/>
              <a:ext cx="1038606" cy="1167765"/>
            </a:xfrm>
            <a:custGeom>
              <a:avLst/>
              <a:gdLst/>
              <a:ahLst/>
              <a:cxnLst/>
              <a:rect l="l" t="t" r="r" b="b"/>
              <a:pathLst>
                <a:path w="1038606" h="1167765">
                  <a:moveTo>
                    <a:pt x="391668" y="739394"/>
                  </a:moveTo>
                  <a:cubicBezTo>
                    <a:pt x="414147" y="764794"/>
                    <a:pt x="425323" y="811149"/>
                    <a:pt x="458978" y="815721"/>
                  </a:cubicBezTo>
                  <a:cubicBezTo>
                    <a:pt x="494030" y="802259"/>
                    <a:pt x="520700" y="778383"/>
                    <a:pt x="543179" y="743966"/>
                  </a:cubicBezTo>
                  <a:cubicBezTo>
                    <a:pt x="555752" y="735965"/>
                    <a:pt x="582422" y="742950"/>
                    <a:pt x="585343" y="751459"/>
                  </a:cubicBezTo>
                  <a:cubicBezTo>
                    <a:pt x="521716" y="856107"/>
                    <a:pt x="549275" y="1001268"/>
                    <a:pt x="533400" y="1025144"/>
                  </a:cubicBezTo>
                  <a:cubicBezTo>
                    <a:pt x="473456" y="1074039"/>
                    <a:pt x="419227" y="1048131"/>
                    <a:pt x="362204" y="1059561"/>
                  </a:cubicBezTo>
                  <a:cubicBezTo>
                    <a:pt x="315468" y="1069975"/>
                    <a:pt x="279908" y="1125347"/>
                    <a:pt x="234442" y="1140333"/>
                  </a:cubicBezTo>
                  <a:cubicBezTo>
                    <a:pt x="183388" y="1153287"/>
                    <a:pt x="128270" y="1167765"/>
                    <a:pt x="74422" y="1164209"/>
                  </a:cubicBezTo>
                  <a:cubicBezTo>
                    <a:pt x="33274" y="1162177"/>
                    <a:pt x="25781" y="1103376"/>
                    <a:pt x="47752" y="1059561"/>
                  </a:cubicBezTo>
                  <a:cubicBezTo>
                    <a:pt x="58547" y="1024636"/>
                    <a:pt x="42545" y="1015238"/>
                    <a:pt x="37973" y="981837"/>
                  </a:cubicBezTo>
                  <a:cubicBezTo>
                    <a:pt x="39116" y="975741"/>
                    <a:pt x="44704" y="975106"/>
                    <a:pt x="55118" y="976503"/>
                  </a:cubicBezTo>
                  <a:lnTo>
                    <a:pt x="55118" y="951230"/>
                  </a:lnTo>
                  <a:lnTo>
                    <a:pt x="91694" y="951230"/>
                  </a:lnTo>
                  <a:lnTo>
                    <a:pt x="91694" y="980821"/>
                  </a:lnTo>
                  <a:lnTo>
                    <a:pt x="105537" y="982091"/>
                  </a:lnTo>
                  <a:lnTo>
                    <a:pt x="105537" y="951230"/>
                  </a:lnTo>
                  <a:lnTo>
                    <a:pt x="142113" y="951230"/>
                  </a:lnTo>
                  <a:lnTo>
                    <a:pt x="142113" y="981964"/>
                  </a:lnTo>
                  <a:cubicBezTo>
                    <a:pt x="146558" y="982091"/>
                    <a:pt x="151257" y="981837"/>
                    <a:pt x="155956" y="980948"/>
                  </a:cubicBezTo>
                  <a:lnTo>
                    <a:pt x="155956" y="948309"/>
                  </a:lnTo>
                  <a:lnTo>
                    <a:pt x="192532" y="948309"/>
                  </a:lnTo>
                  <a:lnTo>
                    <a:pt x="192532" y="975233"/>
                  </a:lnTo>
                  <a:cubicBezTo>
                    <a:pt x="197104" y="974725"/>
                    <a:pt x="201676" y="973709"/>
                    <a:pt x="206375" y="972439"/>
                  </a:cubicBezTo>
                  <a:lnTo>
                    <a:pt x="206375" y="942340"/>
                  </a:lnTo>
                  <a:lnTo>
                    <a:pt x="242951" y="942340"/>
                  </a:lnTo>
                  <a:lnTo>
                    <a:pt x="242951" y="961644"/>
                  </a:lnTo>
                  <a:lnTo>
                    <a:pt x="256794" y="956818"/>
                  </a:lnTo>
                  <a:lnTo>
                    <a:pt x="256794" y="934847"/>
                  </a:lnTo>
                  <a:lnTo>
                    <a:pt x="293370" y="934847"/>
                  </a:lnTo>
                  <a:lnTo>
                    <a:pt x="293370" y="941705"/>
                  </a:lnTo>
                  <a:cubicBezTo>
                    <a:pt x="305435" y="936244"/>
                    <a:pt x="317881" y="930148"/>
                    <a:pt x="330835" y="923290"/>
                  </a:cubicBezTo>
                  <a:cubicBezTo>
                    <a:pt x="350520" y="907796"/>
                    <a:pt x="319659" y="804164"/>
                    <a:pt x="322453" y="769239"/>
                  </a:cubicBezTo>
                  <a:cubicBezTo>
                    <a:pt x="325755" y="754761"/>
                    <a:pt x="368300" y="749300"/>
                    <a:pt x="391287" y="739267"/>
                  </a:cubicBezTo>
                  <a:close/>
                  <a:moveTo>
                    <a:pt x="135128" y="479298"/>
                  </a:moveTo>
                  <a:cubicBezTo>
                    <a:pt x="122301" y="477393"/>
                    <a:pt x="108839" y="479552"/>
                    <a:pt x="95377" y="488188"/>
                  </a:cubicBezTo>
                  <a:cubicBezTo>
                    <a:pt x="58928" y="496697"/>
                    <a:pt x="96774" y="556006"/>
                    <a:pt x="107950" y="589915"/>
                  </a:cubicBezTo>
                  <a:cubicBezTo>
                    <a:pt x="114935" y="622300"/>
                    <a:pt x="105156" y="666623"/>
                    <a:pt x="129032" y="660146"/>
                  </a:cubicBezTo>
                  <a:cubicBezTo>
                    <a:pt x="182880" y="647700"/>
                    <a:pt x="232410" y="606806"/>
                    <a:pt x="214630" y="542036"/>
                  </a:cubicBezTo>
                  <a:cubicBezTo>
                    <a:pt x="205867" y="527431"/>
                    <a:pt x="173355" y="485140"/>
                    <a:pt x="135001" y="479425"/>
                  </a:cubicBezTo>
                  <a:close/>
                  <a:moveTo>
                    <a:pt x="519303" y="2032"/>
                  </a:moveTo>
                  <a:cubicBezTo>
                    <a:pt x="702183" y="3048"/>
                    <a:pt x="890778" y="48895"/>
                    <a:pt x="983869" y="377444"/>
                  </a:cubicBezTo>
                  <a:cubicBezTo>
                    <a:pt x="1038606" y="567436"/>
                    <a:pt x="860298" y="857504"/>
                    <a:pt x="701802" y="830580"/>
                  </a:cubicBezTo>
                  <a:cubicBezTo>
                    <a:pt x="640969" y="821563"/>
                    <a:pt x="662940" y="730377"/>
                    <a:pt x="529209" y="703453"/>
                  </a:cubicBezTo>
                  <a:cubicBezTo>
                    <a:pt x="401447" y="677545"/>
                    <a:pt x="249936" y="792226"/>
                    <a:pt x="189484" y="782701"/>
                  </a:cubicBezTo>
                  <a:cubicBezTo>
                    <a:pt x="159512" y="776224"/>
                    <a:pt x="135255" y="690499"/>
                    <a:pt x="124968" y="700405"/>
                  </a:cubicBezTo>
                  <a:cubicBezTo>
                    <a:pt x="110871" y="714375"/>
                    <a:pt x="139065" y="777621"/>
                    <a:pt x="160020" y="799084"/>
                  </a:cubicBezTo>
                  <a:cubicBezTo>
                    <a:pt x="179705" y="812038"/>
                    <a:pt x="249809" y="798068"/>
                    <a:pt x="297561" y="775208"/>
                  </a:cubicBezTo>
                  <a:cubicBezTo>
                    <a:pt x="311150" y="771271"/>
                    <a:pt x="296672" y="816610"/>
                    <a:pt x="298958" y="845439"/>
                  </a:cubicBezTo>
                  <a:lnTo>
                    <a:pt x="293751" y="846709"/>
                  </a:lnTo>
                  <a:lnTo>
                    <a:pt x="293751" y="875157"/>
                  </a:lnTo>
                  <a:lnTo>
                    <a:pt x="257175" y="875157"/>
                  </a:lnTo>
                  <a:lnTo>
                    <a:pt x="257175" y="855345"/>
                  </a:lnTo>
                  <a:lnTo>
                    <a:pt x="243332" y="857504"/>
                  </a:lnTo>
                  <a:lnTo>
                    <a:pt x="243332" y="879729"/>
                  </a:lnTo>
                  <a:lnTo>
                    <a:pt x="206629" y="879729"/>
                  </a:lnTo>
                  <a:lnTo>
                    <a:pt x="206629" y="862203"/>
                  </a:lnTo>
                  <a:lnTo>
                    <a:pt x="192786" y="863346"/>
                  </a:lnTo>
                  <a:lnTo>
                    <a:pt x="192786" y="882650"/>
                  </a:lnTo>
                  <a:lnTo>
                    <a:pt x="156083" y="882650"/>
                  </a:lnTo>
                  <a:lnTo>
                    <a:pt x="156083" y="865251"/>
                  </a:lnTo>
                  <a:lnTo>
                    <a:pt x="142240" y="865632"/>
                  </a:lnTo>
                  <a:lnTo>
                    <a:pt x="142240" y="882650"/>
                  </a:lnTo>
                  <a:lnTo>
                    <a:pt x="105664" y="882650"/>
                  </a:lnTo>
                  <a:lnTo>
                    <a:pt x="105664" y="864743"/>
                  </a:lnTo>
                  <a:cubicBezTo>
                    <a:pt x="100838" y="864870"/>
                    <a:pt x="96266" y="864489"/>
                    <a:pt x="91821" y="864108"/>
                  </a:cubicBezTo>
                  <a:lnTo>
                    <a:pt x="91821" y="879729"/>
                  </a:lnTo>
                  <a:lnTo>
                    <a:pt x="55118" y="879729"/>
                  </a:lnTo>
                  <a:lnTo>
                    <a:pt x="55118" y="858901"/>
                  </a:lnTo>
                  <a:cubicBezTo>
                    <a:pt x="37719" y="855218"/>
                    <a:pt x="25908" y="849757"/>
                    <a:pt x="22479" y="842518"/>
                  </a:cubicBezTo>
                  <a:cubicBezTo>
                    <a:pt x="14097" y="819531"/>
                    <a:pt x="36576" y="805688"/>
                    <a:pt x="43561" y="787146"/>
                  </a:cubicBezTo>
                  <a:cubicBezTo>
                    <a:pt x="39370" y="777113"/>
                    <a:pt x="26670" y="776224"/>
                    <a:pt x="30988" y="757174"/>
                  </a:cubicBezTo>
                  <a:cubicBezTo>
                    <a:pt x="34290" y="744220"/>
                    <a:pt x="83820" y="735711"/>
                    <a:pt x="91313" y="722757"/>
                  </a:cubicBezTo>
                  <a:cubicBezTo>
                    <a:pt x="94107" y="695960"/>
                    <a:pt x="0" y="624205"/>
                    <a:pt x="1397" y="606298"/>
                  </a:cubicBezTo>
                  <a:cubicBezTo>
                    <a:pt x="5588" y="587375"/>
                    <a:pt x="43561" y="565404"/>
                    <a:pt x="65913" y="536067"/>
                  </a:cubicBezTo>
                  <a:cubicBezTo>
                    <a:pt x="76708" y="522097"/>
                    <a:pt x="28448" y="460248"/>
                    <a:pt x="32258" y="444881"/>
                  </a:cubicBezTo>
                  <a:cubicBezTo>
                    <a:pt x="39243" y="397002"/>
                    <a:pt x="82804" y="343154"/>
                    <a:pt x="91186" y="256413"/>
                  </a:cubicBezTo>
                  <a:cubicBezTo>
                    <a:pt x="117475" y="122174"/>
                    <a:pt x="327533" y="0"/>
                    <a:pt x="519303" y="2032"/>
                  </a:cubicBezTo>
                  <a:close/>
                </a:path>
              </a:pathLst>
            </a:custGeom>
            <a:solidFill>
              <a:srgbClr val="7F7F7F"/>
            </a:solidFill>
          </p:spPr>
        </p:sp>
      </p:grpSp>
      <p:grpSp>
        <p:nvGrpSpPr>
          <p:cNvPr id="24" name="Group 39">
            <a:extLst>
              <a:ext uri="{FF2B5EF4-FFF2-40B4-BE49-F238E27FC236}">
                <a16:creationId xmlns:a16="http://schemas.microsoft.com/office/drawing/2014/main" id="{1346A455-CC32-F213-1D35-6A24AE5ACDEF}"/>
              </a:ext>
            </a:extLst>
          </p:cNvPr>
          <p:cNvGrpSpPr/>
          <p:nvPr/>
        </p:nvGrpSpPr>
        <p:grpSpPr>
          <a:xfrm>
            <a:off x="13987320" y="2917831"/>
            <a:ext cx="876960" cy="934560"/>
            <a:chOff x="0" y="0"/>
            <a:chExt cx="1169280" cy="1246080"/>
          </a:xfrm>
        </p:grpSpPr>
        <p:sp>
          <p:nvSpPr>
            <p:cNvPr id="25" name="Freeform 40">
              <a:extLst>
                <a:ext uri="{FF2B5EF4-FFF2-40B4-BE49-F238E27FC236}">
                  <a16:creationId xmlns:a16="http://schemas.microsoft.com/office/drawing/2014/main" id="{84A2DECF-356A-E98A-45C0-1DB11FE35258}"/>
                </a:ext>
              </a:extLst>
            </p:cNvPr>
            <p:cNvSpPr/>
            <p:nvPr/>
          </p:nvSpPr>
          <p:spPr>
            <a:xfrm>
              <a:off x="0" y="0"/>
              <a:ext cx="1169289" cy="1246124"/>
            </a:xfrm>
            <a:custGeom>
              <a:avLst/>
              <a:gdLst/>
              <a:ahLst/>
              <a:cxnLst/>
              <a:rect l="l" t="t" r="r" b="b"/>
              <a:pathLst>
                <a:path w="1169289" h="1246124">
                  <a:moveTo>
                    <a:pt x="470281" y="184912"/>
                  </a:moveTo>
                  <a:lnTo>
                    <a:pt x="470281" y="501142"/>
                  </a:lnTo>
                  <a:lnTo>
                    <a:pt x="173482" y="501142"/>
                  </a:lnTo>
                  <a:lnTo>
                    <a:pt x="173482" y="744855"/>
                  </a:lnTo>
                  <a:lnTo>
                    <a:pt x="470281" y="744855"/>
                  </a:lnTo>
                  <a:lnTo>
                    <a:pt x="470281" y="1061085"/>
                  </a:lnTo>
                  <a:lnTo>
                    <a:pt x="699008" y="1061085"/>
                  </a:lnTo>
                  <a:lnTo>
                    <a:pt x="699008" y="744855"/>
                  </a:lnTo>
                  <a:lnTo>
                    <a:pt x="995680" y="744855"/>
                  </a:lnTo>
                  <a:lnTo>
                    <a:pt x="995680" y="501142"/>
                  </a:lnTo>
                  <a:lnTo>
                    <a:pt x="699008" y="501142"/>
                  </a:lnTo>
                  <a:lnTo>
                    <a:pt x="699008" y="184912"/>
                  </a:lnTo>
                  <a:close/>
                  <a:moveTo>
                    <a:pt x="584581" y="0"/>
                  </a:moveTo>
                  <a:cubicBezTo>
                    <a:pt x="907542" y="0"/>
                    <a:pt x="1169289" y="278892"/>
                    <a:pt x="1169289" y="623062"/>
                  </a:cubicBezTo>
                  <a:cubicBezTo>
                    <a:pt x="1169289" y="967232"/>
                    <a:pt x="907542" y="1246124"/>
                    <a:pt x="584581" y="1246124"/>
                  </a:cubicBezTo>
                  <a:cubicBezTo>
                    <a:pt x="261620" y="1246124"/>
                    <a:pt x="0" y="967105"/>
                    <a:pt x="0" y="623062"/>
                  </a:cubicBezTo>
                  <a:cubicBezTo>
                    <a:pt x="0" y="279019"/>
                    <a:pt x="261747" y="0"/>
                    <a:pt x="584581" y="0"/>
                  </a:cubicBezTo>
                  <a:close/>
                </a:path>
              </a:pathLst>
            </a:custGeom>
            <a:solidFill>
              <a:srgbClr val="7F7F7F"/>
            </a:solidFill>
          </p:spPr>
        </p:sp>
      </p:grpSp>
      <p:grpSp>
        <p:nvGrpSpPr>
          <p:cNvPr id="26" name="Group 41">
            <a:extLst>
              <a:ext uri="{FF2B5EF4-FFF2-40B4-BE49-F238E27FC236}">
                <a16:creationId xmlns:a16="http://schemas.microsoft.com/office/drawing/2014/main" id="{F33B2C51-B6AE-DBDA-BCEE-FF0894732E3D}"/>
              </a:ext>
            </a:extLst>
          </p:cNvPr>
          <p:cNvGrpSpPr/>
          <p:nvPr/>
        </p:nvGrpSpPr>
        <p:grpSpPr>
          <a:xfrm>
            <a:off x="4679160" y="8573431"/>
            <a:ext cx="859680" cy="915840"/>
            <a:chOff x="0" y="0"/>
            <a:chExt cx="1146240" cy="1221120"/>
          </a:xfrm>
        </p:grpSpPr>
        <p:sp>
          <p:nvSpPr>
            <p:cNvPr id="27" name="Freeform 42">
              <a:extLst>
                <a:ext uri="{FF2B5EF4-FFF2-40B4-BE49-F238E27FC236}">
                  <a16:creationId xmlns:a16="http://schemas.microsoft.com/office/drawing/2014/main" id="{3C66FDBE-A776-6649-747A-DB5373AC160A}"/>
                </a:ext>
              </a:extLst>
            </p:cNvPr>
            <p:cNvSpPr/>
            <p:nvPr/>
          </p:nvSpPr>
          <p:spPr>
            <a:xfrm>
              <a:off x="0" y="0"/>
              <a:ext cx="1146302" cy="1221105"/>
            </a:xfrm>
            <a:custGeom>
              <a:avLst/>
              <a:gdLst/>
              <a:ahLst/>
              <a:cxnLst/>
              <a:rect l="l" t="t" r="r" b="b"/>
              <a:pathLst>
                <a:path w="1146302" h="1221105">
                  <a:moveTo>
                    <a:pt x="572897" y="145669"/>
                  </a:moveTo>
                  <a:cubicBezTo>
                    <a:pt x="355473" y="149860"/>
                    <a:pt x="245999" y="332486"/>
                    <a:pt x="235585" y="442214"/>
                  </a:cubicBezTo>
                  <a:cubicBezTo>
                    <a:pt x="227965" y="549402"/>
                    <a:pt x="257556" y="618363"/>
                    <a:pt x="323977" y="685419"/>
                  </a:cubicBezTo>
                  <a:cubicBezTo>
                    <a:pt x="341376" y="654685"/>
                    <a:pt x="364871" y="588518"/>
                    <a:pt x="384429" y="559054"/>
                  </a:cubicBezTo>
                  <a:cubicBezTo>
                    <a:pt x="353822" y="508127"/>
                    <a:pt x="363474" y="541655"/>
                    <a:pt x="357505" y="441579"/>
                  </a:cubicBezTo>
                  <a:cubicBezTo>
                    <a:pt x="385445" y="284480"/>
                    <a:pt x="497586" y="250698"/>
                    <a:pt x="641858" y="274955"/>
                  </a:cubicBezTo>
                  <a:cubicBezTo>
                    <a:pt x="779653" y="313690"/>
                    <a:pt x="806958" y="414782"/>
                    <a:pt x="805688" y="495554"/>
                  </a:cubicBezTo>
                  <a:cubicBezTo>
                    <a:pt x="802132" y="537718"/>
                    <a:pt x="775589" y="636651"/>
                    <a:pt x="710946" y="686435"/>
                  </a:cubicBezTo>
                  <a:cubicBezTo>
                    <a:pt x="634619" y="740029"/>
                    <a:pt x="580390" y="681355"/>
                    <a:pt x="586740" y="622554"/>
                  </a:cubicBezTo>
                  <a:cubicBezTo>
                    <a:pt x="599948" y="558292"/>
                    <a:pt x="603885" y="541147"/>
                    <a:pt x="618236" y="479425"/>
                  </a:cubicBezTo>
                  <a:cubicBezTo>
                    <a:pt x="635381" y="426212"/>
                    <a:pt x="603377" y="388493"/>
                    <a:pt x="554609" y="376174"/>
                  </a:cubicBezTo>
                  <a:cubicBezTo>
                    <a:pt x="506730" y="366014"/>
                    <a:pt x="470789" y="410464"/>
                    <a:pt x="459994" y="442468"/>
                  </a:cubicBezTo>
                  <a:cubicBezTo>
                    <a:pt x="434086" y="534416"/>
                    <a:pt x="467360" y="562483"/>
                    <a:pt x="455803" y="598170"/>
                  </a:cubicBezTo>
                  <a:cubicBezTo>
                    <a:pt x="385953" y="823722"/>
                    <a:pt x="353441" y="1069467"/>
                    <a:pt x="387858" y="1075436"/>
                  </a:cubicBezTo>
                  <a:cubicBezTo>
                    <a:pt x="415417" y="1078357"/>
                    <a:pt x="500888" y="964819"/>
                    <a:pt x="546481" y="747014"/>
                  </a:cubicBezTo>
                  <a:cubicBezTo>
                    <a:pt x="574802" y="780669"/>
                    <a:pt x="606044" y="847344"/>
                    <a:pt x="676275" y="838835"/>
                  </a:cubicBezTo>
                  <a:cubicBezTo>
                    <a:pt x="779780" y="822198"/>
                    <a:pt x="895096" y="740537"/>
                    <a:pt x="919480" y="501777"/>
                  </a:cubicBezTo>
                  <a:cubicBezTo>
                    <a:pt x="941959" y="308229"/>
                    <a:pt x="815213" y="132842"/>
                    <a:pt x="573024" y="145669"/>
                  </a:cubicBezTo>
                  <a:close/>
                  <a:moveTo>
                    <a:pt x="126492" y="0"/>
                  </a:moveTo>
                  <a:lnTo>
                    <a:pt x="1019810" y="0"/>
                  </a:lnTo>
                  <a:cubicBezTo>
                    <a:pt x="1089660" y="0"/>
                    <a:pt x="1146302" y="60325"/>
                    <a:pt x="1146302" y="134747"/>
                  </a:cubicBezTo>
                  <a:lnTo>
                    <a:pt x="1146302" y="1086358"/>
                  </a:lnTo>
                  <a:cubicBezTo>
                    <a:pt x="1146302" y="1160780"/>
                    <a:pt x="1089660" y="1221105"/>
                    <a:pt x="1019810" y="1221105"/>
                  </a:cubicBezTo>
                  <a:lnTo>
                    <a:pt x="126492" y="1221105"/>
                  </a:lnTo>
                  <a:cubicBezTo>
                    <a:pt x="56642" y="1221105"/>
                    <a:pt x="0" y="1160780"/>
                    <a:pt x="0" y="1086358"/>
                  </a:cubicBezTo>
                  <a:lnTo>
                    <a:pt x="0" y="134747"/>
                  </a:lnTo>
                  <a:cubicBezTo>
                    <a:pt x="0" y="60325"/>
                    <a:pt x="56642" y="0"/>
                    <a:pt x="126492" y="0"/>
                  </a:cubicBezTo>
                  <a:close/>
                </a:path>
              </a:pathLst>
            </a:custGeom>
            <a:solidFill>
              <a:srgbClr val="7F7F7F"/>
            </a:solidFill>
          </p:spPr>
        </p:sp>
      </p:grpSp>
      <p:grpSp>
        <p:nvGrpSpPr>
          <p:cNvPr id="28" name="Group 43">
            <a:extLst>
              <a:ext uri="{FF2B5EF4-FFF2-40B4-BE49-F238E27FC236}">
                <a16:creationId xmlns:a16="http://schemas.microsoft.com/office/drawing/2014/main" id="{8AF99DD2-CCB5-B8BD-62AD-8475EE34018D}"/>
              </a:ext>
            </a:extLst>
          </p:cNvPr>
          <p:cNvGrpSpPr/>
          <p:nvPr/>
        </p:nvGrpSpPr>
        <p:grpSpPr>
          <a:xfrm>
            <a:off x="3276600" y="8573431"/>
            <a:ext cx="859680" cy="915840"/>
            <a:chOff x="0" y="0"/>
            <a:chExt cx="1146240" cy="1221120"/>
          </a:xfrm>
        </p:grpSpPr>
        <p:sp>
          <p:nvSpPr>
            <p:cNvPr id="29" name="Freeform 44">
              <a:extLst>
                <a:ext uri="{FF2B5EF4-FFF2-40B4-BE49-F238E27FC236}">
                  <a16:creationId xmlns:a16="http://schemas.microsoft.com/office/drawing/2014/main" id="{F6B5DCFE-E46A-1301-5696-9911FD306870}"/>
                </a:ext>
              </a:extLst>
            </p:cNvPr>
            <p:cNvSpPr/>
            <p:nvPr/>
          </p:nvSpPr>
          <p:spPr>
            <a:xfrm>
              <a:off x="0" y="0"/>
              <a:ext cx="1146175" cy="1221105"/>
            </a:xfrm>
            <a:custGeom>
              <a:avLst/>
              <a:gdLst/>
              <a:ahLst/>
              <a:cxnLst/>
              <a:rect l="l" t="t" r="r" b="b"/>
              <a:pathLst>
                <a:path w="1146175" h="1221105">
                  <a:moveTo>
                    <a:pt x="163449" y="466217"/>
                  </a:moveTo>
                  <a:lnTo>
                    <a:pt x="163449" y="1021334"/>
                  </a:lnTo>
                  <a:lnTo>
                    <a:pt x="354203" y="1021334"/>
                  </a:lnTo>
                  <a:lnTo>
                    <a:pt x="354203" y="466217"/>
                  </a:lnTo>
                  <a:lnTo>
                    <a:pt x="163449" y="466217"/>
                  </a:lnTo>
                  <a:close/>
                  <a:moveTo>
                    <a:pt x="837311" y="456311"/>
                  </a:moveTo>
                  <a:cubicBezTo>
                    <a:pt x="676021" y="457835"/>
                    <a:pt x="664464" y="549021"/>
                    <a:pt x="629920" y="550545"/>
                  </a:cubicBezTo>
                  <a:lnTo>
                    <a:pt x="629920" y="465582"/>
                  </a:lnTo>
                  <a:lnTo>
                    <a:pt x="439166" y="465582"/>
                  </a:lnTo>
                  <a:lnTo>
                    <a:pt x="439166" y="1020699"/>
                  </a:lnTo>
                  <a:lnTo>
                    <a:pt x="629920" y="1020699"/>
                  </a:lnTo>
                  <a:cubicBezTo>
                    <a:pt x="630936" y="901954"/>
                    <a:pt x="628904" y="789559"/>
                    <a:pt x="632968" y="664591"/>
                  </a:cubicBezTo>
                  <a:cubicBezTo>
                    <a:pt x="644779" y="567944"/>
                    <a:pt x="786765" y="597789"/>
                    <a:pt x="788289" y="659511"/>
                  </a:cubicBezTo>
                  <a:lnTo>
                    <a:pt x="789940" y="1021334"/>
                  </a:lnTo>
                  <a:lnTo>
                    <a:pt x="980694" y="1021334"/>
                  </a:lnTo>
                  <a:cubicBezTo>
                    <a:pt x="981329" y="899668"/>
                    <a:pt x="982091" y="778002"/>
                    <a:pt x="982726" y="656336"/>
                  </a:cubicBezTo>
                  <a:cubicBezTo>
                    <a:pt x="984250" y="599059"/>
                    <a:pt x="938784" y="455041"/>
                    <a:pt x="837311" y="456311"/>
                  </a:cubicBezTo>
                  <a:close/>
                  <a:moveTo>
                    <a:pt x="258826" y="199771"/>
                  </a:moveTo>
                  <a:cubicBezTo>
                    <a:pt x="206121" y="199771"/>
                    <a:pt x="163449" y="244475"/>
                    <a:pt x="163449" y="299593"/>
                  </a:cubicBezTo>
                  <a:cubicBezTo>
                    <a:pt x="163449" y="354711"/>
                    <a:pt x="206121" y="399415"/>
                    <a:pt x="258826" y="399415"/>
                  </a:cubicBezTo>
                  <a:cubicBezTo>
                    <a:pt x="311531" y="399415"/>
                    <a:pt x="354203" y="354711"/>
                    <a:pt x="354203" y="299593"/>
                  </a:cubicBezTo>
                  <a:cubicBezTo>
                    <a:pt x="354203" y="244475"/>
                    <a:pt x="311531" y="199771"/>
                    <a:pt x="258826" y="199771"/>
                  </a:cubicBezTo>
                  <a:close/>
                  <a:moveTo>
                    <a:pt x="98298" y="0"/>
                  </a:moveTo>
                  <a:lnTo>
                    <a:pt x="1047877" y="0"/>
                  </a:lnTo>
                  <a:cubicBezTo>
                    <a:pt x="1102233" y="0"/>
                    <a:pt x="1146175" y="46101"/>
                    <a:pt x="1146175" y="102870"/>
                  </a:cubicBezTo>
                  <a:lnTo>
                    <a:pt x="1146175" y="1118235"/>
                  </a:lnTo>
                  <a:cubicBezTo>
                    <a:pt x="1146175" y="1175004"/>
                    <a:pt x="1102106" y="1221105"/>
                    <a:pt x="1047877" y="1221105"/>
                  </a:cubicBezTo>
                  <a:lnTo>
                    <a:pt x="98298" y="1221105"/>
                  </a:lnTo>
                  <a:cubicBezTo>
                    <a:pt x="44069" y="1221105"/>
                    <a:pt x="0" y="1175131"/>
                    <a:pt x="0" y="1118235"/>
                  </a:cubicBezTo>
                  <a:lnTo>
                    <a:pt x="0" y="102870"/>
                  </a:lnTo>
                  <a:cubicBezTo>
                    <a:pt x="0" y="46101"/>
                    <a:pt x="44069" y="0"/>
                    <a:pt x="98298" y="0"/>
                  </a:cubicBezTo>
                  <a:close/>
                </a:path>
              </a:pathLst>
            </a:custGeom>
            <a:solidFill>
              <a:srgbClr val="7F7F7F"/>
            </a:solidFill>
          </p:spPr>
        </p:sp>
      </p:grpSp>
      <p:grpSp>
        <p:nvGrpSpPr>
          <p:cNvPr id="30" name="Group 45">
            <a:extLst>
              <a:ext uri="{FF2B5EF4-FFF2-40B4-BE49-F238E27FC236}">
                <a16:creationId xmlns:a16="http://schemas.microsoft.com/office/drawing/2014/main" id="{DBF5141B-B628-DF26-C2D0-281ACC3214C2}"/>
              </a:ext>
            </a:extLst>
          </p:cNvPr>
          <p:cNvGrpSpPr/>
          <p:nvPr/>
        </p:nvGrpSpPr>
        <p:grpSpPr>
          <a:xfrm>
            <a:off x="7473480" y="8573431"/>
            <a:ext cx="859680" cy="915840"/>
            <a:chOff x="0" y="0"/>
            <a:chExt cx="1146240" cy="1221120"/>
          </a:xfrm>
        </p:grpSpPr>
        <p:sp>
          <p:nvSpPr>
            <p:cNvPr id="31" name="Freeform 46">
              <a:extLst>
                <a:ext uri="{FF2B5EF4-FFF2-40B4-BE49-F238E27FC236}">
                  <a16:creationId xmlns:a16="http://schemas.microsoft.com/office/drawing/2014/main" id="{C9D9EFF4-35AF-E92B-19CD-C82492A1CC35}"/>
                </a:ext>
              </a:extLst>
            </p:cNvPr>
            <p:cNvSpPr/>
            <p:nvPr/>
          </p:nvSpPr>
          <p:spPr>
            <a:xfrm>
              <a:off x="0" y="0"/>
              <a:ext cx="1146302" cy="1221105"/>
            </a:xfrm>
            <a:custGeom>
              <a:avLst/>
              <a:gdLst/>
              <a:ahLst/>
              <a:cxnLst/>
              <a:rect l="l" t="t" r="r" b="b"/>
              <a:pathLst>
                <a:path w="1146302" h="1221105">
                  <a:moveTo>
                    <a:pt x="914908" y="423799"/>
                  </a:moveTo>
                  <a:lnTo>
                    <a:pt x="913257" y="437642"/>
                  </a:lnTo>
                  <a:lnTo>
                    <a:pt x="914908" y="423799"/>
                  </a:lnTo>
                  <a:close/>
                  <a:moveTo>
                    <a:pt x="722503" y="237744"/>
                  </a:moveTo>
                  <a:cubicBezTo>
                    <a:pt x="611759" y="237744"/>
                    <a:pt x="558546" y="341376"/>
                    <a:pt x="556133" y="398653"/>
                  </a:cubicBezTo>
                  <a:cubicBezTo>
                    <a:pt x="554101" y="448564"/>
                    <a:pt x="558038" y="469392"/>
                    <a:pt x="562102" y="484251"/>
                  </a:cubicBezTo>
                  <a:cubicBezTo>
                    <a:pt x="447675" y="465836"/>
                    <a:pt x="358013" y="410337"/>
                    <a:pt x="235839" y="257810"/>
                  </a:cubicBezTo>
                  <a:cubicBezTo>
                    <a:pt x="178943" y="378968"/>
                    <a:pt x="212090" y="480695"/>
                    <a:pt x="279400" y="535051"/>
                  </a:cubicBezTo>
                  <a:cubicBezTo>
                    <a:pt x="250190" y="529209"/>
                    <a:pt x="191770" y="522859"/>
                    <a:pt x="164973" y="502412"/>
                  </a:cubicBezTo>
                  <a:cubicBezTo>
                    <a:pt x="172974" y="621792"/>
                    <a:pt x="286639" y="671449"/>
                    <a:pt x="346075" y="695960"/>
                  </a:cubicBezTo>
                  <a:cubicBezTo>
                    <a:pt x="322199" y="701802"/>
                    <a:pt x="273050" y="715772"/>
                    <a:pt x="235458" y="708152"/>
                  </a:cubicBezTo>
                  <a:cubicBezTo>
                    <a:pt x="268097" y="812419"/>
                    <a:pt x="383667" y="805307"/>
                    <a:pt x="430149" y="803910"/>
                  </a:cubicBezTo>
                  <a:cubicBezTo>
                    <a:pt x="375412" y="847725"/>
                    <a:pt x="289433" y="861949"/>
                    <a:pt x="141605" y="872236"/>
                  </a:cubicBezTo>
                  <a:cubicBezTo>
                    <a:pt x="264795" y="967994"/>
                    <a:pt x="502158" y="999617"/>
                    <a:pt x="597027" y="970026"/>
                  </a:cubicBezTo>
                  <a:cubicBezTo>
                    <a:pt x="799846" y="895350"/>
                    <a:pt x="843915" y="808355"/>
                    <a:pt x="889889" y="649224"/>
                  </a:cubicBezTo>
                  <a:cubicBezTo>
                    <a:pt x="918718" y="534416"/>
                    <a:pt x="910463" y="508381"/>
                    <a:pt x="928497" y="460375"/>
                  </a:cubicBezTo>
                  <a:cubicBezTo>
                    <a:pt x="946531" y="412369"/>
                    <a:pt x="988187" y="393573"/>
                    <a:pt x="998474" y="360934"/>
                  </a:cubicBezTo>
                  <a:cubicBezTo>
                    <a:pt x="969645" y="367792"/>
                    <a:pt x="941451" y="382143"/>
                    <a:pt x="908939" y="378460"/>
                  </a:cubicBezTo>
                  <a:cubicBezTo>
                    <a:pt x="932053" y="364998"/>
                    <a:pt x="947801" y="307340"/>
                    <a:pt x="962152" y="262636"/>
                  </a:cubicBezTo>
                  <a:cubicBezTo>
                    <a:pt x="930529" y="284099"/>
                    <a:pt x="912368" y="307975"/>
                    <a:pt x="867029" y="311150"/>
                  </a:cubicBezTo>
                  <a:cubicBezTo>
                    <a:pt x="834898" y="271907"/>
                    <a:pt x="775208" y="237744"/>
                    <a:pt x="722503" y="237744"/>
                  </a:cubicBezTo>
                  <a:close/>
                  <a:moveTo>
                    <a:pt x="89154" y="0"/>
                  </a:moveTo>
                  <a:lnTo>
                    <a:pt x="1057148" y="0"/>
                  </a:lnTo>
                  <a:cubicBezTo>
                    <a:pt x="1106424" y="0"/>
                    <a:pt x="1146302" y="42545"/>
                    <a:pt x="1146302" y="94996"/>
                  </a:cubicBezTo>
                  <a:lnTo>
                    <a:pt x="1146302" y="1126109"/>
                  </a:lnTo>
                  <a:cubicBezTo>
                    <a:pt x="1146302" y="1178560"/>
                    <a:pt x="1106424" y="1221105"/>
                    <a:pt x="1057148" y="1221105"/>
                  </a:cubicBezTo>
                  <a:lnTo>
                    <a:pt x="89154" y="1221105"/>
                  </a:lnTo>
                  <a:cubicBezTo>
                    <a:pt x="39878" y="1221105"/>
                    <a:pt x="0" y="1178560"/>
                    <a:pt x="0" y="1126109"/>
                  </a:cubicBezTo>
                  <a:lnTo>
                    <a:pt x="0" y="94996"/>
                  </a:lnTo>
                  <a:cubicBezTo>
                    <a:pt x="0" y="42545"/>
                    <a:pt x="39878" y="0"/>
                    <a:pt x="89154" y="0"/>
                  </a:cubicBezTo>
                  <a:close/>
                </a:path>
              </a:pathLst>
            </a:custGeom>
            <a:solidFill>
              <a:srgbClr val="7F7F7F"/>
            </a:solidFill>
          </p:spPr>
        </p:sp>
      </p:grpSp>
      <p:grpSp>
        <p:nvGrpSpPr>
          <p:cNvPr id="32" name="Group 47">
            <a:extLst>
              <a:ext uri="{FF2B5EF4-FFF2-40B4-BE49-F238E27FC236}">
                <a16:creationId xmlns:a16="http://schemas.microsoft.com/office/drawing/2014/main" id="{71F5DCC1-124C-8881-0FE0-5C967812E133}"/>
              </a:ext>
            </a:extLst>
          </p:cNvPr>
          <p:cNvGrpSpPr/>
          <p:nvPr/>
        </p:nvGrpSpPr>
        <p:grpSpPr>
          <a:xfrm>
            <a:off x="6066600" y="8573431"/>
            <a:ext cx="859680" cy="915840"/>
            <a:chOff x="0" y="0"/>
            <a:chExt cx="1146240" cy="1221120"/>
          </a:xfrm>
        </p:grpSpPr>
        <p:sp>
          <p:nvSpPr>
            <p:cNvPr id="33" name="Freeform 48">
              <a:extLst>
                <a:ext uri="{FF2B5EF4-FFF2-40B4-BE49-F238E27FC236}">
                  <a16:creationId xmlns:a16="http://schemas.microsoft.com/office/drawing/2014/main" id="{3E478866-3FB0-AF62-A6A8-BBDABD22A437}"/>
                </a:ext>
              </a:extLst>
            </p:cNvPr>
            <p:cNvSpPr/>
            <p:nvPr/>
          </p:nvSpPr>
          <p:spPr>
            <a:xfrm>
              <a:off x="0" y="0"/>
              <a:ext cx="1146302" cy="1221105"/>
            </a:xfrm>
            <a:custGeom>
              <a:avLst/>
              <a:gdLst/>
              <a:ahLst/>
              <a:cxnLst/>
              <a:rect l="l" t="t" r="r" b="b"/>
              <a:pathLst>
                <a:path w="1146302" h="1221105">
                  <a:moveTo>
                    <a:pt x="822579" y="55880"/>
                  </a:moveTo>
                  <a:cubicBezTo>
                    <a:pt x="719455" y="58674"/>
                    <a:pt x="609854" y="104648"/>
                    <a:pt x="609473" y="265049"/>
                  </a:cubicBezTo>
                  <a:lnTo>
                    <a:pt x="609727" y="266192"/>
                  </a:lnTo>
                  <a:lnTo>
                    <a:pt x="609727" y="384937"/>
                  </a:lnTo>
                  <a:lnTo>
                    <a:pt x="489712" y="384937"/>
                  </a:lnTo>
                  <a:lnTo>
                    <a:pt x="489712" y="562483"/>
                  </a:lnTo>
                  <a:lnTo>
                    <a:pt x="609854" y="562483"/>
                  </a:lnTo>
                  <a:lnTo>
                    <a:pt x="609854" y="1165479"/>
                  </a:lnTo>
                  <a:lnTo>
                    <a:pt x="797433" y="1165479"/>
                  </a:lnTo>
                  <a:lnTo>
                    <a:pt x="797433" y="562483"/>
                  </a:lnTo>
                  <a:lnTo>
                    <a:pt x="956945" y="559181"/>
                  </a:lnTo>
                  <a:lnTo>
                    <a:pt x="969137" y="384810"/>
                  </a:lnTo>
                  <a:lnTo>
                    <a:pt x="797433" y="384810"/>
                  </a:lnTo>
                  <a:lnTo>
                    <a:pt x="797433" y="279781"/>
                  </a:lnTo>
                  <a:cubicBezTo>
                    <a:pt x="794893" y="210693"/>
                    <a:pt x="905002" y="211455"/>
                    <a:pt x="975233" y="217297"/>
                  </a:cubicBezTo>
                  <a:cubicBezTo>
                    <a:pt x="981837" y="171704"/>
                    <a:pt x="987044" y="117729"/>
                    <a:pt x="987171" y="60325"/>
                  </a:cubicBezTo>
                  <a:cubicBezTo>
                    <a:pt x="937895" y="50673"/>
                    <a:pt x="902843" y="53721"/>
                    <a:pt x="822706" y="56007"/>
                  </a:cubicBezTo>
                  <a:close/>
                  <a:moveTo>
                    <a:pt x="89154" y="0"/>
                  </a:moveTo>
                  <a:lnTo>
                    <a:pt x="1057148" y="0"/>
                  </a:lnTo>
                  <a:cubicBezTo>
                    <a:pt x="1106424" y="0"/>
                    <a:pt x="1146302" y="42545"/>
                    <a:pt x="1146302" y="94996"/>
                  </a:cubicBezTo>
                  <a:lnTo>
                    <a:pt x="1146302" y="1126109"/>
                  </a:lnTo>
                  <a:cubicBezTo>
                    <a:pt x="1146302" y="1178560"/>
                    <a:pt x="1106424" y="1221105"/>
                    <a:pt x="1057148" y="1221105"/>
                  </a:cubicBezTo>
                  <a:lnTo>
                    <a:pt x="89154" y="1221105"/>
                  </a:lnTo>
                  <a:cubicBezTo>
                    <a:pt x="39878" y="1221105"/>
                    <a:pt x="0" y="1178560"/>
                    <a:pt x="0" y="1126109"/>
                  </a:cubicBezTo>
                  <a:lnTo>
                    <a:pt x="0" y="94996"/>
                  </a:lnTo>
                  <a:cubicBezTo>
                    <a:pt x="0" y="42545"/>
                    <a:pt x="39878" y="0"/>
                    <a:pt x="89154" y="0"/>
                  </a:cubicBezTo>
                  <a:close/>
                </a:path>
              </a:pathLst>
            </a:custGeom>
            <a:solidFill>
              <a:srgbClr val="7F7F7F"/>
            </a:solidFill>
          </p:spPr>
        </p:sp>
      </p:grpSp>
      <p:grpSp>
        <p:nvGrpSpPr>
          <p:cNvPr id="34" name="Group 49">
            <a:extLst>
              <a:ext uri="{FF2B5EF4-FFF2-40B4-BE49-F238E27FC236}">
                <a16:creationId xmlns:a16="http://schemas.microsoft.com/office/drawing/2014/main" id="{A53A5242-F14E-1CFE-8322-4D7E033838CC}"/>
              </a:ext>
            </a:extLst>
          </p:cNvPr>
          <p:cNvGrpSpPr/>
          <p:nvPr/>
        </p:nvGrpSpPr>
        <p:grpSpPr>
          <a:xfrm>
            <a:off x="8906280" y="8554711"/>
            <a:ext cx="862560" cy="934560"/>
            <a:chOff x="0" y="0"/>
            <a:chExt cx="1150080" cy="1246080"/>
          </a:xfrm>
        </p:grpSpPr>
        <p:sp>
          <p:nvSpPr>
            <p:cNvPr id="35" name="Freeform 50">
              <a:extLst>
                <a:ext uri="{FF2B5EF4-FFF2-40B4-BE49-F238E27FC236}">
                  <a16:creationId xmlns:a16="http://schemas.microsoft.com/office/drawing/2014/main" id="{B8FBFA04-E6F5-6E8C-15F9-993BCFFAACBC}"/>
                </a:ext>
              </a:extLst>
            </p:cNvPr>
            <p:cNvSpPr/>
            <p:nvPr/>
          </p:nvSpPr>
          <p:spPr>
            <a:xfrm>
              <a:off x="0" y="0"/>
              <a:ext cx="1150112" cy="1246124"/>
            </a:xfrm>
            <a:custGeom>
              <a:avLst/>
              <a:gdLst/>
              <a:ahLst/>
              <a:cxnLst/>
              <a:rect l="l" t="t" r="r" b="b"/>
              <a:pathLst>
                <a:path w="1150112" h="1246124">
                  <a:moveTo>
                    <a:pt x="772668" y="532638"/>
                  </a:moveTo>
                  <a:lnTo>
                    <a:pt x="772668" y="588010"/>
                  </a:lnTo>
                  <a:lnTo>
                    <a:pt x="720725" y="588010"/>
                  </a:lnTo>
                  <a:lnTo>
                    <a:pt x="720725" y="671068"/>
                  </a:lnTo>
                  <a:lnTo>
                    <a:pt x="772668" y="671068"/>
                  </a:lnTo>
                  <a:lnTo>
                    <a:pt x="772668" y="726440"/>
                  </a:lnTo>
                  <a:lnTo>
                    <a:pt x="850646" y="726440"/>
                  </a:lnTo>
                  <a:lnTo>
                    <a:pt x="850646" y="671068"/>
                  </a:lnTo>
                  <a:lnTo>
                    <a:pt x="902589" y="671068"/>
                  </a:lnTo>
                  <a:lnTo>
                    <a:pt x="902589" y="588010"/>
                  </a:lnTo>
                  <a:lnTo>
                    <a:pt x="850646" y="588010"/>
                  </a:lnTo>
                  <a:lnTo>
                    <a:pt x="850646" y="532638"/>
                  </a:lnTo>
                  <a:close/>
                  <a:moveTo>
                    <a:pt x="464312" y="387731"/>
                  </a:moveTo>
                  <a:cubicBezTo>
                    <a:pt x="414401" y="387096"/>
                    <a:pt x="364236" y="404368"/>
                    <a:pt x="322961" y="439801"/>
                  </a:cubicBezTo>
                  <a:cubicBezTo>
                    <a:pt x="240538" y="510667"/>
                    <a:pt x="216789" y="633984"/>
                    <a:pt x="266573" y="733679"/>
                  </a:cubicBezTo>
                  <a:cubicBezTo>
                    <a:pt x="316357" y="833374"/>
                    <a:pt x="425577" y="881253"/>
                    <a:pt x="526796" y="847979"/>
                  </a:cubicBezTo>
                  <a:cubicBezTo>
                    <a:pt x="604901" y="822198"/>
                    <a:pt x="661416" y="753618"/>
                    <a:pt x="677164" y="671957"/>
                  </a:cubicBezTo>
                  <a:lnTo>
                    <a:pt x="678180" y="671957"/>
                  </a:lnTo>
                  <a:lnTo>
                    <a:pt x="678180" y="664718"/>
                  </a:lnTo>
                  <a:cubicBezTo>
                    <a:pt x="682625" y="643001"/>
                    <a:pt x="683387" y="620268"/>
                    <a:pt x="681101" y="597281"/>
                  </a:cubicBezTo>
                  <a:lnTo>
                    <a:pt x="678180" y="597662"/>
                  </a:lnTo>
                  <a:lnTo>
                    <a:pt x="678180" y="589026"/>
                  </a:lnTo>
                  <a:lnTo>
                    <a:pt x="444500" y="589026"/>
                  </a:lnTo>
                  <a:lnTo>
                    <a:pt x="444500" y="672084"/>
                  </a:lnTo>
                  <a:lnTo>
                    <a:pt x="565150" y="672084"/>
                  </a:lnTo>
                  <a:cubicBezTo>
                    <a:pt x="552323" y="703072"/>
                    <a:pt x="527304" y="727837"/>
                    <a:pt x="495173" y="738505"/>
                  </a:cubicBezTo>
                  <a:cubicBezTo>
                    <a:pt x="443230" y="755650"/>
                    <a:pt x="387350" y="731012"/>
                    <a:pt x="361823" y="679958"/>
                  </a:cubicBezTo>
                  <a:cubicBezTo>
                    <a:pt x="336296" y="628904"/>
                    <a:pt x="348361" y="565658"/>
                    <a:pt x="390652" y="529336"/>
                  </a:cubicBezTo>
                  <a:cubicBezTo>
                    <a:pt x="432943" y="493014"/>
                    <a:pt x="493395" y="493776"/>
                    <a:pt x="534924" y="531241"/>
                  </a:cubicBezTo>
                  <a:lnTo>
                    <a:pt x="604520" y="443738"/>
                  </a:lnTo>
                  <a:cubicBezTo>
                    <a:pt x="564134" y="407289"/>
                    <a:pt x="514350" y="388620"/>
                    <a:pt x="464439" y="387985"/>
                  </a:cubicBezTo>
                  <a:close/>
                  <a:moveTo>
                    <a:pt x="105791" y="0"/>
                  </a:moveTo>
                  <a:lnTo>
                    <a:pt x="1044321" y="0"/>
                  </a:lnTo>
                  <a:cubicBezTo>
                    <a:pt x="1102741" y="0"/>
                    <a:pt x="1150112" y="50419"/>
                    <a:pt x="1150112" y="112649"/>
                  </a:cubicBezTo>
                  <a:lnTo>
                    <a:pt x="1150112" y="1133348"/>
                  </a:lnTo>
                  <a:cubicBezTo>
                    <a:pt x="1150112" y="1195578"/>
                    <a:pt x="1102741" y="1245997"/>
                    <a:pt x="1044321" y="1245997"/>
                  </a:cubicBezTo>
                  <a:lnTo>
                    <a:pt x="105791" y="1245997"/>
                  </a:lnTo>
                  <a:cubicBezTo>
                    <a:pt x="47371" y="1246124"/>
                    <a:pt x="0" y="1195578"/>
                    <a:pt x="0" y="1133348"/>
                  </a:cubicBezTo>
                  <a:lnTo>
                    <a:pt x="0" y="112649"/>
                  </a:lnTo>
                  <a:cubicBezTo>
                    <a:pt x="0" y="50419"/>
                    <a:pt x="47371" y="0"/>
                    <a:pt x="105791" y="0"/>
                  </a:cubicBezTo>
                  <a:close/>
                </a:path>
              </a:pathLst>
            </a:custGeom>
            <a:solidFill>
              <a:srgbClr val="7F7F7F"/>
            </a:solidFill>
          </p:spPr>
        </p:sp>
      </p:grpSp>
      <p:grpSp>
        <p:nvGrpSpPr>
          <p:cNvPr id="36" name="Group 51">
            <a:extLst>
              <a:ext uri="{FF2B5EF4-FFF2-40B4-BE49-F238E27FC236}">
                <a16:creationId xmlns:a16="http://schemas.microsoft.com/office/drawing/2014/main" id="{316F57B5-F83C-868A-0CB5-399A201C6876}"/>
              </a:ext>
            </a:extLst>
          </p:cNvPr>
          <p:cNvGrpSpPr/>
          <p:nvPr/>
        </p:nvGrpSpPr>
        <p:grpSpPr>
          <a:xfrm>
            <a:off x="10241160" y="8619511"/>
            <a:ext cx="808560" cy="870480"/>
            <a:chOff x="0" y="0"/>
            <a:chExt cx="1078080" cy="1160640"/>
          </a:xfrm>
        </p:grpSpPr>
        <p:sp>
          <p:nvSpPr>
            <p:cNvPr id="37" name="Freeform 52">
              <a:extLst>
                <a:ext uri="{FF2B5EF4-FFF2-40B4-BE49-F238E27FC236}">
                  <a16:creationId xmlns:a16="http://schemas.microsoft.com/office/drawing/2014/main" id="{5BD1E259-3EA7-B0E9-F9EF-9D78FEEE51E4}"/>
                </a:ext>
              </a:extLst>
            </p:cNvPr>
            <p:cNvSpPr/>
            <p:nvPr/>
          </p:nvSpPr>
          <p:spPr>
            <a:xfrm>
              <a:off x="-55118" y="-3556"/>
              <a:ext cx="1214628" cy="1230757"/>
            </a:xfrm>
            <a:custGeom>
              <a:avLst/>
              <a:gdLst/>
              <a:ahLst/>
              <a:cxnLst/>
              <a:rect l="l" t="t" r="r" b="b"/>
              <a:pathLst>
                <a:path w="1214628" h="1230757">
                  <a:moveTo>
                    <a:pt x="955675" y="787527"/>
                  </a:moveTo>
                  <a:lnTo>
                    <a:pt x="953516" y="788543"/>
                  </a:lnTo>
                  <a:cubicBezTo>
                    <a:pt x="954913" y="787654"/>
                    <a:pt x="955548" y="787273"/>
                    <a:pt x="955675" y="787527"/>
                  </a:cubicBezTo>
                  <a:close/>
                  <a:moveTo>
                    <a:pt x="554355" y="415925"/>
                  </a:moveTo>
                  <a:lnTo>
                    <a:pt x="531368" y="421386"/>
                  </a:lnTo>
                  <a:cubicBezTo>
                    <a:pt x="449834" y="441833"/>
                    <a:pt x="438658" y="557911"/>
                    <a:pt x="444627" y="617474"/>
                  </a:cubicBezTo>
                  <a:cubicBezTo>
                    <a:pt x="450596" y="677037"/>
                    <a:pt x="485267" y="780796"/>
                    <a:pt x="566801" y="779145"/>
                  </a:cubicBezTo>
                  <a:cubicBezTo>
                    <a:pt x="623062" y="778002"/>
                    <a:pt x="685673" y="702945"/>
                    <a:pt x="680593" y="599694"/>
                  </a:cubicBezTo>
                  <a:cubicBezTo>
                    <a:pt x="678307" y="583057"/>
                    <a:pt x="676021" y="566420"/>
                    <a:pt x="673735" y="549910"/>
                  </a:cubicBezTo>
                  <a:cubicBezTo>
                    <a:pt x="656463" y="469392"/>
                    <a:pt x="607822" y="412369"/>
                    <a:pt x="554228" y="416052"/>
                  </a:cubicBezTo>
                  <a:close/>
                  <a:moveTo>
                    <a:pt x="613156" y="3683"/>
                  </a:moveTo>
                  <a:cubicBezTo>
                    <a:pt x="723519" y="6604"/>
                    <a:pt x="810641" y="22352"/>
                    <a:pt x="927227" y="120523"/>
                  </a:cubicBezTo>
                  <a:cubicBezTo>
                    <a:pt x="1069086" y="240157"/>
                    <a:pt x="1214628" y="561975"/>
                    <a:pt x="1079373" y="814070"/>
                  </a:cubicBezTo>
                  <a:cubicBezTo>
                    <a:pt x="1029335" y="886968"/>
                    <a:pt x="996696" y="907034"/>
                    <a:pt x="929132" y="936371"/>
                  </a:cubicBezTo>
                  <a:cubicBezTo>
                    <a:pt x="796925" y="946023"/>
                    <a:pt x="726059" y="896747"/>
                    <a:pt x="722122" y="794512"/>
                  </a:cubicBezTo>
                  <a:cubicBezTo>
                    <a:pt x="677672" y="903097"/>
                    <a:pt x="599567" y="924433"/>
                    <a:pt x="525272" y="914273"/>
                  </a:cubicBezTo>
                  <a:cubicBezTo>
                    <a:pt x="437515" y="902462"/>
                    <a:pt x="343789" y="773303"/>
                    <a:pt x="320167" y="603504"/>
                  </a:cubicBezTo>
                  <a:cubicBezTo>
                    <a:pt x="296926" y="436753"/>
                    <a:pt x="390525" y="328041"/>
                    <a:pt x="483997" y="298958"/>
                  </a:cubicBezTo>
                  <a:cubicBezTo>
                    <a:pt x="490728" y="296926"/>
                    <a:pt x="497459" y="295529"/>
                    <a:pt x="504317" y="294640"/>
                  </a:cubicBezTo>
                  <a:cubicBezTo>
                    <a:pt x="511175" y="293751"/>
                    <a:pt x="518160" y="293116"/>
                    <a:pt x="525272" y="292608"/>
                  </a:cubicBezTo>
                  <a:cubicBezTo>
                    <a:pt x="534035" y="291973"/>
                    <a:pt x="513461" y="287655"/>
                    <a:pt x="549402" y="292354"/>
                  </a:cubicBezTo>
                  <a:cubicBezTo>
                    <a:pt x="595884" y="298450"/>
                    <a:pt x="655447" y="324485"/>
                    <a:pt x="716280" y="403479"/>
                  </a:cubicBezTo>
                  <a:lnTo>
                    <a:pt x="722122" y="318897"/>
                  </a:lnTo>
                  <a:lnTo>
                    <a:pt x="843788" y="318897"/>
                  </a:lnTo>
                  <a:cubicBezTo>
                    <a:pt x="842772" y="481203"/>
                    <a:pt x="841883" y="581279"/>
                    <a:pt x="840867" y="743585"/>
                  </a:cubicBezTo>
                  <a:cubicBezTo>
                    <a:pt x="829437" y="897001"/>
                    <a:pt x="943229" y="802513"/>
                    <a:pt x="954786" y="788797"/>
                  </a:cubicBezTo>
                  <a:lnTo>
                    <a:pt x="964692" y="792099"/>
                  </a:lnTo>
                  <a:lnTo>
                    <a:pt x="956564" y="787527"/>
                  </a:lnTo>
                  <a:cubicBezTo>
                    <a:pt x="1050671" y="599948"/>
                    <a:pt x="1002665" y="367284"/>
                    <a:pt x="843407" y="239141"/>
                  </a:cubicBezTo>
                  <a:cubicBezTo>
                    <a:pt x="684149" y="110998"/>
                    <a:pt x="461010" y="125730"/>
                    <a:pt x="317627" y="273685"/>
                  </a:cubicBezTo>
                  <a:cubicBezTo>
                    <a:pt x="174244" y="421640"/>
                    <a:pt x="153543" y="659003"/>
                    <a:pt x="268605" y="832739"/>
                  </a:cubicBezTo>
                  <a:cubicBezTo>
                    <a:pt x="383667" y="1006475"/>
                    <a:pt x="600329" y="1065149"/>
                    <a:pt x="779145" y="970788"/>
                  </a:cubicBezTo>
                  <a:lnTo>
                    <a:pt x="840994" y="1103884"/>
                  </a:lnTo>
                  <a:cubicBezTo>
                    <a:pt x="600583" y="1230757"/>
                    <a:pt x="309372" y="1152017"/>
                    <a:pt x="154686" y="918464"/>
                  </a:cubicBezTo>
                  <a:cubicBezTo>
                    <a:pt x="0" y="684911"/>
                    <a:pt x="28067" y="366014"/>
                    <a:pt x="220726" y="167132"/>
                  </a:cubicBezTo>
                  <a:cubicBezTo>
                    <a:pt x="329057" y="55118"/>
                    <a:pt x="471297" y="0"/>
                    <a:pt x="613156" y="3683"/>
                  </a:cubicBezTo>
                  <a:close/>
                </a:path>
              </a:pathLst>
            </a:custGeom>
            <a:solidFill>
              <a:srgbClr val="7F7F7F"/>
            </a:solidFill>
          </p:spPr>
        </p:sp>
      </p:grpSp>
      <p:grpSp>
        <p:nvGrpSpPr>
          <p:cNvPr id="38" name="Group 53">
            <a:extLst>
              <a:ext uri="{FF2B5EF4-FFF2-40B4-BE49-F238E27FC236}">
                <a16:creationId xmlns:a16="http://schemas.microsoft.com/office/drawing/2014/main" id="{88BBCD90-02E5-833E-9160-650F8AB97087}"/>
              </a:ext>
            </a:extLst>
          </p:cNvPr>
          <p:cNvGrpSpPr/>
          <p:nvPr/>
        </p:nvGrpSpPr>
        <p:grpSpPr>
          <a:xfrm>
            <a:off x="12722280" y="8652631"/>
            <a:ext cx="713520" cy="760320"/>
            <a:chOff x="0" y="0"/>
            <a:chExt cx="951360" cy="1013760"/>
          </a:xfrm>
        </p:grpSpPr>
        <p:sp>
          <p:nvSpPr>
            <p:cNvPr id="39" name="Freeform 54">
              <a:extLst>
                <a:ext uri="{FF2B5EF4-FFF2-40B4-BE49-F238E27FC236}">
                  <a16:creationId xmlns:a16="http://schemas.microsoft.com/office/drawing/2014/main" id="{DDBE2EBB-5953-956F-4237-6BEE7B96F612}"/>
                </a:ext>
              </a:extLst>
            </p:cNvPr>
            <p:cNvSpPr/>
            <p:nvPr/>
          </p:nvSpPr>
          <p:spPr>
            <a:xfrm>
              <a:off x="0" y="127"/>
              <a:ext cx="951357" cy="1013460"/>
            </a:xfrm>
            <a:custGeom>
              <a:avLst/>
              <a:gdLst/>
              <a:ahLst/>
              <a:cxnLst/>
              <a:rect l="l" t="t" r="r" b="b"/>
              <a:pathLst>
                <a:path w="951357" h="1013460">
                  <a:moveTo>
                    <a:pt x="475742" y="0"/>
                  </a:moveTo>
                  <a:cubicBezTo>
                    <a:pt x="214757" y="0"/>
                    <a:pt x="0" y="225806"/>
                    <a:pt x="0" y="506730"/>
                  </a:cubicBezTo>
                  <a:cubicBezTo>
                    <a:pt x="0" y="784860"/>
                    <a:pt x="214757" y="1013460"/>
                    <a:pt x="475742" y="1013460"/>
                  </a:cubicBezTo>
                  <a:cubicBezTo>
                    <a:pt x="736727" y="1013460"/>
                    <a:pt x="951357" y="784733"/>
                    <a:pt x="951357" y="506730"/>
                  </a:cubicBezTo>
                  <a:cubicBezTo>
                    <a:pt x="951357" y="486537"/>
                    <a:pt x="937768" y="469138"/>
                    <a:pt x="918718" y="469138"/>
                  </a:cubicBezTo>
                  <a:lnTo>
                    <a:pt x="513715" y="469138"/>
                  </a:lnTo>
                  <a:lnTo>
                    <a:pt x="513715" y="37592"/>
                  </a:lnTo>
                  <a:cubicBezTo>
                    <a:pt x="513715" y="17399"/>
                    <a:pt x="497459" y="0"/>
                    <a:pt x="475615" y="0"/>
                  </a:cubicBezTo>
                  <a:close/>
                </a:path>
              </a:pathLst>
            </a:custGeom>
            <a:solidFill>
              <a:srgbClr val="7F7F7F"/>
            </a:solidFill>
          </p:spPr>
        </p:sp>
      </p:grpSp>
      <p:grpSp>
        <p:nvGrpSpPr>
          <p:cNvPr id="40" name="Group 55">
            <a:extLst>
              <a:ext uri="{FF2B5EF4-FFF2-40B4-BE49-F238E27FC236}">
                <a16:creationId xmlns:a16="http://schemas.microsoft.com/office/drawing/2014/main" id="{BF8558A9-5C29-5C1E-0F09-4E2646DBB10A}"/>
              </a:ext>
            </a:extLst>
          </p:cNvPr>
          <p:cNvGrpSpPr/>
          <p:nvPr/>
        </p:nvGrpSpPr>
        <p:grpSpPr>
          <a:xfrm>
            <a:off x="13158600" y="8537431"/>
            <a:ext cx="385200" cy="406080"/>
            <a:chOff x="0" y="0"/>
            <a:chExt cx="513600" cy="541440"/>
          </a:xfrm>
        </p:grpSpPr>
        <p:sp>
          <p:nvSpPr>
            <p:cNvPr id="41" name="Freeform 56">
              <a:extLst>
                <a:ext uri="{FF2B5EF4-FFF2-40B4-BE49-F238E27FC236}">
                  <a16:creationId xmlns:a16="http://schemas.microsoft.com/office/drawing/2014/main" id="{163401A6-FB87-D13D-5930-9D16B86F0275}"/>
                </a:ext>
              </a:extLst>
            </p:cNvPr>
            <p:cNvSpPr/>
            <p:nvPr/>
          </p:nvSpPr>
          <p:spPr>
            <a:xfrm>
              <a:off x="0" y="0"/>
              <a:ext cx="513588" cy="541401"/>
            </a:xfrm>
            <a:custGeom>
              <a:avLst/>
              <a:gdLst/>
              <a:ahLst/>
              <a:cxnLst/>
              <a:rect l="l" t="t" r="r" b="b"/>
              <a:pathLst>
                <a:path w="513588" h="541401">
                  <a:moveTo>
                    <a:pt x="37973" y="0"/>
                  </a:moveTo>
                  <a:cubicBezTo>
                    <a:pt x="16256" y="0"/>
                    <a:pt x="0" y="14478"/>
                    <a:pt x="0" y="34798"/>
                  </a:cubicBezTo>
                  <a:lnTo>
                    <a:pt x="0" y="506603"/>
                  </a:lnTo>
                  <a:cubicBezTo>
                    <a:pt x="0" y="524002"/>
                    <a:pt x="16256" y="541401"/>
                    <a:pt x="37973" y="541401"/>
                  </a:cubicBezTo>
                  <a:lnTo>
                    <a:pt x="475615" y="541401"/>
                  </a:lnTo>
                  <a:cubicBezTo>
                    <a:pt x="494538" y="541401"/>
                    <a:pt x="513588" y="524002"/>
                    <a:pt x="513588" y="506603"/>
                  </a:cubicBezTo>
                  <a:cubicBezTo>
                    <a:pt x="513588" y="228727"/>
                    <a:pt x="298958" y="0"/>
                    <a:pt x="37973" y="0"/>
                  </a:cubicBezTo>
                  <a:close/>
                </a:path>
              </a:pathLst>
            </a:custGeom>
            <a:solidFill>
              <a:srgbClr val="7F7F7F"/>
            </a:solidFill>
          </p:spPr>
        </p:sp>
      </p:grpSp>
      <p:grpSp>
        <p:nvGrpSpPr>
          <p:cNvPr id="42" name="Group 57">
            <a:extLst>
              <a:ext uri="{FF2B5EF4-FFF2-40B4-BE49-F238E27FC236}">
                <a16:creationId xmlns:a16="http://schemas.microsoft.com/office/drawing/2014/main" id="{ED4761AC-997A-6507-BC48-AB307DC99804}"/>
              </a:ext>
            </a:extLst>
          </p:cNvPr>
          <p:cNvGrpSpPr/>
          <p:nvPr/>
        </p:nvGrpSpPr>
        <p:grpSpPr>
          <a:xfrm>
            <a:off x="5368920" y="6293911"/>
            <a:ext cx="103680" cy="108720"/>
            <a:chOff x="0" y="0"/>
            <a:chExt cx="138240" cy="144960"/>
          </a:xfrm>
        </p:grpSpPr>
        <p:sp>
          <p:nvSpPr>
            <p:cNvPr id="43" name="Freeform 58">
              <a:extLst>
                <a:ext uri="{FF2B5EF4-FFF2-40B4-BE49-F238E27FC236}">
                  <a16:creationId xmlns:a16="http://schemas.microsoft.com/office/drawing/2014/main" id="{75E1A1D8-F6B9-73C9-38A2-8E2F6D8E26A1}"/>
                </a:ext>
              </a:extLst>
            </p:cNvPr>
            <p:cNvSpPr/>
            <p:nvPr/>
          </p:nvSpPr>
          <p:spPr>
            <a:xfrm>
              <a:off x="127" y="127"/>
              <a:ext cx="138176" cy="144780"/>
            </a:xfrm>
            <a:custGeom>
              <a:avLst/>
              <a:gdLst/>
              <a:ahLst/>
              <a:cxnLst/>
              <a:rect l="l" t="t" r="r" b="b"/>
              <a:pathLst>
                <a:path w="138176" h="144780">
                  <a:moveTo>
                    <a:pt x="67691" y="0"/>
                  </a:moveTo>
                  <a:cubicBezTo>
                    <a:pt x="31242" y="0"/>
                    <a:pt x="0" y="30607"/>
                    <a:pt x="0" y="72390"/>
                  </a:cubicBezTo>
                  <a:cubicBezTo>
                    <a:pt x="0" y="111379"/>
                    <a:pt x="31242" y="144780"/>
                    <a:pt x="67818" y="144780"/>
                  </a:cubicBezTo>
                  <a:cubicBezTo>
                    <a:pt x="106807" y="144780"/>
                    <a:pt x="138176" y="111379"/>
                    <a:pt x="138176" y="72390"/>
                  </a:cubicBezTo>
                  <a:cubicBezTo>
                    <a:pt x="138176" y="30607"/>
                    <a:pt x="106934" y="0"/>
                    <a:pt x="67818" y="0"/>
                  </a:cubicBezTo>
                  <a:close/>
                </a:path>
              </a:pathLst>
            </a:custGeom>
            <a:solidFill>
              <a:srgbClr val="7F7F7F"/>
            </a:solidFill>
          </p:spPr>
        </p:sp>
      </p:grpSp>
      <p:grpSp>
        <p:nvGrpSpPr>
          <p:cNvPr id="44" name="Group 59">
            <a:extLst>
              <a:ext uri="{FF2B5EF4-FFF2-40B4-BE49-F238E27FC236}">
                <a16:creationId xmlns:a16="http://schemas.microsoft.com/office/drawing/2014/main" id="{BF809757-0BCC-2A05-FDCB-1DED5779BA31}"/>
              </a:ext>
            </a:extLst>
          </p:cNvPr>
          <p:cNvGrpSpPr/>
          <p:nvPr/>
        </p:nvGrpSpPr>
        <p:grpSpPr>
          <a:xfrm>
            <a:off x="5138520" y="6129751"/>
            <a:ext cx="478800" cy="437040"/>
            <a:chOff x="0" y="0"/>
            <a:chExt cx="638400" cy="582720"/>
          </a:xfrm>
        </p:grpSpPr>
        <p:sp>
          <p:nvSpPr>
            <p:cNvPr id="45" name="Freeform 60">
              <a:extLst>
                <a:ext uri="{FF2B5EF4-FFF2-40B4-BE49-F238E27FC236}">
                  <a16:creationId xmlns:a16="http://schemas.microsoft.com/office/drawing/2014/main" id="{93DAE832-1B63-A80F-E08A-EEA47E495BD4}"/>
                </a:ext>
              </a:extLst>
            </p:cNvPr>
            <p:cNvSpPr/>
            <p:nvPr/>
          </p:nvSpPr>
          <p:spPr>
            <a:xfrm>
              <a:off x="0" y="0"/>
              <a:ext cx="638429" cy="582676"/>
            </a:xfrm>
            <a:custGeom>
              <a:avLst/>
              <a:gdLst/>
              <a:ahLst/>
              <a:cxnLst/>
              <a:rect l="l" t="t" r="r" b="b"/>
              <a:pathLst>
                <a:path w="638429" h="582676">
                  <a:moveTo>
                    <a:pt x="512064" y="110998"/>
                  </a:moveTo>
                  <a:cubicBezTo>
                    <a:pt x="521208" y="110998"/>
                    <a:pt x="530225" y="113792"/>
                    <a:pt x="536829" y="119380"/>
                  </a:cubicBezTo>
                  <a:cubicBezTo>
                    <a:pt x="549910" y="133223"/>
                    <a:pt x="549910" y="158242"/>
                    <a:pt x="536829" y="172085"/>
                  </a:cubicBezTo>
                  <a:lnTo>
                    <a:pt x="492506" y="216408"/>
                  </a:lnTo>
                  <a:cubicBezTo>
                    <a:pt x="505587" y="238633"/>
                    <a:pt x="513461" y="266446"/>
                    <a:pt x="513461" y="291338"/>
                  </a:cubicBezTo>
                  <a:cubicBezTo>
                    <a:pt x="513461" y="316230"/>
                    <a:pt x="505587" y="344043"/>
                    <a:pt x="492506" y="363474"/>
                  </a:cubicBezTo>
                  <a:lnTo>
                    <a:pt x="536829" y="407797"/>
                  </a:lnTo>
                  <a:cubicBezTo>
                    <a:pt x="549910" y="421767"/>
                    <a:pt x="549910" y="446659"/>
                    <a:pt x="536829" y="460502"/>
                  </a:cubicBezTo>
                  <a:cubicBezTo>
                    <a:pt x="529082" y="468757"/>
                    <a:pt x="518668" y="471551"/>
                    <a:pt x="513461" y="471551"/>
                  </a:cubicBezTo>
                  <a:cubicBezTo>
                    <a:pt x="502920" y="471551"/>
                    <a:pt x="497713" y="468757"/>
                    <a:pt x="489966" y="460502"/>
                  </a:cubicBezTo>
                  <a:lnTo>
                    <a:pt x="448310" y="416179"/>
                  </a:lnTo>
                  <a:cubicBezTo>
                    <a:pt x="427482" y="430022"/>
                    <a:pt x="401447" y="435610"/>
                    <a:pt x="380619" y="435610"/>
                  </a:cubicBezTo>
                  <a:cubicBezTo>
                    <a:pt x="357124" y="435610"/>
                    <a:pt x="331089" y="430022"/>
                    <a:pt x="310261" y="416179"/>
                  </a:cubicBezTo>
                  <a:lnTo>
                    <a:pt x="268605" y="460502"/>
                  </a:lnTo>
                  <a:cubicBezTo>
                    <a:pt x="263398" y="468757"/>
                    <a:pt x="252984" y="471551"/>
                    <a:pt x="245110" y="471551"/>
                  </a:cubicBezTo>
                  <a:cubicBezTo>
                    <a:pt x="234696" y="471551"/>
                    <a:pt x="229489" y="468757"/>
                    <a:pt x="224282" y="460502"/>
                  </a:cubicBezTo>
                  <a:cubicBezTo>
                    <a:pt x="211328" y="446532"/>
                    <a:pt x="211328" y="421640"/>
                    <a:pt x="224282" y="407797"/>
                  </a:cubicBezTo>
                  <a:lnTo>
                    <a:pt x="266065" y="363474"/>
                  </a:lnTo>
                  <a:cubicBezTo>
                    <a:pt x="245110" y="344043"/>
                    <a:pt x="239903" y="319151"/>
                    <a:pt x="239903" y="291338"/>
                  </a:cubicBezTo>
                  <a:cubicBezTo>
                    <a:pt x="239903" y="263525"/>
                    <a:pt x="245110" y="238633"/>
                    <a:pt x="258191" y="216408"/>
                  </a:cubicBezTo>
                  <a:lnTo>
                    <a:pt x="216535" y="172085"/>
                  </a:lnTo>
                  <a:cubicBezTo>
                    <a:pt x="203200" y="158115"/>
                    <a:pt x="203200" y="133096"/>
                    <a:pt x="216281" y="119380"/>
                  </a:cubicBezTo>
                  <a:cubicBezTo>
                    <a:pt x="222758" y="113792"/>
                    <a:pt x="231902" y="110998"/>
                    <a:pt x="241046" y="110998"/>
                  </a:cubicBezTo>
                  <a:cubicBezTo>
                    <a:pt x="250190" y="110998"/>
                    <a:pt x="259334" y="113792"/>
                    <a:pt x="265811" y="119380"/>
                  </a:cubicBezTo>
                  <a:lnTo>
                    <a:pt x="307467" y="166497"/>
                  </a:lnTo>
                  <a:cubicBezTo>
                    <a:pt x="328295" y="152654"/>
                    <a:pt x="351663" y="144272"/>
                    <a:pt x="375158" y="144272"/>
                  </a:cubicBezTo>
                  <a:cubicBezTo>
                    <a:pt x="398653" y="144272"/>
                    <a:pt x="424561" y="152654"/>
                    <a:pt x="445516" y="166497"/>
                  </a:cubicBezTo>
                  <a:lnTo>
                    <a:pt x="487172" y="119380"/>
                  </a:lnTo>
                  <a:cubicBezTo>
                    <a:pt x="493649" y="113792"/>
                    <a:pt x="502793" y="110998"/>
                    <a:pt x="511937" y="110998"/>
                  </a:cubicBezTo>
                  <a:close/>
                  <a:moveTo>
                    <a:pt x="0" y="0"/>
                  </a:moveTo>
                  <a:lnTo>
                    <a:pt x="0" y="110998"/>
                  </a:lnTo>
                  <a:lnTo>
                    <a:pt x="70358" y="110998"/>
                  </a:lnTo>
                  <a:cubicBezTo>
                    <a:pt x="88519" y="110998"/>
                    <a:pt x="104140" y="127635"/>
                    <a:pt x="104140" y="144272"/>
                  </a:cubicBezTo>
                  <a:cubicBezTo>
                    <a:pt x="104140" y="163703"/>
                    <a:pt x="88519" y="183134"/>
                    <a:pt x="70358" y="183134"/>
                  </a:cubicBezTo>
                  <a:lnTo>
                    <a:pt x="0" y="183134"/>
                  </a:lnTo>
                  <a:lnTo>
                    <a:pt x="0" y="402336"/>
                  </a:lnTo>
                  <a:lnTo>
                    <a:pt x="70358" y="402336"/>
                  </a:lnTo>
                  <a:cubicBezTo>
                    <a:pt x="88519" y="402336"/>
                    <a:pt x="104140" y="418973"/>
                    <a:pt x="104140" y="435610"/>
                  </a:cubicBezTo>
                  <a:cubicBezTo>
                    <a:pt x="104140" y="457835"/>
                    <a:pt x="88519" y="474472"/>
                    <a:pt x="70358" y="474472"/>
                  </a:cubicBezTo>
                  <a:lnTo>
                    <a:pt x="0" y="474472"/>
                  </a:lnTo>
                  <a:lnTo>
                    <a:pt x="0" y="582676"/>
                  </a:lnTo>
                  <a:lnTo>
                    <a:pt x="638429" y="582676"/>
                  </a:lnTo>
                  <a:lnTo>
                    <a:pt x="638429" y="0"/>
                  </a:lnTo>
                  <a:close/>
                </a:path>
              </a:pathLst>
            </a:custGeom>
            <a:solidFill>
              <a:srgbClr val="7F7F7F"/>
            </a:solidFill>
          </p:spPr>
        </p:sp>
      </p:grpSp>
      <p:grpSp>
        <p:nvGrpSpPr>
          <p:cNvPr id="46" name="Group 61">
            <a:extLst>
              <a:ext uri="{FF2B5EF4-FFF2-40B4-BE49-F238E27FC236}">
                <a16:creationId xmlns:a16="http://schemas.microsoft.com/office/drawing/2014/main" id="{B90A016C-3FB7-ECC6-5FC6-B6A5E18CA1BB}"/>
              </a:ext>
            </a:extLst>
          </p:cNvPr>
          <p:cNvGrpSpPr/>
          <p:nvPr/>
        </p:nvGrpSpPr>
        <p:grpSpPr>
          <a:xfrm>
            <a:off x="4986600" y="5964871"/>
            <a:ext cx="785520" cy="762480"/>
            <a:chOff x="0" y="0"/>
            <a:chExt cx="1047360" cy="1016640"/>
          </a:xfrm>
        </p:grpSpPr>
        <p:sp>
          <p:nvSpPr>
            <p:cNvPr id="47" name="Freeform 62">
              <a:extLst>
                <a:ext uri="{FF2B5EF4-FFF2-40B4-BE49-F238E27FC236}">
                  <a16:creationId xmlns:a16="http://schemas.microsoft.com/office/drawing/2014/main" id="{4ED7147B-2178-5A24-5739-67675E7D43D7}"/>
                </a:ext>
              </a:extLst>
            </p:cNvPr>
            <p:cNvSpPr/>
            <p:nvPr/>
          </p:nvSpPr>
          <p:spPr>
            <a:xfrm>
              <a:off x="127" y="0"/>
              <a:ext cx="1047242" cy="1016635"/>
            </a:xfrm>
            <a:custGeom>
              <a:avLst/>
              <a:gdLst/>
              <a:ahLst/>
              <a:cxnLst/>
              <a:rect l="l" t="t" r="r" b="b"/>
              <a:pathLst>
                <a:path w="1047242" h="1016635">
                  <a:moveTo>
                    <a:pt x="877824" y="149987"/>
                  </a:moveTo>
                  <a:cubicBezTo>
                    <a:pt x="898652" y="149987"/>
                    <a:pt x="911606" y="166624"/>
                    <a:pt x="911606" y="183388"/>
                  </a:cubicBezTo>
                  <a:lnTo>
                    <a:pt x="911606" y="841629"/>
                  </a:lnTo>
                  <a:cubicBezTo>
                    <a:pt x="911606" y="861060"/>
                    <a:pt x="893445" y="877824"/>
                    <a:pt x="877824" y="877824"/>
                  </a:cubicBezTo>
                  <a:lnTo>
                    <a:pt x="171831" y="877824"/>
                  </a:lnTo>
                  <a:cubicBezTo>
                    <a:pt x="151003" y="877824"/>
                    <a:pt x="137922" y="861187"/>
                    <a:pt x="137922" y="841629"/>
                  </a:cubicBezTo>
                  <a:lnTo>
                    <a:pt x="137922" y="183388"/>
                  </a:lnTo>
                  <a:cubicBezTo>
                    <a:pt x="137922" y="163957"/>
                    <a:pt x="156210" y="149987"/>
                    <a:pt x="171831" y="149987"/>
                  </a:cubicBezTo>
                  <a:close/>
                  <a:moveTo>
                    <a:pt x="98933" y="0"/>
                  </a:moveTo>
                  <a:cubicBezTo>
                    <a:pt x="44196" y="0"/>
                    <a:pt x="0" y="50038"/>
                    <a:pt x="0" y="108331"/>
                  </a:cubicBezTo>
                  <a:lnTo>
                    <a:pt x="0" y="911098"/>
                  </a:lnTo>
                  <a:cubicBezTo>
                    <a:pt x="0" y="969391"/>
                    <a:pt x="44196" y="1016635"/>
                    <a:pt x="98933" y="1016635"/>
                  </a:cubicBezTo>
                  <a:lnTo>
                    <a:pt x="942975" y="1016635"/>
                  </a:lnTo>
                  <a:cubicBezTo>
                    <a:pt x="997712" y="1016635"/>
                    <a:pt x="1047242" y="969391"/>
                    <a:pt x="1047242" y="911098"/>
                  </a:cubicBezTo>
                  <a:lnTo>
                    <a:pt x="1047242" y="111125"/>
                  </a:lnTo>
                  <a:cubicBezTo>
                    <a:pt x="1047242" y="50038"/>
                    <a:pt x="1002919" y="0"/>
                    <a:pt x="942975" y="0"/>
                  </a:cubicBezTo>
                  <a:close/>
                </a:path>
              </a:pathLst>
            </a:custGeom>
            <a:solidFill>
              <a:srgbClr val="7F7F7F"/>
            </a:solidFill>
          </p:spPr>
        </p:sp>
      </p:grpSp>
      <p:grpSp>
        <p:nvGrpSpPr>
          <p:cNvPr id="48" name="Group 63">
            <a:extLst>
              <a:ext uri="{FF2B5EF4-FFF2-40B4-BE49-F238E27FC236}">
                <a16:creationId xmlns:a16="http://schemas.microsoft.com/office/drawing/2014/main" id="{F9061CA6-701D-2A7E-E4F1-466129CB2507}"/>
              </a:ext>
            </a:extLst>
          </p:cNvPr>
          <p:cNvGrpSpPr/>
          <p:nvPr/>
        </p:nvGrpSpPr>
        <p:grpSpPr>
          <a:xfrm>
            <a:off x="6175320" y="5914471"/>
            <a:ext cx="771840" cy="820800"/>
            <a:chOff x="0" y="0"/>
            <a:chExt cx="1029120" cy="1094400"/>
          </a:xfrm>
        </p:grpSpPr>
        <p:sp>
          <p:nvSpPr>
            <p:cNvPr id="49" name="Freeform 64">
              <a:extLst>
                <a:ext uri="{FF2B5EF4-FFF2-40B4-BE49-F238E27FC236}">
                  <a16:creationId xmlns:a16="http://schemas.microsoft.com/office/drawing/2014/main" id="{F1361F46-AF9D-9392-4622-6D3D9AF1F019}"/>
                </a:ext>
              </a:extLst>
            </p:cNvPr>
            <p:cNvSpPr/>
            <p:nvPr/>
          </p:nvSpPr>
          <p:spPr>
            <a:xfrm>
              <a:off x="0" y="127"/>
              <a:ext cx="1029208" cy="1094232"/>
            </a:xfrm>
            <a:custGeom>
              <a:avLst/>
              <a:gdLst/>
              <a:ahLst/>
              <a:cxnLst/>
              <a:rect l="l" t="t" r="r" b="b"/>
              <a:pathLst>
                <a:path w="1029208" h="1094232">
                  <a:moveTo>
                    <a:pt x="581025" y="147066"/>
                  </a:moveTo>
                  <a:cubicBezTo>
                    <a:pt x="601853" y="147066"/>
                    <a:pt x="617474" y="163703"/>
                    <a:pt x="617474" y="185928"/>
                  </a:cubicBezTo>
                  <a:cubicBezTo>
                    <a:pt x="617474" y="205359"/>
                    <a:pt x="601853" y="219329"/>
                    <a:pt x="581025" y="219329"/>
                  </a:cubicBezTo>
                  <a:lnTo>
                    <a:pt x="171958" y="219329"/>
                  </a:lnTo>
                  <a:cubicBezTo>
                    <a:pt x="151130" y="219329"/>
                    <a:pt x="135509" y="202565"/>
                    <a:pt x="135509" y="185928"/>
                  </a:cubicBezTo>
                  <a:cubicBezTo>
                    <a:pt x="135509" y="161036"/>
                    <a:pt x="151130" y="147066"/>
                    <a:pt x="171958" y="147066"/>
                  </a:cubicBezTo>
                  <a:close/>
                  <a:moveTo>
                    <a:pt x="171958" y="366522"/>
                  </a:moveTo>
                  <a:cubicBezTo>
                    <a:pt x="192786" y="366522"/>
                    <a:pt x="208407" y="383159"/>
                    <a:pt x="208407" y="399796"/>
                  </a:cubicBezTo>
                  <a:cubicBezTo>
                    <a:pt x="208407" y="422021"/>
                    <a:pt x="192786" y="438658"/>
                    <a:pt x="171958" y="438658"/>
                  </a:cubicBezTo>
                  <a:cubicBezTo>
                    <a:pt x="151130" y="438658"/>
                    <a:pt x="135509" y="422021"/>
                    <a:pt x="135509" y="399796"/>
                  </a:cubicBezTo>
                  <a:cubicBezTo>
                    <a:pt x="135509" y="380365"/>
                    <a:pt x="151130" y="366522"/>
                    <a:pt x="171958" y="366522"/>
                  </a:cubicBezTo>
                  <a:close/>
                  <a:moveTo>
                    <a:pt x="171958" y="585978"/>
                  </a:moveTo>
                  <a:cubicBezTo>
                    <a:pt x="192786" y="585978"/>
                    <a:pt x="208407" y="602615"/>
                    <a:pt x="208407" y="622173"/>
                  </a:cubicBezTo>
                  <a:cubicBezTo>
                    <a:pt x="208407" y="644398"/>
                    <a:pt x="192786" y="658241"/>
                    <a:pt x="171958" y="658241"/>
                  </a:cubicBezTo>
                  <a:cubicBezTo>
                    <a:pt x="151130" y="658241"/>
                    <a:pt x="135509" y="641604"/>
                    <a:pt x="135509" y="622173"/>
                  </a:cubicBezTo>
                  <a:cubicBezTo>
                    <a:pt x="135509" y="599948"/>
                    <a:pt x="151130" y="585978"/>
                    <a:pt x="171958" y="585978"/>
                  </a:cubicBezTo>
                  <a:close/>
                  <a:moveTo>
                    <a:pt x="171958" y="802640"/>
                  </a:moveTo>
                  <a:cubicBezTo>
                    <a:pt x="192786" y="802640"/>
                    <a:pt x="208407" y="819277"/>
                    <a:pt x="208407" y="838708"/>
                  </a:cubicBezTo>
                  <a:cubicBezTo>
                    <a:pt x="208407" y="858139"/>
                    <a:pt x="192786" y="871982"/>
                    <a:pt x="171958" y="871982"/>
                  </a:cubicBezTo>
                  <a:cubicBezTo>
                    <a:pt x="151130" y="871982"/>
                    <a:pt x="135509" y="855345"/>
                    <a:pt x="135509" y="838708"/>
                  </a:cubicBezTo>
                  <a:cubicBezTo>
                    <a:pt x="135509" y="816483"/>
                    <a:pt x="151130" y="802640"/>
                    <a:pt x="171958" y="802640"/>
                  </a:cubicBezTo>
                  <a:close/>
                  <a:moveTo>
                    <a:pt x="950976" y="949833"/>
                  </a:moveTo>
                  <a:cubicBezTo>
                    <a:pt x="937895" y="991489"/>
                    <a:pt x="898906" y="1022096"/>
                    <a:pt x="852043" y="1022096"/>
                  </a:cubicBezTo>
                  <a:cubicBezTo>
                    <a:pt x="807720" y="1022096"/>
                    <a:pt x="771271" y="991616"/>
                    <a:pt x="755650" y="949833"/>
                  </a:cubicBezTo>
                  <a:close/>
                  <a:moveTo>
                    <a:pt x="104267" y="0"/>
                  </a:moveTo>
                  <a:cubicBezTo>
                    <a:pt x="46990" y="0"/>
                    <a:pt x="2667" y="50038"/>
                    <a:pt x="2667" y="108204"/>
                  </a:cubicBezTo>
                  <a:lnTo>
                    <a:pt x="2667" y="910844"/>
                  </a:lnTo>
                  <a:cubicBezTo>
                    <a:pt x="0" y="1010920"/>
                    <a:pt x="78232" y="1094232"/>
                    <a:pt x="171958" y="1094232"/>
                  </a:cubicBezTo>
                  <a:lnTo>
                    <a:pt x="854583" y="1094232"/>
                  </a:lnTo>
                  <a:cubicBezTo>
                    <a:pt x="950976" y="1094232"/>
                    <a:pt x="1029208" y="1010793"/>
                    <a:pt x="1029208" y="910844"/>
                  </a:cubicBezTo>
                  <a:cubicBezTo>
                    <a:pt x="1029208" y="888619"/>
                    <a:pt x="1010920" y="871982"/>
                    <a:pt x="992759" y="871982"/>
                  </a:cubicBezTo>
                  <a:lnTo>
                    <a:pt x="750316" y="871982"/>
                  </a:lnTo>
                  <a:lnTo>
                    <a:pt x="750316" y="108204"/>
                  </a:lnTo>
                  <a:cubicBezTo>
                    <a:pt x="750316" y="49911"/>
                    <a:pt x="705993" y="0"/>
                    <a:pt x="651383" y="0"/>
                  </a:cubicBezTo>
                  <a:close/>
                </a:path>
              </a:pathLst>
            </a:custGeom>
            <a:solidFill>
              <a:srgbClr val="7F7F7F"/>
            </a:solidFill>
          </p:spPr>
        </p:sp>
      </p:grpSp>
      <p:grpSp>
        <p:nvGrpSpPr>
          <p:cNvPr id="50" name="Group 65">
            <a:extLst>
              <a:ext uri="{FF2B5EF4-FFF2-40B4-BE49-F238E27FC236}">
                <a16:creationId xmlns:a16="http://schemas.microsoft.com/office/drawing/2014/main" id="{DEBFB5F5-B1BF-7BDD-9D78-A304AB8EECDB}"/>
              </a:ext>
            </a:extLst>
          </p:cNvPr>
          <p:cNvGrpSpPr/>
          <p:nvPr/>
        </p:nvGrpSpPr>
        <p:grpSpPr>
          <a:xfrm>
            <a:off x="6787320" y="6388951"/>
            <a:ext cx="169920" cy="146160"/>
            <a:chOff x="0" y="0"/>
            <a:chExt cx="226560" cy="194880"/>
          </a:xfrm>
        </p:grpSpPr>
        <p:sp>
          <p:nvSpPr>
            <p:cNvPr id="51" name="Freeform 66">
              <a:extLst>
                <a:ext uri="{FF2B5EF4-FFF2-40B4-BE49-F238E27FC236}">
                  <a16:creationId xmlns:a16="http://schemas.microsoft.com/office/drawing/2014/main" id="{940162F0-9A1F-12FB-D8A1-DA4F14310BD0}"/>
                </a:ext>
              </a:extLst>
            </p:cNvPr>
            <p:cNvSpPr/>
            <p:nvPr/>
          </p:nvSpPr>
          <p:spPr>
            <a:xfrm>
              <a:off x="0" y="127"/>
              <a:ext cx="226441" cy="194691"/>
            </a:xfrm>
            <a:custGeom>
              <a:avLst/>
              <a:gdLst/>
              <a:ahLst/>
              <a:cxnLst/>
              <a:rect l="l" t="t" r="r" b="b"/>
              <a:pathLst>
                <a:path w="226441" h="194691">
                  <a:moveTo>
                    <a:pt x="0" y="0"/>
                  </a:moveTo>
                  <a:lnTo>
                    <a:pt x="0" y="2667"/>
                  </a:lnTo>
                  <a:lnTo>
                    <a:pt x="83312" y="175260"/>
                  </a:lnTo>
                  <a:cubicBezTo>
                    <a:pt x="91059" y="183515"/>
                    <a:pt x="104140" y="194691"/>
                    <a:pt x="117094" y="194691"/>
                  </a:cubicBezTo>
                  <a:cubicBezTo>
                    <a:pt x="130048" y="194691"/>
                    <a:pt x="143129" y="189103"/>
                    <a:pt x="148336" y="175260"/>
                  </a:cubicBezTo>
                  <a:lnTo>
                    <a:pt x="226441" y="2667"/>
                  </a:lnTo>
                  <a:lnTo>
                    <a:pt x="226441" y="0"/>
                  </a:lnTo>
                  <a:close/>
                </a:path>
              </a:pathLst>
            </a:custGeom>
            <a:solidFill>
              <a:srgbClr val="7F7F7F"/>
            </a:solidFill>
          </p:spPr>
        </p:sp>
      </p:grpSp>
      <p:grpSp>
        <p:nvGrpSpPr>
          <p:cNvPr id="52" name="Group 67">
            <a:extLst>
              <a:ext uri="{FF2B5EF4-FFF2-40B4-BE49-F238E27FC236}">
                <a16:creationId xmlns:a16="http://schemas.microsoft.com/office/drawing/2014/main" id="{F8E8A58A-573F-3141-CA99-FDC9D297940B}"/>
              </a:ext>
            </a:extLst>
          </p:cNvPr>
          <p:cNvGrpSpPr/>
          <p:nvPr/>
        </p:nvGrpSpPr>
        <p:grpSpPr>
          <a:xfrm>
            <a:off x="6790920" y="5916631"/>
            <a:ext cx="169920" cy="418320"/>
            <a:chOff x="0" y="0"/>
            <a:chExt cx="226560" cy="557760"/>
          </a:xfrm>
        </p:grpSpPr>
        <p:sp>
          <p:nvSpPr>
            <p:cNvPr id="53" name="Freeform 68">
              <a:extLst>
                <a:ext uri="{FF2B5EF4-FFF2-40B4-BE49-F238E27FC236}">
                  <a16:creationId xmlns:a16="http://schemas.microsoft.com/office/drawing/2014/main" id="{1EF5D9FC-B382-03E0-A8B3-D17886D228B6}"/>
                </a:ext>
              </a:extLst>
            </p:cNvPr>
            <p:cNvSpPr/>
            <p:nvPr/>
          </p:nvSpPr>
          <p:spPr>
            <a:xfrm>
              <a:off x="127" y="0"/>
              <a:ext cx="226314" cy="557784"/>
            </a:xfrm>
            <a:custGeom>
              <a:avLst/>
              <a:gdLst/>
              <a:ahLst/>
              <a:cxnLst/>
              <a:rect l="l" t="t" r="r" b="b"/>
              <a:pathLst>
                <a:path w="226314" h="557784">
                  <a:moveTo>
                    <a:pt x="148209" y="72136"/>
                  </a:moveTo>
                  <a:cubicBezTo>
                    <a:pt x="156083" y="72136"/>
                    <a:pt x="158623" y="77724"/>
                    <a:pt x="158623" y="83185"/>
                  </a:cubicBezTo>
                  <a:lnTo>
                    <a:pt x="158623" y="144272"/>
                  </a:lnTo>
                  <a:lnTo>
                    <a:pt x="67564" y="144272"/>
                  </a:lnTo>
                  <a:lnTo>
                    <a:pt x="67564" y="83185"/>
                  </a:lnTo>
                  <a:cubicBezTo>
                    <a:pt x="67564" y="74930"/>
                    <a:pt x="72771" y="72136"/>
                    <a:pt x="80518" y="72136"/>
                  </a:cubicBezTo>
                  <a:close/>
                  <a:moveTo>
                    <a:pt x="80645" y="0"/>
                  </a:moveTo>
                  <a:cubicBezTo>
                    <a:pt x="33782" y="0"/>
                    <a:pt x="0" y="36068"/>
                    <a:pt x="0" y="83185"/>
                  </a:cubicBezTo>
                  <a:lnTo>
                    <a:pt x="0" y="557784"/>
                  </a:lnTo>
                  <a:lnTo>
                    <a:pt x="226314" y="557784"/>
                  </a:lnTo>
                  <a:lnTo>
                    <a:pt x="226314" y="83185"/>
                  </a:lnTo>
                  <a:cubicBezTo>
                    <a:pt x="226314" y="36068"/>
                    <a:pt x="189865" y="0"/>
                    <a:pt x="148209" y="0"/>
                  </a:cubicBezTo>
                  <a:close/>
                </a:path>
              </a:pathLst>
            </a:custGeom>
            <a:solidFill>
              <a:srgbClr val="7F7F7F"/>
            </a:solidFill>
          </p:spPr>
        </p:sp>
      </p:grpSp>
      <p:grpSp>
        <p:nvGrpSpPr>
          <p:cNvPr id="54" name="Group 69">
            <a:extLst>
              <a:ext uri="{FF2B5EF4-FFF2-40B4-BE49-F238E27FC236}">
                <a16:creationId xmlns:a16="http://schemas.microsoft.com/office/drawing/2014/main" id="{0903AA23-E8FF-8749-CA20-6D8B9CCC6044}"/>
              </a:ext>
            </a:extLst>
          </p:cNvPr>
          <p:cNvGrpSpPr/>
          <p:nvPr/>
        </p:nvGrpSpPr>
        <p:grpSpPr>
          <a:xfrm>
            <a:off x="11427000" y="6453031"/>
            <a:ext cx="179280" cy="72000"/>
            <a:chOff x="0" y="0"/>
            <a:chExt cx="239040" cy="96000"/>
          </a:xfrm>
        </p:grpSpPr>
        <p:sp>
          <p:nvSpPr>
            <p:cNvPr id="55" name="Freeform 70">
              <a:extLst>
                <a:ext uri="{FF2B5EF4-FFF2-40B4-BE49-F238E27FC236}">
                  <a16:creationId xmlns:a16="http://schemas.microsoft.com/office/drawing/2014/main" id="{4638A4C8-A86C-76A6-4613-3955BEBC0004}"/>
                </a:ext>
              </a:extLst>
            </p:cNvPr>
            <p:cNvSpPr/>
            <p:nvPr/>
          </p:nvSpPr>
          <p:spPr>
            <a:xfrm>
              <a:off x="127" y="0"/>
              <a:ext cx="238887" cy="95885"/>
            </a:xfrm>
            <a:custGeom>
              <a:avLst/>
              <a:gdLst/>
              <a:ahLst/>
              <a:cxnLst/>
              <a:rect l="l" t="t" r="r" b="b"/>
              <a:pathLst>
                <a:path w="238887" h="95885">
                  <a:moveTo>
                    <a:pt x="120523" y="0"/>
                  </a:moveTo>
                  <a:cubicBezTo>
                    <a:pt x="61468" y="0"/>
                    <a:pt x="14097" y="40386"/>
                    <a:pt x="0" y="95885"/>
                  </a:cubicBezTo>
                  <a:lnTo>
                    <a:pt x="238887" y="95885"/>
                  </a:lnTo>
                  <a:cubicBezTo>
                    <a:pt x="227076" y="42926"/>
                    <a:pt x="177292" y="0"/>
                    <a:pt x="120523" y="0"/>
                  </a:cubicBezTo>
                  <a:close/>
                </a:path>
              </a:pathLst>
            </a:custGeom>
            <a:solidFill>
              <a:srgbClr val="7F7F7F"/>
            </a:solidFill>
          </p:spPr>
        </p:sp>
      </p:grpSp>
      <p:grpSp>
        <p:nvGrpSpPr>
          <p:cNvPr id="56" name="Group 71">
            <a:extLst>
              <a:ext uri="{FF2B5EF4-FFF2-40B4-BE49-F238E27FC236}">
                <a16:creationId xmlns:a16="http://schemas.microsoft.com/office/drawing/2014/main" id="{270D0998-389C-98C6-A96A-F4C6E99F2F2A}"/>
              </a:ext>
            </a:extLst>
          </p:cNvPr>
          <p:cNvGrpSpPr/>
          <p:nvPr/>
        </p:nvGrpSpPr>
        <p:grpSpPr>
          <a:xfrm>
            <a:off x="11465880" y="6306151"/>
            <a:ext cx="97920" cy="98640"/>
            <a:chOff x="0" y="0"/>
            <a:chExt cx="130560" cy="131520"/>
          </a:xfrm>
        </p:grpSpPr>
        <p:sp>
          <p:nvSpPr>
            <p:cNvPr id="57" name="Freeform 72">
              <a:extLst>
                <a:ext uri="{FF2B5EF4-FFF2-40B4-BE49-F238E27FC236}">
                  <a16:creationId xmlns:a16="http://schemas.microsoft.com/office/drawing/2014/main" id="{B7B37B24-7990-D798-F495-943792D4016C}"/>
                </a:ext>
              </a:extLst>
            </p:cNvPr>
            <p:cNvSpPr/>
            <p:nvPr/>
          </p:nvSpPr>
          <p:spPr>
            <a:xfrm>
              <a:off x="0" y="0"/>
              <a:ext cx="130429" cy="131445"/>
            </a:xfrm>
            <a:custGeom>
              <a:avLst/>
              <a:gdLst/>
              <a:ahLst/>
              <a:cxnLst/>
              <a:rect l="l" t="t" r="r" b="b"/>
              <a:pathLst>
                <a:path w="130429" h="131445">
                  <a:moveTo>
                    <a:pt x="64643" y="0"/>
                  </a:moveTo>
                  <a:cubicBezTo>
                    <a:pt x="59055" y="0"/>
                    <a:pt x="53213" y="635"/>
                    <a:pt x="47498" y="1905"/>
                  </a:cubicBezTo>
                  <a:cubicBezTo>
                    <a:pt x="26162" y="9525"/>
                    <a:pt x="9525" y="24638"/>
                    <a:pt x="7112" y="47371"/>
                  </a:cubicBezTo>
                  <a:cubicBezTo>
                    <a:pt x="0" y="72771"/>
                    <a:pt x="7112" y="95504"/>
                    <a:pt x="21336" y="113284"/>
                  </a:cubicBezTo>
                  <a:cubicBezTo>
                    <a:pt x="33528" y="124333"/>
                    <a:pt x="49530" y="131445"/>
                    <a:pt x="65532" y="131445"/>
                  </a:cubicBezTo>
                  <a:cubicBezTo>
                    <a:pt x="71374" y="131445"/>
                    <a:pt x="77216" y="130429"/>
                    <a:pt x="83058" y="128524"/>
                  </a:cubicBezTo>
                  <a:cubicBezTo>
                    <a:pt x="104394" y="123444"/>
                    <a:pt x="121031" y="108204"/>
                    <a:pt x="125730" y="85471"/>
                  </a:cubicBezTo>
                  <a:cubicBezTo>
                    <a:pt x="130429" y="60198"/>
                    <a:pt x="125730" y="37338"/>
                    <a:pt x="109220" y="19685"/>
                  </a:cubicBezTo>
                  <a:cubicBezTo>
                    <a:pt x="98425" y="6223"/>
                    <a:pt x="82169" y="0"/>
                    <a:pt x="64643" y="0"/>
                  </a:cubicBezTo>
                  <a:close/>
                </a:path>
              </a:pathLst>
            </a:custGeom>
            <a:solidFill>
              <a:srgbClr val="7F7F7F"/>
            </a:solidFill>
          </p:spPr>
        </p:sp>
      </p:grpSp>
      <p:grpSp>
        <p:nvGrpSpPr>
          <p:cNvPr id="58" name="Group 73">
            <a:extLst>
              <a:ext uri="{FF2B5EF4-FFF2-40B4-BE49-F238E27FC236}">
                <a16:creationId xmlns:a16="http://schemas.microsoft.com/office/drawing/2014/main" id="{2CDD09A6-D38C-E8EE-CDE0-2F76B02F6505}"/>
              </a:ext>
            </a:extLst>
          </p:cNvPr>
          <p:cNvGrpSpPr/>
          <p:nvPr/>
        </p:nvGrpSpPr>
        <p:grpSpPr>
          <a:xfrm>
            <a:off x="11279400" y="5932471"/>
            <a:ext cx="719280" cy="742320"/>
            <a:chOff x="0" y="0"/>
            <a:chExt cx="959040" cy="989760"/>
          </a:xfrm>
        </p:grpSpPr>
        <p:sp>
          <p:nvSpPr>
            <p:cNvPr id="59" name="Freeform 74">
              <a:extLst>
                <a:ext uri="{FF2B5EF4-FFF2-40B4-BE49-F238E27FC236}">
                  <a16:creationId xmlns:a16="http://schemas.microsoft.com/office/drawing/2014/main" id="{7F5C7AF8-E3C5-0567-40AE-C32E282B7141}"/>
                </a:ext>
              </a:extLst>
            </p:cNvPr>
            <p:cNvSpPr/>
            <p:nvPr/>
          </p:nvSpPr>
          <p:spPr>
            <a:xfrm>
              <a:off x="0" y="0"/>
              <a:ext cx="958977" cy="989711"/>
            </a:xfrm>
            <a:custGeom>
              <a:avLst/>
              <a:gdLst/>
              <a:ahLst/>
              <a:cxnLst/>
              <a:rect l="l" t="t" r="r" b="b"/>
              <a:pathLst>
                <a:path w="958977" h="989711">
                  <a:moveTo>
                    <a:pt x="483108" y="65659"/>
                  </a:moveTo>
                  <a:cubicBezTo>
                    <a:pt x="518541" y="65659"/>
                    <a:pt x="544703" y="93345"/>
                    <a:pt x="544703" y="131318"/>
                  </a:cubicBezTo>
                  <a:lnTo>
                    <a:pt x="544703" y="330835"/>
                  </a:lnTo>
                  <a:lnTo>
                    <a:pt x="421513" y="330835"/>
                  </a:lnTo>
                  <a:lnTo>
                    <a:pt x="421513" y="131318"/>
                  </a:lnTo>
                  <a:cubicBezTo>
                    <a:pt x="421513" y="93472"/>
                    <a:pt x="447548" y="65659"/>
                    <a:pt x="483108" y="65659"/>
                  </a:cubicBezTo>
                  <a:close/>
                  <a:moveTo>
                    <a:pt x="802767" y="530225"/>
                  </a:moveTo>
                  <a:cubicBezTo>
                    <a:pt x="819277" y="530225"/>
                    <a:pt x="831215" y="545338"/>
                    <a:pt x="831215" y="560578"/>
                  </a:cubicBezTo>
                  <a:cubicBezTo>
                    <a:pt x="835914" y="580898"/>
                    <a:pt x="819277" y="596011"/>
                    <a:pt x="802767" y="596011"/>
                  </a:cubicBezTo>
                  <a:lnTo>
                    <a:pt x="615696" y="596011"/>
                  </a:lnTo>
                  <a:cubicBezTo>
                    <a:pt x="599059" y="596011"/>
                    <a:pt x="582549" y="580898"/>
                    <a:pt x="582549" y="560578"/>
                  </a:cubicBezTo>
                  <a:cubicBezTo>
                    <a:pt x="582549" y="540258"/>
                    <a:pt x="599059" y="530225"/>
                    <a:pt x="615696" y="530225"/>
                  </a:cubicBezTo>
                  <a:close/>
                  <a:moveTo>
                    <a:pt x="615696" y="661543"/>
                  </a:moveTo>
                  <a:cubicBezTo>
                    <a:pt x="632206" y="661543"/>
                    <a:pt x="644144" y="676656"/>
                    <a:pt x="644144" y="696849"/>
                  </a:cubicBezTo>
                  <a:cubicBezTo>
                    <a:pt x="648843" y="711962"/>
                    <a:pt x="632206" y="727202"/>
                    <a:pt x="615696" y="727202"/>
                  </a:cubicBezTo>
                  <a:cubicBezTo>
                    <a:pt x="599059" y="727202"/>
                    <a:pt x="582549" y="712089"/>
                    <a:pt x="582549" y="696849"/>
                  </a:cubicBezTo>
                  <a:cubicBezTo>
                    <a:pt x="582549" y="676656"/>
                    <a:pt x="599059" y="661543"/>
                    <a:pt x="615696" y="661543"/>
                  </a:cubicBezTo>
                  <a:close/>
                  <a:moveTo>
                    <a:pt x="318135" y="429514"/>
                  </a:moveTo>
                  <a:cubicBezTo>
                    <a:pt x="351028" y="429514"/>
                    <a:pt x="381889" y="443230"/>
                    <a:pt x="405003" y="469519"/>
                  </a:cubicBezTo>
                  <a:cubicBezTo>
                    <a:pt x="438150" y="504825"/>
                    <a:pt x="449961" y="550291"/>
                    <a:pt x="438150" y="598297"/>
                  </a:cubicBezTo>
                  <a:cubicBezTo>
                    <a:pt x="433451" y="621030"/>
                    <a:pt x="423926" y="638683"/>
                    <a:pt x="409702" y="656336"/>
                  </a:cubicBezTo>
                  <a:cubicBezTo>
                    <a:pt x="464185" y="689102"/>
                    <a:pt x="504444" y="752221"/>
                    <a:pt x="504444" y="828040"/>
                  </a:cubicBezTo>
                  <a:cubicBezTo>
                    <a:pt x="504444" y="845693"/>
                    <a:pt x="487934" y="860933"/>
                    <a:pt x="471297" y="860933"/>
                  </a:cubicBezTo>
                  <a:lnTo>
                    <a:pt x="161036" y="860933"/>
                  </a:lnTo>
                  <a:cubicBezTo>
                    <a:pt x="142113" y="860933"/>
                    <a:pt x="130175" y="845820"/>
                    <a:pt x="130175" y="825627"/>
                  </a:cubicBezTo>
                  <a:cubicBezTo>
                    <a:pt x="130175" y="749808"/>
                    <a:pt x="168148" y="686689"/>
                    <a:pt x="227330" y="651383"/>
                  </a:cubicBezTo>
                  <a:cubicBezTo>
                    <a:pt x="198882" y="616077"/>
                    <a:pt x="187071" y="570611"/>
                    <a:pt x="198882" y="525145"/>
                  </a:cubicBezTo>
                  <a:cubicBezTo>
                    <a:pt x="210820" y="482219"/>
                    <a:pt x="243840" y="446913"/>
                    <a:pt x="284099" y="434213"/>
                  </a:cubicBezTo>
                  <a:cubicBezTo>
                    <a:pt x="295529" y="431038"/>
                    <a:pt x="306832" y="429514"/>
                    <a:pt x="318008" y="429514"/>
                  </a:cubicBezTo>
                  <a:close/>
                  <a:moveTo>
                    <a:pt x="802640" y="792734"/>
                  </a:moveTo>
                  <a:cubicBezTo>
                    <a:pt x="819150" y="792734"/>
                    <a:pt x="831088" y="810387"/>
                    <a:pt x="831088" y="825627"/>
                  </a:cubicBezTo>
                  <a:cubicBezTo>
                    <a:pt x="835787" y="845820"/>
                    <a:pt x="819150" y="860933"/>
                    <a:pt x="802640" y="860933"/>
                  </a:cubicBezTo>
                  <a:lnTo>
                    <a:pt x="615696" y="860933"/>
                  </a:lnTo>
                  <a:cubicBezTo>
                    <a:pt x="599059" y="860933"/>
                    <a:pt x="582549" y="845820"/>
                    <a:pt x="582549" y="825627"/>
                  </a:cubicBezTo>
                  <a:cubicBezTo>
                    <a:pt x="582549" y="805434"/>
                    <a:pt x="599059" y="792734"/>
                    <a:pt x="615696" y="792734"/>
                  </a:cubicBezTo>
                  <a:close/>
                  <a:moveTo>
                    <a:pt x="480695" y="0"/>
                  </a:moveTo>
                  <a:cubicBezTo>
                    <a:pt x="412115" y="0"/>
                    <a:pt x="355219" y="58039"/>
                    <a:pt x="355219" y="131318"/>
                  </a:cubicBezTo>
                  <a:lnTo>
                    <a:pt x="355219" y="196977"/>
                  </a:lnTo>
                  <a:lnTo>
                    <a:pt x="94742" y="196977"/>
                  </a:lnTo>
                  <a:cubicBezTo>
                    <a:pt x="44958" y="196977"/>
                    <a:pt x="0" y="242443"/>
                    <a:pt x="0" y="295402"/>
                  </a:cubicBezTo>
                  <a:lnTo>
                    <a:pt x="0" y="891286"/>
                  </a:lnTo>
                  <a:cubicBezTo>
                    <a:pt x="0" y="946785"/>
                    <a:pt x="42672" y="989711"/>
                    <a:pt x="94742" y="989711"/>
                  </a:cubicBezTo>
                  <a:lnTo>
                    <a:pt x="861949" y="989711"/>
                  </a:lnTo>
                  <a:cubicBezTo>
                    <a:pt x="911733" y="989711"/>
                    <a:pt x="954278" y="946785"/>
                    <a:pt x="954278" y="891286"/>
                  </a:cubicBezTo>
                  <a:lnTo>
                    <a:pt x="954278" y="295402"/>
                  </a:lnTo>
                  <a:cubicBezTo>
                    <a:pt x="958977" y="242443"/>
                    <a:pt x="914019" y="196977"/>
                    <a:pt x="864362" y="196977"/>
                  </a:cubicBezTo>
                  <a:lnTo>
                    <a:pt x="603885" y="196977"/>
                  </a:lnTo>
                  <a:lnTo>
                    <a:pt x="603885" y="131318"/>
                  </a:lnTo>
                  <a:cubicBezTo>
                    <a:pt x="603885" y="58039"/>
                    <a:pt x="546989" y="0"/>
                    <a:pt x="480695" y="0"/>
                  </a:cubicBezTo>
                  <a:close/>
                </a:path>
              </a:pathLst>
            </a:custGeom>
            <a:solidFill>
              <a:srgbClr val="7F7F7F"/>
            </a:solidFill>
          </p:spPr>
        </p:sp>
      </p:grpSp>
      <p:grpSp>
        <p:nvGrpSpPr>
          <p:cNvPr id="60" name="Group 75">
            <a:extLst>
              <a:ext uri="{FF2B5EF4-FFF2-40B4-BE49-F238E27FC236}">
                <a16:creationId xmlns:a16="http://schemas.microsoft.com/office/drawing/2014/main" id="{D1DDEF8D-FA1E-D7C6-6C0D-14573C00EFA8}"/>
              </a:ext>
            </a:extLst>
          </p:cNvPr>
          <p:cNvGrpSpPr/>
          <p:nvPr/>
        </p:nvGrpSpPr>
        <p:grpSpPr>
          <a:xfrm>
            <a:off x="11625720" y="6013831"/>
            <a:ext cx="31680" cy="33840"/>
            <a:chOff x="0" y="0"/>
            <a:chExt cx="42240" cy="45120"/>
          </a:xfrm>
        </p:grpSpPr>
        <p:sp>
          <p:nvSpPr>
            <p:cNvPr id="61" name="Freeform 76">
              <a:extLst>
                <a:ext uri="{FF2B5EF4-FFF2-40B4-BE49-F238E27FC236}">
                  <a16:creationId xmlns:a16="http://schemas.microsoft.com/office/drawing/2014/main" id="{1826E386-1EB2-BEE7-6ED0-C9132AA61FBC}"/>
                </a:ext>
              </a:extLst>
            </p:cNvPr>
            <p:cNvSpPr/>
            <p:nvPr/>
          </p:nvSpPr>
          <p:spPr>
            <a:xfrm>
              <a:off x="0" y="0"/>
              <a:ext cx="42291" cy="45085"/>
            </a:xfrm>
            <a:custGeom>
              <a:avLst/>
              <a:gdLst/>
              <a:ahLst/>
              <a:cxnLst/>
              <a:rect l="l" t="t" r="r" b="b"/>
              <a:pathLst>
                <a:path w="42291" h="45085">
                  <a:moveTo>
                    <a:pt x="21209" y="0"/>
                  </a:moveTo>
                  <a:cubicBezTo>
                    <a:pt x="9398" y="0"/>
                    <a:pt x="0" y="10033"/>
                    <a:pt x="0" y="22606"/>
                  </a:cubicBezTo>
                  <a:cubicBezTo>
                    <a:pt x="0" y="35179"/>
                    <a:pt x="9398" y="45085"/>
                    <a:pt x="21209" y="45085"/>
                  </a:cubicBezTo>
                  <a:cubicBezTo>
                    <a:pt x="33020" y="45085"/>
                    <a:pt x="42291" y="35052"/>
                    <a:pt x="42291" y="22606"/>
                  </a:cubicBezTo>
                  <a:cubicBezTo>
                    <a:pt x="42291" y="10160"/>
                    <a:pt x="32893" y="0"/>
                    <a:pt x="21209" y="0"/>
                  </a:cubicBezTo>
                  <a:close/>
                </a:path>
              </a:pathLst>
            </a:custGeom>
            <a:solidFill>
              <a:srgbClr val="7F7F7F"/>
            </a:solidFill>
          </p:spPr>
        </p:sp>
      </p:grpSp>
      <p:grpSp>
        <p:nvGrpSpPr>
          <p:cNvPr id="62" name="Group 77">
            <a:extLst>
              <a:ext uri="{FF2B5EF4-FFF2-40B4-BE49-F238E27FC236}">
                <a16:creationId xmlns:a16="http://schemas.microsoft.com/office/drawing/2014/main" id="{E01E2858-CBE1-8662-56A3-23809C7FD1A9}"/>
              </a:ext>
            </a:extLst>
          </p:cNvPr>
          <p:cNvGrpSpPr/>
          <p:nvPr/>
        </p:nvGrpSpPr>
        <p:grpSpPr>
          <a:xfrm>
            <a:off x="10066200" y="2770231"/>
            <a:ext cx="551520" cy="687600"/>
            <a:chOff x="0" y="0"/>
            <a:chExt cx="735360" cy="916800"/>
          </a:xfrm>
        </p:grpSpPr>
        <p:sp>
          <p:nvSpPr>
            <p:cNvPr id="63" name="Freeform 78">
              <a:extLst>
                <a:ext uri="{FF2B5EF4-FFF2-40B4-BE49-F238E27FC236}">
                  <a16:creationId xmlns:a16="http://schemas.microsoft.com/office/drawing/2014/main" id="{13E213A4-FF6E-0717-2CE5-18B5DC81A719}"/>
                </a:ext>
              </a:extLst>
            </p:cNvPr>
            <p:cNvSpPr/>
            <p:nvPr/>
          </p:nvSpPr>
          <p:spPr>
            <a:xfrm>
              <a:off x="127" y="127"/>
              <a:ext cx="735203" cy="916686"/>
            </a:xfrm>
            <a:custGeom>
              <a:avLst/>
              <a:gdLst/>
              <a:ahLst/>
              <a:cxnLst/>
              <a:rect l="l" t="t" r="r" b="b"/>
              <a:pathLst>
                <a:path w="735203" h="916686">
                  <a:moveTo>
                    <a:pt x="486791" y="376047"/>
                  </a:moveTo>
                  <a:cubicBezTo>
                    <a:pt x="493649" y="376047"/>
                    <a:pt x="497078" y="379730"/>
                    <a:pt x="500380" y="379730"/>
                  </a:cubicBezTo>
                  <a:lnTo>
                    <a:pt x="602488" y="532130"/>
                  </a:lnTo>
                  <a:cubicBezTo>
                    <a:pt x="585470" y="677291"/>
                    <a:pt x="503809" y="818769"/>
                    <a:pt x="367538" y="818769"/>
                  </a:cubicBezTo>
                  <a:cubicBezTo>
                    <a:pt x="238252" y="818769"/>
                    <a:pt x="153162" y="684530"/>
                    <a:pt x="136144" y="532130"/>
                  </a:cubicBezTo>
                  <a:lnTo>
                    <a:pt x="238252" y="379730"/>
                  </a:lnTo>
                  <a:cubicBezTo>
                    <a:pt x="241681" y="376047"/>
                    <a:pt x="245110" y="376047"/>
                    <a:pt x="248539" y="376047"/>
                  </a:cubicBezTo>
                  <a:close/>
                  <a:moveTo>
                    <a:pt x="438023" y="0"/>
                  </a:moveTo>
                  <a:cubicBezTo>
                    <a:pt x="367284" y="0"/>
                    <a:pt x="291973" y="19050"/>
                    <a:pt x="221234" y="56769"/>
                  </a:cubicBezTo>
                  <a:cubicBezTo>
                    <a:pt x="211328" y="55499"/>
                    <a:pt x="201549" y="54864"/>
                    <a:pt x="192024" y="54864"/>
                  </a:cubicBezTo>
                  <a:cubicBezTo>
                    <a:pt x="146050" y="54864"/>
                    <a:pt x="105283" y="68961"/>
                    <a:pt x="71374" y="92964"/>
                  </a:cubicBezTo>
                  <a:cubicBezTo>
                    <a:pt x="37338" y="122047"/>
                    <a:pt x="0" y="176530"/>
                    <a:pt x="0" y="274447"/>
                  </a:cubicBezTo>
                  <a:cubicBezTo>
                    <a:pt x="0" y="328930"/>
                    <a:pt x="10160" y="415925"/>
                    <a:pt x="37338" y="532003"/>
                  </a:cubicBezTo>
                  <a:cubicBezTo>
                    <a:pt x="50927" y="553720"/>
                    <a:pt x="57785" y="698881"/>
                    <a:pt x="160020" y="814959"/>
                  </a:cubicBezTo>
                  <a:cubicBezTo>
                    <a:pt x="221234" y="880364"/>
                    <a:pt x="292735" y="916686"/>
                    <a:pt x="367538" y="916686"/>
                  </a:cubicBezTo>
                  <a:cubicBezTo>
                    <a:pt x="554736" y="916686"/>
                    <a:pt x="670560" y="738886"/>
                    <a:pt x="690880" y="532003"/>
                  </a:cubicBezTo>
                  <a:cubicBezTo>
                    <a:pt x="707898" y="470281"/>
                    <a:pt x="731774" y="350647"/>
                    <a:pt x="735203" y="281686"/>
                  </a:cubicBezTo>
                  <a:cubicBezTo>
                    <a:pt x="735203" y="180086"/>
                    <a:pt x="697738" y="100330"/>
                    <a:pt x="616077" y="49530"/>
                  </a:cubicBezTo>
                  <a:cubicBezTo>
                    <a:pt x="565404" y="16383"/>
                    <a:pt x="503555" y="0"/>
                    <a:pt x="438023" y="0"/>
                  </a:cubicBezTo>
                  <a:close/>
                </a:path>
              </a:pathLst>
            </a:custGeom>
            <a:solidFill>
              <a:srgbClr val="7F7F7F"/>
            </a:solidFill>
          </p:spPr>
        </p:sp>
      </p:grpSp>
      <p:grpSp>
        <p:nvGrpSpPr>
          <p:cNvPr id="64" name="Group 79">
            <a:extLst>
              <a:ext uri="{FF2B5EF4-FFF2-40B4-BE49-F238E27FC236}">
                <a16:creationId xmlns:a16="http://schemas.microsoft.com/office/drawing/2014/main" id="{5C817332-897C-2F58-CAF5-F94BE0C985FE}"/>
              </a:ext>
            </a:extLst>
          </p:cNvPr>
          <p:cNvGrpSpPr/>
          <p:nvPr/>
        </p:nvGrpSpPr>
        <p:grpSpPr>
          <a:xfrm>
            <a:off x="9826440" y="3449911"/>
            <a:ext cx="1031040" cy="407520"/>
            <a:chOff x="0" y="0"/>
            <a:chExt cx="1374720" cy="543360"/>
          </a:xfrm>
        </p:grpSpPr>
        <p:sp>
          <p:nvSpPr>
            <p:cNvPr id="65" name="Freeform 80">
              <a:extLst>
                <a:ext uri="{FF2B5EF4-FFF2-40B4-BE49-F238E27FC236}">
                  <a16:creationId xmlns:a16="http://schemas.microsoft.com/office/drawing/2014/main" id="{D50D4680-7C7D-B26A-2EE2-A559CDEA40BF}"/>
                </a:ext>
              </a:extLst>
            </p:cNvPr>
            <p:cNvSpPr/>
            <p:nvPr/>
          </p:nvSpPr>
          <p:spPr>
            <a:xfrm>
              <a:off x="0" y="127"/>
              <a:ext cx="1374648" cy="543306"/>
            </a:xfrm>
            <a:custGeom>
              <a:avLst/>
              <a:gdLst/>
              <a:ahLst/>
              <a:cxnLst/>
              <a:rect l="l" t="t" r="r" b="b"/>
              <a:pathLst>
                <a:path w="1374648" h="543306">
                  <a:moveTo>
                    <a:pt x="483235" y="115189"/>
                  </a:moveTo>
                  <a:lnTo>
                    <a:pt x="626110" y="263906"/>
                  </a:lnTo>
                  <a:lnTo>
                    <a:pt x="561467" y="332740"/>
                  </a:lnTo>
                  <a:lnTo>
                    <a:pt x="432181" y="133350"/>
                  </a:lnTo>
                  <a:cubicBezTo>
                    <a:pt x="449199" y="126111"/>
                    <a:pt x="472948" y="122428"/>
                    <a:pt x="483108" y="115189"/>
                  </a:cubicBezTo>
                  <a:close/>
                  <a:moveTo>
                    <a:pt x="898271" y="115189"/>
                  </a:moveTo>
                  <a:cubicBezTo>
                    <a:pt x="915289" y="122428"/>
                    <a:pt x="932307" y="133350"/>
                    <a:pt x="949198" y="136906"/>
                  </a:cubicBezTo>
                  <a:lnTo>
                    <a:pt x="820039" y="332740"/>
                  </a:lnTo>
                  <a:lnTo>
                    <a:pt x="755396" y="263906"/>
                  </a:lnTo>
                  <a:lnTo>
                    <a:pt x="898398" y="115189"/>
                  </a:lnTo>
                  <a:close/>
                  <a:moveTo>
                    <a:pt x="1153541" y="358140"/>
                  </a:moveTo>
                  <a:cubicBezTo>
                    <a:pt x="1177290" y="358140"/>
                    <a:pt x="1194308" y="379857"/>
                    <a:pt x="1194308" y="408940"/>
                  </a:cubicBezTo>
                  <a:cubicBezTo>
                    <a:pt x="1194308" y="430657"/>
                    <a:pt x="1173861" y="452501"/>
                    <a:pt x="1153541" y="452501"/>
                  </a:cubicBezTo>
                  <a:lnTo>
                    <a:pt x="1034415" y="452501"/>
                  </a:lnTo>
                  <a:cubicBezTo>
                    <a:pt x="1007237" y="452501"/>
                    <a:pt x="986790" y="430784"/>
                    <a:pt x="986790" y="408940"/>
                  </a:cubicBezTo>
                  <a:cubicBezTo>
                    <a:pt x="986790" y="379984"/>
                    <a:pt x="1007237" y="358140"/>
                    <a:pt x="1034415" y="358140"/>
                  </a:cubicBezTo>
                  <a:close/>
                  <a:moveTo>
                    <a:pt x="481457" y="0"/>
                  </a:moveTo>
                  <a:cubicBezTo>
                    <a:pt x="469519" y="0"/>
                    <a:pt x="457708" y="4445"/>
                    <a:pt x="449199" y="13589"/>
                  </a:cubicBezTo>
                  <a:cubicBezTo>
                    <a:pt x="439039" y="28067"/>
                    <a:pt x="425450" y="35306"/>
                    <a:pt x="408432" y="35306"/>
                  </a:cubicBezTo>
                  <a:lnTo>
                    <a:pt x="258699" y="35306"/>
                  </a:lnTo>
                  <a:cubicBezTo>
                    <a:pt x="98679" y="35306"/>
                    <a:pt x="0" y="165862"/>
                    <a:pt x="0" y="303784"/>
                  </a:cubicBezTo>
                  <a:lnTo>
                    <a:pt x="0" y="499745"/>
                  </a:lnTo>
                  <a:cubicBezTo>
                    <a:pt x="0" y="525018"/>
                    <a:pt x="20447" y="543306"/>
                    <a:pt x="47625" y="543306"/>
                  </a:cubicBezTo>
                  <a:lnTo>
                    <a:pt x="1327023" y="543306"/>
                  </a:lnTo>
                  <a:cubicBezTo>
                    <a:pt x="1350899" y="543306"/>
                    <a:pt x="1367790" y="521589"/>
                    <a:pt x="1367790" y="499745"/>
                  </a:cubicBezTo>
                  <a:lnTo>
                    <a:pt x="1367790" y="303784"/>
                  </a:lnTo>
                  <a:cubicBezTo>
                    <a:pt x="1374648" y="169672"/>
                    <a:pt x="1272540" y="42672"/>
                    <a:pt x="1112647" y="42672"/>
                  </a:cubicBezTo>
                  <a:lnTo>
                    <a:pt x="966343" y="42672"/>
                  </a:lnTo>
                  <a:cubicBezTo>
                    <a:pt x="942467" y="42672"/>
                    <a:pt x="935609" y="31877"/>
                    <a:pt x="922020" y="17399"/>
                  </a:cubicBezTo>
                  <a:cubicBezTo>
                    <a:pt x="913130" y="5969"/>
                    <a:pt x="900557" y="635"/>
                    <a:pt x="887603" y="635"/>
                  </a:cubicBezTo>
                  <a:cubicBezTo>
                    <a:pt x="875792" y="635"/>
                    <a:pt x="863727" y="5080"/>
                    <a:pt x="854075" y="13716"/>
                  </a:cubicBezTo>
                  <a:lnTo>
                    <a:pt x="683895" y="194945"/>
                  </a:lnTo>
                  <a:lnTo>
                    <a:pt x="513842" y="13589"/>
                  </a:lnTo>
                  <a:cubicBezTo>
                    <a:pt x="505333" y="4445"/>
                    <a:pt x="493395" y="0"/>
                    <a:pt x="481457" y="0"/>
                  </a:cubicBezTo>
                  <a:close/>
                </a:path>
              </a:pathLst>
            </a:custGeom>
            <a:solidFill>
              <a:srgbClr val="7F7F7F"/>
            </a:solidFill>
          </p:spPr>
        </p:sp>
      </p:grpSp>
      <p:grpSp>
        <p:nvGrpSpPr>
          <p:cNvPr id="66" name="Group 81">
            <a:extLst>
              <a:ext uri="{FF2B5EF4-FFF2-40B4-BE49-F238E27FC236}">
                <a16:creationId xmlns:a16="http://schemas.microsoft.com/office/drawing/2014/main" id="{1413A3D3-D615-710D-B0FD-AA39E05C66C5}"/>
              </a:ext>
            </a:extLst>
          </p:cNvPr>
          <p:cNvGrpSpPr/>
          <p:nvPr/>
        </p:nvGrpSpPr>
        <p:grpSpPr>
          <a:xfrm>
            <a:off x="7477800" y="5871991"/>
            <a:ext cx="791280" cy="833760"/>
            <a:chOff x="0" y="0"/>
            <a:chExt cx="1055040" cy="1111680"/>
          </a:xfrm>
        </p:grpSpPr>
        <p:sp>
          <p:nvSpPr>
            <p:cNvPr id="67" name="Freeform 82">
              <a:extLst>
                <a:ext uri="{FF2B5EF4-FFF2-40B4-BE49-F238E27FC236}">
                  <a16:creationId xmlns:a16="http://schemas.microsoft.com/office/drawing/2014/main" id="{429018ED-4AD9-3EA3-AFFD-F329A5C142B7}"/>
                </a:ext>
              </a:extLst>
            </p:cNvPr>
            <p:cNvSpPr/>
            <p:nvPr/>
          </p:nvSpPr>
          <p:spPr>
            <a:xfrm>
              <a:off x="0" y="127"/>
              <a:ext cx="1054989" cy="1111504"/>
            </a:xfrm>
            <a:custGeom>
              <a:avLst/>
              <a:gdLst/>
              <a:ahLst/>
              <a:cxnLst/>
              <a:rect l="l" t="t" r="r" b="b"/>
              <a:pathLst>
                <a:path w="1054989" h="1111504">
                  <a:moveTo>
                    <a:pt x="833628" y="192786"/>
                  </a:moveTo>
                  <a:lnTo>
                    <a:pt x="911733" y="240030"/>
                  </a:lnTo>
                  <a:lnTo>
                    <a:pt x="739902" y="556387"/>
                  </a:lnTo>
                  <a:lnTo>
                    <a:pt x="661670" y="509143"/>
                  </a:lnTo>
                  <a:cubicBezTo>
                    <a:pt x="690245" y="453644"/>
                    <a:pt x="802259" y="248285"/>
                    <a:pt x="833628" y="192786"/>
                  </a:cubicBezTo>
                  <a:close/>
                  <a:moveTo>
                    <a:pt x="646049" y="581406"/>
                  </a:moveTo>
                  <a:lnTo>
                    <a:pt x="687832" y="609219"/>
                  </a:lnTo>
                  <a:lnTo>
                    <a:pt x="643509" y="639699"/>
                  </a:lnTo>
                  <a:lnTo>
                    <a:pt x="646049" y="581406"/>
                  </a:lnTo>
                  <a:close/>
                  <a:moveTo>
                    <a:pt x="872617" y="750570"/>
                  </a:moveTo>
                  <a:cubicBezTo>
                    <a:pt x="893445" y="750570"/>
                    <a:pt x="906526" y="767207"/>
                    <a:pt x="906526" y="783844"/>
                  </a:cubicBezTo>
                  <a:cubicBezTo>
                    <a:pt x="906526" y="806069"/>
                    <a:pt x="893445" y="822833"/>
                    <a:pt x="872617" y="822833"/>
                  </a:cubicBezTo>
                  <a:lnTo>
                    <a:pt x="463677" y="822833"/>
                  </a:lnTo>
                  <a:cubicBezTo>
                    <a:pt x="442849" y="822833"/>
                    <a:pt x="427228" y="806196"/>
                    <a:pt x="427228" y="783844"/>
                  </a:cubicBezTo>
                  <a:cubicBezTo>
                    <a:pt x="427228" y="764413"/>
                    <a:pt x="442849" y="750570"/>
                    <a:pt x="463677" y="750570"/>
                  </a:cubicBezTo>
                  <a:close/>
                  <a:moveTo>
                    <a:pt x="255270" y="492506"/>
                  </a:moveTo>
                  <a:cubicBezTo>
                    <a:pt x="273431" y="492506"/>
                    <a:pt x="289052" y="511937"/>
                    <a:pt x="289052" y="528574"/>
                  </a:cubicBezTo>
                  <a:lnTo>
                    <a:pt x="289052" y="553593"/>
                  </a:lnTo>
                  <a:cubicBezTo>
                    <a:pt x="328168" y="567436"/>
                    <a:pt x="359410" y="609092"/>
                    <a:pt x="359410" y="656209"/>
                  </a:cubicBezTo>
                  <a:cubicBezTo>
                    <a:pt x="359410" y="678434"/>
                    <a:pt x="343789" y="692277"/>
                    <a:pt x="322961" y="692277"/>
                  </a:cubicBezTo>
                  <a:cubicBezTo>
                    <a:pt x="302133" y="692277"/>
                    <a:pt x="289179" y="672973"/>
                    <a:pt x="289179" y="656336"/>
                  </a:cubicBezTo>
                  <a:cubicBezTo>
                    <a:pt x="289179" y="636905"/>
                    <a:pt x="273558" y="617474"/>
                    <a:pt x="255397" y="617474"/>
                  </a:cubicBezTo>
                  <a:cubicBezTo>
                    <a:pt x="234569" y="617474"/>
                    <a:pt x="221488" y="636905"/>
                    <a:pt x="221488" y="656336"/>
                  </a:cubicBezTo>
                  <a:cubicBezTo>
                    <a:pt x="221488" y="678561"/>
                    <a:pt x="250190" y="697992"/>
                    <a:pt x="276225" y="720217"/>
                  </a:cubicBezTo>
                  <a:cubicBezTo>
                    <a:pt x="312674" y="748030"/>
                    <a:pt x="359537" y="781304"/>
                    <a:pt x="359537" y="839597"/>
                  </a:cubicBezTo>
                  <a:cubicBezTo>
                    <a:pt x="359537" y="889508"/>
                    <a:pt x="328295" y="928370"/>
                    <a:pt x="289179" y="945007"/>
                  </a:cubicBezTo>
                  <a:lnTo>
                    <a:pt x="289179" y="969899"/>
                  </a:lnTo>
                  <a:cubicBezTo>
                    <a:pt x="289179" y="989330"/>
                    <a:pt x="273558" y="1008761"/>
                    <a:pt x="255397" y="1008761"/>
                  </a:cubicBezTo>
                  <a:cubicBezTo>
                    <a:pt x="234569" y="1008761"/>
                    <a:pt x="221488" y="989330"/>
                    <a:pt x="221488" y="969899"/>
                  </a:cubicBezTo>
                  <a:lnTo>
                    <a:pt x="221488" y="945007"/>
                  </a:lnTo>
                  <a:cubicBezTo>
                    <a:pt x="182499" y="931037"/>
                    <a:pt x="153797" y="889508"/>
                    <a:pt x="153797" y="839597"/>
                  </a:cubicBezTo>
                  <a:cubicBezTo>
                    <a:pt x="153797" y="820166"/>
                    <a:pt x="169418" y="803529"/>
                    <a:pt x="190246" y="803529"/>
                  </a:cubicBezTo>
                  <a:cubicBezTo>
                    <a:pt x="208534" y="803529"/>
                    <a:pt x="221488" y="820166"/>
                    <a:pt x="221488" y="839597"/>
                  </a:cubicBezTo>
                  <a:cubicBezTo>
                    <a:pt x="221488" y="861822"/>
                    <a:pt x="237109" y="875665"/>
                    <a:pt x="255397" y="875665"/>
                  </a:cubicBezTo>
                  <a:cubicBezTo>
                    <a:pt x="273685" y="875665"/>
                    <a:pt x="289179" y="859028"/>
                    <a:pt x="289179" y="839597"/>
                  </a:cubicBezTo>
                  <a:cubicBezTo>
                    <a:pt x="289179" y="820166"/>
                    <a:pt x="263144" y="800608"/>
                    <a:pt x="234569" y="778510"/>
                  </a:cubicBezTo>
                  <a:cubicBezTo>
                    <a:pt x="198120" y="750697"/>
                    <a:pt x="153797" y="714756"/>
                    <a:pt x="153797" y="656463"/>
                  </a:cubicBezTo>
                  <a:cubicBezTo>
                    <a:pt x="153797" y="609346"/>
                    <a:pt x="182499" y="570484"/>
                    <a:pt x="221488" y="553847"/>
                  </a:cubicBezTo>
                  <a:lnTo>
                    <a:pt x="221488" y="528574"/>
                  </a:lnTo>
                  <a:cubicBezTo>
                    <a:pt x="221488" y="506349"/>
                    <a:pt x="237109" y="492506"/>
                    <a:pt x="255397" y="492506"/>
                  </a:cubicBezTo>
                  <a:close/>
                  <a:moveTo>
                    <a:pt x="872617" y="969899"/>
                  </a:moveTo>
                  <a:cubicBezTo>
                    <a:pt x="893445" y="969899"/>
                    <a:pt x="906526" y="986536"/>
                    <a:pt x="906526" y="1008761"/>
                  </a:cubicBezTo>
                  <a:cubicBezTo>
                    <a:pt x="906526" y="1025398"/>
                    <a:pt x="893445" y="1042035"/>
                    <a:pt x="872617" y="1042035"/>
                  </a:cubicBezTo>
                  <a:lnTo>
                    <a:pt x="463677" y="1042035"/>
                  </a:lnTo>
                  <a:cubicBezTo>
                    <a:pt x="442849" y="1042035"/>
                    <a:pt x="427228" y="1025398"/>
                    <a:pt x="427228" y="1008761"/>
                  </a:cubicBezTo>
                  <a:cubicBezTo>
                    <a:pt x="427228" y="986536"/>
                    <a:pt x="442849" y="969899"/>
                    <a:pt x="463677" y="969899"/>
                  </a:cubicBezTo>
                  <a:close/>
                  <a:moveTo>
                    <a:pt x="903986" y="0"/>
                  </a:moveTo>
                  <a:cubicBezTo>
                    <a:pt x="876427" y="0"/>
                    <a:pt x="850011" y="15367"/>
                    <a:pt x="836168" y="43053"/>
                  </a:cubicBezTo>
                  <a:lnTo>
                    <a:pt x="651256" y="387096"/>
                  </a:lnTo>
                  <a:lnTo>
                    <a:pt x="101600" y="387096"/>
                  </a:lnTo>
                  <a:cubicBezTo>
                    <a:pt x="46863" y="387096"/>
                    <a:pt x="0" y="434340"/>
                    <a:pt x="0" y="492506"/>
                  </a:cubicBezTo>
                  <a:lnTo>
                    <a:pt x="0" y="1003173"/>
                  </a:lnTo>
                  <a:cubicBezTo>
                    <a:pt x="0" y="1061466"/>
                    <a:pt x="46863" y="1111504"/>
                    <a:pt x="101600" y="1111504"/>
                  </a:cubicBezTo>
                  <a:lnTo>
                    <a:pt x="945642" y="1111504"/>
                  </a:lnTo>
                  <a:cubicBezTo>
                    <a:pt x="1000252" y="1111504"/>
                    <a:pt x="1049782" y="1064260"/>
                    <a:pt x="1049782" y="1003173"/>
                  </a:cubicBezTo>
                  <a:lnTo>
                    <a:pt x="1049782" y="492506"/>
                  </a:lnTo>
                  <a:cubicBezTo>
                    <a:pt x="1041908" y="434213"/>
                    <a:pt x="997712" y="387096"/>
                    <a:pt x="940435" y="387096"/>
                  </a:cubicBezTo>
                  <a:lnTo>
                    <a:pt x="911733" y="387096"/>
                  </a:lnTo>
                  <a:lnTo>
                    <a:pt x="1031494" y="165100"/>
                  </a:lnTo>
                  <a:cubicBezTo>
                    <a:pt x="1054989" y="123444"/>
                    <a:pt x="1041908" y="70739"/>
                    <a:pt x="1002919" y="51308"/>
                  </a:cubicBezTo>
                  <a:lnTo>
                    <a:pt x="945642" y="12446"/>
                  </a:lnTo>
                  <a:cubicBezTo>
                    <a:pt x="932434" y="3937"/>
                    <a:pt x="918083" y="0"/>
                    <a:pt x="903986" y="0"/>
                  </a:cubicBezTo>
                  <a:close/>
                </a:path>
              </a:pathLst>
            </a:custGeom>
            <a:solidFill>
              <a:srgbClr val="7F7F7F"/>
            </a:solidFill>
          </p:spPr>
        </p:sp>
      </p:grpSp>
      <p:grpSp>
        <p:nvGrpSpPr>
          <p:cNvPr id="68" name="Group 83">
            <a:extLst>
              <a:ext uri="{FF2B5EF4-FFF2-40B4-BE49-F238E27FC236}">
                <a16:creationId xmlns:a16="http://schemas.microsoft.com/office/drawing/2014/main" id="{B6F3A9EC-04A2-CA60-ACDD-CDC132E323F5}"/>
              </a:ext>
            </a:extLst>
          </p:cNvPr>
          <p:cNvGrpSpPr/>
          <p:nvPr/>
        </p:nvGrpSpPr>
        <p:grpSpPr>
          <a:xfrm>
            <a:off x="13967880" y="5117431"/>
            <a:ext cx="202320" cy="198720"/>
            <a:chOff x="0" y="0"/>
            <a:chExt cx="269760" cy="264960"/>
          </a:xfrm>
        </p:grpSpPr>
        <p:sp>
          <p:nvSpPr>
            <p:cNvPr id="69" name="Freeform 84">
              <a:extLst>
                <a:ext uri="{FF2B5EF4-FFF2-40B4-BE49-F238E27FC236}">
                  <a16:creationId xmlns:a16="http://schemas.microsoft.com/office/drawing/2014/main" id="{20BA927A-3E73-5F6E-D561-8269D87022A7}"/>
                </a:ext>
              </a:extLst>
            </p:cNvPr>
            <p:cNvSpPr/>
            <p:nvPr/>
          </p:nvSpPr>
          <p:spPr>
            <a:xfrm>
              <a:off x="0" y="0"/>
              <a:ext cx="269748" cy="264922"/>
            </a:xfrm>
            <a:custGeom>
              <a:avLst/>
              <a:gdLst/>
              <a:ahLst/>
              <a:cxnLst/>
              <a:rect l="l" t="t" r="r" b="b"/>
              <a:pathLst>
                <a:path w="269748" h="264922">
                  <a:moveTo>
                    <a:pt x="134874" y="68199"/>
                  </a:moveTo>
                  <a:cubicBezTo>
                    <a:pt x="153797" y="68199"/>
                    <a:pt x="168021" y="85852"/>
                    <a:pt x="168021" y="100965"/>
                  </a:cubicBezTo>
                  <a:cubicBezTo>
                    <a:pt x="168021" y="116078"/>
                    <a:pt x="153797" y="136271"/>
                    <a:pt x="134874" y="136271"/>
                  </a:cubicBezTo>
                  <a:cubicBezTo>
                    <a:pt x="118364" y="136271"/>
                    <a:pt x="106426" y="118618"/>
                    <a:pt x="106426" y="100965"/>
                  </a:cubicBezTo>
                  <a:cubicBezTo>
                    <a:pt x="106426" y="80772"/>
                    <a:pt x="118237" y="68199"/>
                    <a:pt x="134874" y="68199"/>
                  </a:cubicBezTo>
                  <a:close/>
                  <a:moveTo>
                    <a:pt x="0" y="0"/>
                  </a:moveTo>
                  <a:lnTo>
                    <a:pt x="0" y="166497"/>
                  </a:lnTo>
                  <a:cubicBezTo>
                    <a:pt x="0" y="219456"/>
                    <a:pt x="40259" y="264922"/>
                    <a:pt x="92329" y="264922"/>
                  </a:cubicBezTo>
                  <a:lnTo>
                    <a:pt x="175133" y="264922"/>
                  </a:lnTo>
                  <a:cubicBezTo>
                    <a:pt x="224790" y="264922"/>
                    <a:pt x="269748" y="219583"/>
                    <a:pt x="269748" y="166497"/>
                  </a:cubicBezTo>
                  <a:lnTo>
                    <a:pt x="269748" y="0"/>
                  </a:lnTo>
                  <a:close/>
                </a:path>
              </a:pathLst>
            </a:custGeom>
            <a:solidFill>
              <a:srgbClr val="7F7F7F"/>
            </a:solidFill>
          </p:spPr>
        </p:sp>
      </p:grpSp>
      <p:grpSp>
        <p:nvGrpSpPr>
          <p:cNvPr id="70" name="Group 85">
            <a:extLst>
              <a:ext uri="{FF2B5EF4-FFF2-40B4-BE49-F238E27FC236}">
                <a16:creationId xmlns:a16="http://schemas.microsoft.com/office/drawing/2014/main" id="{F19D1E8A-6332-7C4F-7036-734556A80CE1}"/>
              </a:ext>
            </a:extLst>
          </p:cNvPr>
          <p:cNvGrpSpPr/>
          <p:nvPr/>
        </p:nvGrpSpPr>
        <p:grpSpPr>
          <a:xfrm>
            <a:off x="13969320" y="4557271"/>
            <a:ext cx="202320" cy="511200"/>
            <a:chOff x="0" y="0"/>
            <a:chExt cx="269760" cy="681600"/>
          </a:xfrm>
        </p:grpSpPr>
        <p:sp>
          <p:nvSpPr>
            <p:cNvPr id="71" name="Freeform 86">
              <a:extLst>
                <a:ext uri="{FF2B5EF4-FFF2-40B4-BE49-F238E27FC236}">
                  <a16:creationId xmlns:a16="http://schemas.microsoft.com/office/drawing/2014/main" id="{CB669313-D2C0-79D4-FAE4-97688B3B0983}"/>
                </a:ext>
              </a:extLst>
            </p:cNvPr>
            <p:cNvSpPr/>
            <p:nvPr/>
          </p:nvSpPr>
          <p:spPr>
            <a:xfrm>
              <a:off x="127" y="127"/>
              <a:ext cx="269621" cy="681355"/>
            </a:xfrm>
            <a:custGeom>
              <a:avLst/>
              <a:gdLst/>
              <a:ahLst/>
              <a:cxnLst/>
              <a:rect l="l" t="t" r="r" b="b"/>
              <a:pathLst>
                <a:path w="269621" h="681355">
                  <a:moveTo>
                    <a:pt x="130048" y="128651"/>
                  </a:moveTo>
                  <a:cubicBezTo>
                    <a:pt x="144272" y="128651"/>
                    <a:pt x="163195" y="143891"/>
                    <a:pt x="163195" y="164084"/>
                  </a:cubicBezTo>
                  <a:lnTo>
                    <a:pt x="163195" y="582930"/>
                  </a:lnTo>
                  <a:cubicBezTo>
                    <a:pt x="163195" y="600583"/>
                    <a:pt x="148971" y="613156"/>
                    <a:pt x="130048" y="613156"/>
                  </a:cubicBezTo>
                  <a:cubicBezTo>
                    <a:pt x="113411" y="613156"/>
                    <a:pt x="101727" y="598043"/>
                    <a:pt x="101727" y="582930"/>
                  </a:cubicBezTo>
                  <a:lnTo>
                    <a:pt x="101727" y="164084"/>
                  </a:lnTo>
                  <a:cubicBezTo>
                    <a:pt x="101727" y="143891"/>
                    <a:pt x="115951" y="128651"/>
                    <a:pt x="130048" y="128651"/>
                  </a:cubicBezTo>
                  <a:close/>
                  <a:moveTo>
                    <a:pt x="92202" y="0"/>
                  </a:moveTo>
                  <a:cubicBezTo>
                    <a:pt x="42545" y="0"/>
                    <a:pt x="0" y="42799"/>
                    <a:pt x="0" y="95885"/>
                  </a:cubicBezTo>
                  <a:lnTo>
                    <a:pt x="0" y="681355"/>
                  </a:lnTo>
                  <a:lnTo>
                    <a:pt x="269621" y="681355"/>
                  </a:lnTo>
                  <a:lnTo>
                    <a:pt x="269621" y="95885"/>
                  </a:lnTo>
                  <a:cubicBezTo>
                    <a:pt x="267208" y="42799"/>
                    <a:pt x="224663" y="0"/>
                    <a:pt x="175006" y="0"/>
                  </a:cubicBezTo>
                  <a:close/>
                </a:path>
              </a:pathLst>
            </a:custGeom>
            <a:solidFill>
              <a:srgbClr val="7F7F7F"/>
            </a:solidFill>
          </p:spPr>
        </p:sp>
      </p:grpSp>
      <p:grpSp>
        <p:nvGrpSpPr>
          <p:cNvPr id="72" name="Group 87">
            <a:extLst>
              <a:ext uri="{FF2B5EF4-FFF2-40B4-BE49-F238E27FC236}">
                <a16:creationId xmlns:a16="http://schemas.microsoft.com/office/drawing/2014/main" id="{83440821-4DC8-5FBE-8A0A-360308222308}"/>
              </a:ext>
            </a:extLst>
          </p:cNvPr>
          <p:cNvGrpSpPr/>
          <p:nvPr/>
        </p:nvGrpSpPr>
        <p:grpSpPr>
          <a:xfrm>
            <a:off x="14216280" y="5117431"/>
            <a:ext cx="202320" cy="198720"/>
            <a:chOff x="0" y="0"/>
            <a:chExt cx="269760" cy="264960"/>
          </a:xfrm>
        </p:grpSpPr>
        <p:sp>
          <p:nvSpPr>
            <p:cNvPr id="73" name="Freeform 88">
              <a:extLst>
                <a:ext uri="{FF2B5EF4-FFF2-40B4-BE49-F238E27FC236}">
                  <a16:creationId xmlns:a16="http://schemas.microsoft.com/office/drawing/2014/main" id="{E1A9CE7B-0519-B074-E02A-87B437E4DF45}"/>
                </a:ext>
              </a:extLst>
            </p:cNvPr>
            <p:cNvSpPr/>
            <p:nvPr/>
          </p:nvSpPr>
          <p:spPr>
            <a:xfrm>
              <a:off x="0" y="0"/>
              <a:ext cx="269748" cy="264922"/>
            </a:xfrm>
            <a:custGeom>
              <a:avLst/>
              <a:gdLst/>
              <a:ahLst/>
              <a:cxnLst/>
              <a:rect l="l" t="t" r="r" b="b"/>
              <a:pathLst>
                <a:path w="269748" h="264922">
                  <a:moveTo>
                    <a:pt x="134874" y="68199"/>
                  </a:moveTo>
                  <a:cubicBezTo>
                    <a:pt x="153797" y="68199"/>
                    <a:pt x="165608" y="85852"/>
                    <a:pt x="165608" y="100965"/>
                  </a:cubicBezTo>
                  <a:cubicBezTo>
                    <a:pt x="165608" y="116078"/>
                    <a:pt x="151384" y="136271"/>
                    <a:pt x="134874" y="136271"/>
                  </a:cubicBezTo>
                  <a:cubicBezTo>
                    <a:pt x="118364" y="136271"/>
                    <a:pt x="104140" y="118618"/>
                    <a:pt x="104140" y="100838"/>
                  </a:cubicBezTo>
                  <a:cubicBezTo>
                    <a:pt x="104140" y="80645"/>
                    <a:pt x="118364" y="68072"/>
                    <a:pt x="134874" y="68072"/>
                  </a:cubicBezTo>
                  <a:close/>
                  <a:moveTo>
                    <a:pt x="0" y="0"/>
                  </a:moveTo>
                  <a:lnTo>
                    <a:pt x="0" y="166497"/>
                  </a:lnTo>
                  <a:cubicBezTo>
                    <a:pt x="0" y="219456"/>
                    <a:pt x="40259" y="264922"/>
                    <a:pt x="94615" y="264922"/>
                  </a:cubicBezTo>
                  <a:lnTo>
                    <a:pt x="177419" y="264922"/>
                  </a:lnTo>
                  <a:cubicBezTo>
                    <a:pt x="227076" y="264922"/>
                    <a:pt x="269748" y="219583"/>
                    <a:pt x="269748" y="166497"/>
                  </a:cubicBezTo>
                  <a:lnTo>
                    <a:pt x="269748" y="0"/>
                  </a:lnTo>
                  <a:close/>
                </a:path>
              </a:pathLst>
            </a:custGeom>
            <a:solidFill>
              <a:srgbClr val="7F7F7F"/>
            </a:solidFill>
          </p:spPr>
        </p:sp>
      </p:grpSp>
      <p:grpSp>
        <p:nvGrpSpPr>
          <p:cNvPr id="74" name="Group 89">
            <a:extLst>
              <a:ext uri="{FF2B5EF4-FFF2-40B4-BE49-F238E27FC236}">
                <a16:creationId xmlns:a16="http://schemas.microsoft.com/office/drawing/2014/main" id="{FBC797AC-AC31-F199-5DFF-3D1B6997D023}"/>
              </a:ext>
            </a:extLst>
          </p:cNvPr>
          <p:cNvGrpSpPr/>
          <p:nvPr/>
        </p:nvGrpSpPr>
        <p:grpSpPr>
          <a:xfrm>
            <a:off x="14216280" y="4557271"/>
            <a:ext cx="202320" cy="511200"/>
            <a:chOff x="0" y="0"/>
            <a:chExt cx="269760" cy="681600"/>
          </a:xfrm>
        </p:grpSpPr>
        <p:sp>
          <p:nvSpPr>
            <p:cNvPr id="75" name="Freeform 90">
              <a:extLst>
                <a:ext uri="{FF2B5EF4-FFF2-40B4-BE49-F238E27FC236}">
                  <a16:creationId xmlns:a16="http://schemas.microsoft.com/office/drawing/2014/main" id="{C680EBFB-5503-E5EA-DE50-04C25682B716}"/>
                </a:ext>
              </a:extLst>
            </p:cNvPr>
            <p:cNvSpPr/>
            <p:nvPr/>
          </p:nvSpPr>
          <p:spPr>
            <a:xfrm>
              <a:off x="0" y="127"/>
              <a:ext cx="269748" cy="681355"/>
            </a:xfrm>
            <a:custGeom>
              <a:avLst/>
              <a:gdLst/>
              <a:ahLst/>
              <a:cxnLst/>
              <a:rect l="l" t="t" r="r" b="b"/>
              <a:pathLst>
                <a:path w="269748" h="681355">
                  <a:moveTo>
                    <a:pt x="134874" y="128651"/>
                  </a:moveTo>
                  <a:cubicBezTo>
                    <a:pt x="153797" y="128651"/>
                    <a:pt x="165608" y="143891"/>
                    <a:pt x="165608" y="164084"/>
                  </a:cubicBezTo>
                  <a:lnTo>
                    <a:pt x="165608" y="582930"/>
                  </a:lnTo>
                  <a:cubicBezTo>
                    <a:pt x="165608" y="600583"/>
                    <a:pt x="151384" y="613156"/>
                    <a:pt x="134874" y="613156"/>
                  </a:cubicBezTo>
                  <a:cubicBezTo>
                    <a:pt x="120650" y="613156"/>
                    <a:pt x="104140" y="598043"/>
                    <a:pt x="104140" y="582930"/>
                  </a:cubicBezTo>
                  <a:lnTo>
                    <a:pt x="104140" y="164084"/>
                  </a:lnTo>
                  <a:cubicBezTo>
                    <a:pt x="104140" y="143891"/>
                    <a:pt x="118364" y="128651"/>
                    <a:pt x="134874" y="128651"/>
                  </a:cubicBezTo>
                  <a:close/>
                  <a:moveTo>
                    <a:pt x="94615" y="0"/>
                  </a:moveTo>
                  <a:cubicBezTo>
                    <a:pt x="44958" y="0"/>
                    <a:pt x="0" y="42799"/>
                    <a:pt x="0" y="95885"/>
                  </a:cubicBezTo>
                  <a:lnTo>
                    <a:pt x="0" y="681355"/>
                  </a:lnTo>
                  <a:lnTo>
                    <a:pt x="269748" y="681355"/>
                  </a:lnTo>
                  <a:lnTo>
                    <a:pt x="269748" y="95885"/>
                  </a:lnTo>
                  <a:cubicBezTo>
                    <a:pt x="269748" y="42799"/>
                    <a:pt x="227203" y="0"/>
                    <a:pt x="177419" y="0"/>
                  </a:cubicBezTo>
                  <a:close/>
                </a:path>
              </a:pathLst>
            </a:custGeom>
            <a:solidFill>
              <a:srgbClr val="7F7F7F"/>
            </a:solidFill>
          </p:spPr>
        </p:sp>
      </p:grpSp>
      <p:grpSp>
        <p:nvGrpSpPr>
          <p:cNvPr id="76" name="Group 91">
            <a:extLst>
              <a:ext uri="{FF2B5EF4-FFF2-40B4-BE49-F238E27FC236}">
                <a16:creationId xmlns:a16="http://schemas.microsoft.com/office/drawing/2014/main" id="{5B3B5BB8-33E5-7C67-0D3C-6FA49F40C234}"/>
              </a:ext>
            </a:extLst>
          </p:cNvPr>
          <p:cNvGrpSpPr/>
          <p:nvPr/>
        </p:nvGrpSpPr>
        <p:grpSpPr>
          <a:xfrm>
            <a:off x="14463240" y="5117431"/>
            <a:ext cx="202320" cy="198720"/>
            <a:chOff x="0" y="0"/>
            <a:chExt cx="269760" cy="264960"/>
          </a:xfrm>
        </p:grpSpPr>
        <p:sp>
          <p:nvSpPr>
            <p:cNvPr id="77" name="Freeform 92">
              <a:extLst>
                <a:ext uri="{FF2B5EF4-FFF2-40B4-BE49-F238E27FC236}">
                  <a16:creationId xmlns:a16="http://schemas.microsoft.com/office/drawing/2014/main" id="{DA68F820-5927-E9DF-BD8C-25A2C44341A3}"/>
                </a:ext>
              </a:extLst>
            </p:cNvPr>
            <p:cNvSpPr/>
            <p:nvPr/>
          </p:nvSpPr>
          <p:spPr>
            <a:xfrm>
              <a:off x="0" y="0"/>
              <a:ext cx="269875" cy="264922"/>
            </a:xfrm>
            <a:custGeom>
              <a:avLst/>
              <a:gdLst/>
              <a:ahLst/>
              <a:cxnLst/>
              <a:rect l="l" t="t" r="r" b="b"/>
              <a:pathLst>
                <a:path w="269875" h="264922">
                  <a:moveTo>
                    <a:pt x="137287" y="68199"/>
                  </a:moveTo>
                  <a:cubicBezTo>
                    <a:pt x="156210" y="68199"/>
                    <a:pt x="170434" y="85852"/>
                    <a:pt x="170434" y="100965"/>
                  </a:cubicBezTo>
                  <a:cubicBezTo>
                    <a:pt x="170434" y="116078"/>
                    <a:pt x="156210" y="136271"/>
                    <a:pt x="137287" y="136271"/>
                  </a:cubicBezTo>
                  <a:cubicBezTo>
                    <a:pt x="120650" y="136271"/>
                    <a:pt x="108839" y="118618"/>
                    <a:pt x="108839" y="100965"/>
                  </a:cubicBezTo>
                  <a:cubicBezTo>
                    <a:pt x="108839" y="80772"/>
                    <a:pt x="120650" y="68199"/>
                    <a:pt x="137287" y="68199"/>
                  </a:cubicBezTo>
                  <a:close/>
                  <a:moveTo>
                    <a:pt x="0" y="0"/>
                  </a:moveTo>
                  <a:lnTo>
                    <a:pt x="0" y="166497"/>
                  </a:lnTo>
                  <a:lnTo>
                    <a:pt x="2413" y="166497"/>
                  </a:lnTo>
                  <a:cubicBezTo>
                    <a:pt x="2413" y="219456"/>
                    <a:pt x="42545" y="264922"/>
                    <a:pt x="94742" y="264922"/>
                  </a:cubicBezTo>
                  <a:lnTo>
                    <a:pt x="177546" y="264922"/>
                  </a:lnTo>
                  <a:cubicBezTo>
                    <a:pt x="227203" y="264922"/>
                    <a:pt x="269875" y="219583"/>
                    <a:pt x="269875" y="166497"/>
                  </a:cubicBezTo>
                  <a:lnTo>
                    <a:pt x="269875" y="0"/>
                  </a:lnTo>
                  <a:close/>
                </a:path>
              </a:pathLst>
            </a:custGeom>
            <a:solidFill>
              <a:srgbClr val="7F7F7F"/>
            </a:solidFill>
          </p:spPr>
        </p:sp>
      </p:grpSp>
      <p:grpSp>
        <p:nvGrpSpPr>
          <p:cNvPr id="78" name="Group 93">
            <a:extLst>
              <a:ext uri="{FF2B5EF4-FFF2-40B4-BE49-F238E27FC236}">
                <a16:creationId xmlns:a16="http://schemas.microsoft.com/office/drawing/2014/main" id="{C5E09212-CB3E-08DD-5432-B26569B85EBD}"/>
              </a:ext>
            </a:extLst>
          </p:cNvPr>
          <p:cNvGrpSpPr/>
          <p:nvPr/>
        </p:nvGrpSpPr>
        <p:grpSpPr>
          <a:xfrm>
            <a:off x="14466840" y="4557271"/>
            <a:ext cx="202320" cy="511200"/>
            <a:chOff x="0" y="0"/>
            <a:chExt cx="269760" cy="681600"/>
          </a:xfrm>
        </p:grpSpPr>
        <p:sp>
          <p:nvSpPr>
            <p:cNvPr id="79" name="Freeform 94">
              <a:extLst>
                <a:ext uri="{FF2B5EF4-FFF2-40B4-BE49-F238E27FC236}">
                  <a16:creationId xmlns:a16="http://schemas.microsoft.com/office/drawing/2014/main" id="{7E33841A-681B-D7A3-AEFE-43A6871F2F3C}"/>
                </a:ext>
              </a:extLst>
            </p:cNvPr>
            <p:cNvSpPr/>
            <p:nvPr/>
          </p:nvSpPr>
          <p:spPr>
            <a:xfrm>
              <a:off x="0" y="127"/>
              <a:ext cx="269748" cy="681355"/>
            </a:xfrm>
            <a:custGeom>
              <a:avLst/>
              <a:gdLst/>
              <a:ahLst/>
              <a:cxnLst/>
              <a:rect l="l" t="t" r="r" b="b"/>
              <a:pathLst>
                <a:path w="269748" h="681355">
                  <a:moveTo>
                    <a:pt x="130175" y="128651"/>
                  </a:moveTo>
                  <a:cubicBezTo>
                    <a:pt x="144399" y="128651"/>
                    <a:pt x="163322" y="143891"/>
                    <a:pt x="163322" y="164084"/>
                  </a:cubicBezTo>
                  <a:lnTo>
                    <a:pt x="163322" y="582930"/>
                  </a:lnTo>
                  <a:cubicBezTo>
                    <a:pt x="163322" y="600583"/>
                    <a:pt x="149098" y="613156"/>
                    <a:pt x="130175" y="613156"/>
                  </a:cubicBezTo>
                  <a:cubicBezTo>
                    <a:pt x="113665" y="613156"/>
                    <a:pt x="101727" y="598043"/>
                    <a:pt x="101727" y="582930"/>
                  </a:cubicBezTo>
                  <a:lnTo>
                    <a:pt x="101727" y="164084"/>
                  </a:lnTo>
                  <a:cubicBezTo>
                    <a:pt x="101727" y="143891"/>
                    <a:pt x="115951" y="128651"/>
                    <a:pt x="130175" y="128651"/>
                  </a:cubicBezTo>
                  <a:close/>
                  <a:moveTo>
                    <a:pt x="92329" y="0"/>
                  </a:moveTo>
                  <a:cubicBezTo>
                    <a:pt x="42545" y="0"/>
                    <a:pt x="0" y="42799"/>
                    <a:pt x="0" y="95885"/>
                  </a:cubicBezTo>
                  <a:lnTo>
                    <a:pt x="0" y="681355"/>
                  </a:lnTo>
                  <a:lnTo>
                    <a:pt x="269748" y="681355"/>
                  </a:lnTo>
                  <a:lnTo>
                    <a:pt x="269748" y="95885"/>
                  </a:lnTo>
                  <a:cubicBezTo>
                    <a:pt x="267335" y="42799"/>
                    <a:pt x="224790" y="0"/>
                    <a:pt x="175133" y="0"/>
                  </a:cubicBezTo>
                  <a:close/>
                </a:path>
              </a:pathLst>
            </a:custGeom>
            <a:solidFill>
              <a:srgbClr val="7F7F7F"/>
            </a:solidFill>
          </p:spPr>
        </p:sp>
      </p:grpSp>
      <p:grpSp>
        <p:nvGrpSpPr>
          <p:cNvPr id="80" name="Group 95">
            <a:extLst>
              <a:ext uri="{FF2B5EF4-FFF2-40B4-BE49-F238E27FC236}">
                <a16:creationId xmlns:a16="http://schemas.microsoft.com/office/drawing/2014/main" id="{90BA8EAD-6050-86D6-B1AC-87CA631D3006}"/>
              </a:ext>
            </a:extLst>
          </p:cNvPr>
          <p:cNvGrpSpPr/>
          <p:nvPr/>
        </p:nvGrpSpPr>
        <p:grpSpPr>
          <a:xfrm>
            <a:off x="8751480" y="3455671"/>
            <a:ext cx="855360" cy="306000"/>
            <a:chOff x="0" y="0"/>
            <a:chExt cx="1140480" cy="408000"/>
          </a:xfrm>
        </p:grpSpPr>
        <p:sp>
          <p:nvSpPr>
            <p:cNvPr id="81" name="Freeform 96">
              <a:extLst>
                <a:ext uri="{FF2B5EF4-FFF2-40B4-BE49-F238E27FC236}">
                  <a16:creationId xmlns:a16="http://schemas.microsoft.com/office/drawing/2014/main" id="{5B7A49D7-7003-5295-2F1B-172082047A17}"/>
                </a:ext>
              </a:extLst>
            </p:cNvPr>
            <p:cNvSpPr/>
            <p:nvPr/>
          </p:nvSpPr>
          <p:spPr>
            <a:xfrm>
              <a:off x="0" y="127"/>
              <a:ext cx="1140460" cy="407924"/>
            </a:xfrm>
            <a:custGeom>
              <a:avLst/>
              <a:gdLst/>
              <a:ahLst/>
              <a:cxnLst/>
              <a:rect l="l" t="t" r="r" b="b"/>
              <a:pathLst>
                <a:path w="1140460" h="407924">
                  <a:moveTo>
                    <a:pt x="222758" y="0"/>
                  </a:moveTo>
                  <a:cubicBezTo>
                    <a:pt x="99695" y="0"/>
                    <a:pt x="0" y="106426"/>
                    <a:pt x="0" y="234061"/>
                  </a:cubicBezTo>
                  <a:lnTo>
                    <a:pt x="0" y="358267"/>
                  </a:lnTo>
                  <a:cubicBezTo>
                    <a:pt x="0" y="386588"/>
                    <a:pt x="23368" y="407924"/>
                    <a:pt x="46482" y="407924"/>
                  </a:cubicBezTo>
                  <a:lnTo>
                    <a:pt x="1093851" y="407924"/>
                  </a:lnTo>
                  <a:cubicBezTo>
                    <a:pt x="1120521" y="407924"/>
                    <a:pt x="1140460" y="386588"/>
                    <a:pt x="1140460" y="358267"/>
                  </a:cubicBezTo>
                  <a:lnTo>
                    <a:pt x="1140460" y="234061"/>
                  </a:lnTo>
                  <a:cubicBezTo>
                    <a:pt x="1140460" y="106426"/>
                    <a:pt x="1040638" y="0"/>
                    <a:pt x="921004" y="0"/>
                  </a:cubicBezTo>
                  <a:close/>
                </a:path>
              </a:pathLst>
            </a:custGeom>
            <a:solidFill>
              <a:srgbClr val="7F7F7F"/>
            </a:solidFill>
          </p:spPr>
        </p:sp>
      </p:grpSp>
      <p:grpSp>
        <p:nvGrpSpPr>
          <p:cNvPr id="82" name="Group 97">
            <a:extLst>
              <a:ext uri="{FF2B5EF4-FFF2-40B4-BE49-F238E27FC236}">
                <a16:creationId xmlns:a16="http://schemas.microsoft.com/office/drawing/2014/main" id="{4120E302-84C5-197B-7D92-39396DE9A5E9}"/>
              </a:ext>
            </a:extLst>
          </p:cNvPr>
          <p:cNvGrpSpPr/>
          <p:nvPr/>
        </p:nvGrpSpPr>
        <p:grpSpPr>
          <a:xfrm>
            <a:off x="8821320" y="3830791"/>
            <a:ext cx="720720" cy="72000"/>
            <a:chOff x="0" y="0"/>
            <a:chExt cx="960960" cy="96000"/>
          </a:xfrm>
        </p:grpSpPr>
        <p:sp>
          <p:nvSpPr>
            <p:cNvPr id="83" name="Freeform 98">
              <a:extLst>
                <a:ext uri="{FF2B5EF4-FFF2-40B4-BE49-F238E27FC236}">
                  <a16:creationId xmlns:a16="http://schemas.microsoft.com/office/drawing/2014/main" id="{086DB3A8-A38D-C167-2A04-6B4CD24646FA}"/>
                </a:ext>
              </a:extLst>
            </p:cNvPr>
            <p:cNvSpPr/>
            <p:nvPr/>
          </p:nvSpPr>
          <p:spPr>
            <a:xfrm>
              <a:off x="0" y="127"/>
              <a:ext cx="960882" cy="95758"/>
            </a:xfrm>
            <a:custGeom>
              <a:avLst/>
              <a:gdLst/>
              <a:ahLst/>
              <a:cxnLst/>
              <a:rect l="l" t="t" r="r" b="b"/>
              <a:pathLst>
                <a:path w="960882" h="95758">
                  <a:moveTo>
                    <a:pt x="0" y="0"/>
                  </a:moveTo>
                  <a:lnTo>
                    <a:pt x="0" y="49657"/>
                  </a:lnTo>
                  <a:cubicBezTo>
                    <a:pt x="0" y="78105"/>
                    <a:pt x="20066" y="95758"/>
                    <a:pt x="46609" y="95758"/>
                  </a:cubicBezTo>
                  <a:lnTo>
                    <a:pt x="917702" y="95758"/>
                  </a:lnTo>
                  <a:cubicBezTo>
                    <a:pt x="944245" y="95758"/>
                    <a:pt x="960882" y="70993"/>
                    <a:pt x="960882" y="49657"/>
                  </a:cubicBezTo>
                  <a:lnTo>
                    <a:pt x="960882" y="0"/>
                  </a:lnTo>
                  <a:close/>
                </a:path>
              </a:pathLst>
            </a:custGeom>
            <a:solidFill>
              <a:srgbClr val="7F7F7F"/>
            </a:solidFill>
          </p:spPr>
        </p:sp>
      </p:grpSp>
      <p:grpSp>
        <p:nvGrpSpPr>
          <p:cNvPr id="84" name="Group 99">
            <a:extLst>
              <a:ext uri="{FF2B5EF4-FFF2-40B4-BE49-F238E27FC236}">
                <a16:creationId xmlns:a16="http://schemas.microsoft.com/office/drawing/2014/main" id="{9E5B86E8-372B-8DFA-325F-8EAC97994D0A}"/>
              </a:ext>
            </a:extLst>
          </p:cNvPr>
          <p:cNvGrpSpPr/>
          <p:nvPr/>
        </p:nvGrpSpPr>
        <p:grpSpPr>
          <a:xfrm>
            <a:off x="8948760" y="2831431"/>
            <a:ext cx="458640" cy="558000"/>
            <a:chOff x="0" y="0"/>
            <a:chExt cx="611520" cy="744000"/>
          </a:xfrm>
        </p:grpSpPr>
        <p:sp>
          <p:nvSpPr>
            <p:cNvPr id="85" name="Freeform 100">
              <a:extLst>
                <a:ext uri="{FF2B5EF4-FFF2-40B4-BE49-F238E27FC236}">
                  <a16:creationId xmlns:a16="http://schemas.microsoft.com/office/drawing/2014/main" id="{D5EFDE0D-D00E-9074-DCA8-26E3D63AC684}"/>
                </a:ext>
              </a:extLst>
            </p:cNvPr>
            <p:cNvSpPr/>
            <p:nvPr/>
          </p:nvSpPr>
          <p:spPr>
            <a:xfrm>
              <a:off x="0" y="0"/>
              <a:ext cx="611505" cy="743839"/>
            </a:xfrm>
            <a:custGeom>
              <a:avLst/>
              <a:gdLst/>
              <a:ahLst/>
              <a:cxnLst/>
              <a:rect l="l" t="t" r="r" b="b"/>
              <a:pathLst>
                <a:path w="611505" h="743839">
                  <a:moveTo>
                    <a:pt x="309118" y="0"/>
                  </a:moveTo>
                  <a:cubicBezTo>
                    <a:pt x="136271" y="0"/>
                    <a:pt x="0" y="145288"/>
                    <a:pt x="0" y="322326"/>
                  </a:cubicBezTo>
                  <a:cubicBezTo>
                    <a:pt x="3429" y="428625"/>
                    <a:pt x="53213" y="527812"/>
                    <a:pt x="132969" y="588010"/>
                  </a:cubicBezTo>
                  <a:lnTo>
                    <a:pt x="132969" y="743839"/>
                  </a:lnTo>
                  <a:lnTo>
                    <a:pt x="481838" y="743839"/>
                  </a:lnTo>
                  <a:lnTo>
                    <a:pt x="481838" y="588010"/>
                  </a:lnTo>
                  <a:cubicBezTo>
                    <a:pt x="565023" y="527685"/>
                    <a:pt x="611505" y="428625"/>
                    <a:pt x="611505" y="322326"/>
                  </a:cubicBezTo>
                  <a:cubicBezTo>
                    <a:pt x="611505" y="141732"/>
                    <a:pt x="475234" y="0"/>
                    <a:pt x="309118" y="0"/>
                  </a:cubicBezTo>
                  <a:close/>
                </a:path>
              </a:pathLst>
            </a:custGeom>
            <a:solidFill>
              <a:srgbClr val="7F7F7F"/>
            </a:solidFill>
          </p:spPr>
        </p:sp>
      </p:grpSp>
      <p:grpSp>
        <p:nvGrpSpPr>
          <p:cNvPr id="86" name="Group 101">
            <a:extLst>
              <a:ext uri="{FF2B5EF4-FFF2-40B4-BE49-F238E27FC236}">
                <a16:creationId xmlns:a16="http://schemas.microsoft.com/office/drawing/2014/main" id="{00C12B48-9B16-1BA6-99E3-78DAD376C204}"/>
              </a:ext>
            </a:extLst>
          </p:cNvPr>
          <p:cNvGrpSpPr/>
          <p:nvPr/>
        </p:nvGrpSpPr>
        <p:grpSpPr>
          <a:xfrm>
            <a:off x="8997720" y="5871271"/>
            <a:ext cx="583920" cy="836640"/>
            <a:chOff x="0" y="0"/>
            <a:chExt cx="778560" cy="1115520"/>
          </a:xfrm>
        </p:grpSpPr>
        <p:sp>
          <p:nvSpPr>
            <p:cNvPr id="87" name="Freeform 102">
              <a:extLst>
                <a:ext uri="{FF2B5EF4-FFF2-40B4-BE49-F238E27FC236}">
                  <a16:creationId xmlns:a16="http://schemas.microsoft.com/office/drawing/2014/main" id="{385B165C-27B5-B44A-EA24-7DE5585E2FC7}"/>
                </a:ext>
              </a:extLst>
            </p:cNvPr>
            <p:cNvSpPr/>
            <p:nvPr/>
          </p:nvSpPr>
          <p:spPr>
            <a:xfrm>
              <a:off x="0" y="0"/>
              <a:ext cx="778510" cy="1115441"/>
            </a:xfrm>
            <a:custGeom>
              <a:avLst/>
              <a:gdLst/>
              <a:ahLst/>
              <a:cxnLst/>
              <a:rect l="l" t="t" r="r" b="b"/>
              <a:pathLst>
                <a:path w="778510" h="1115441">
                  <a:moveTo>
                    <a:pt x="398399" y="146812"/>
                  </a:moveTo>
                  <a:cubicBezTo>
                    <a:pt x="419227" y="146812"/>
                    <a:pt x="434848" y="166243"/>
                    <a:pt x="434848" y="182880"/>
                  </a:cubicBezTo>
                  <a:lnTo>
                    <a:pt x="434848" y="207899"/>
                  </a:lnTo>
                  <a:cubicBezTo>
                    <a:pt x="473837" y="218948"/>
                    <a:pt x="502539" y="263398"/>
                    <a:pt x="502539" y="310642"/>
                  </a:cubicBezTo>
                  <a:cubicBezTo>
                    <a:pt x="502539" y="332867"/>
                    <a:pt x="486918" y="346710"/>
                    <a:pt x="466090" y="346710"/>
                  </a:cubicBezTo>
                  <a:cubicBezTo>
                    <a:pt x="447802" y="346710"/>
                    <a:pt x="434848" y="327279"/>
                    <a:pt x="434848" y="310642"/>
                  </a:cubicBezTo>
                  <a:cubicBezTo>
                    <a:pt x="434848" y="288417"/>
                    <a:pt x="419227" y="271780"/>
                    <a:pt x="398399" y="271780"/>
                  </a:cubicBezTo>
                  <a:cubicBezTo>
                    <a:pt x="377571" y="271780"/>
                    <a:pt x="364490" y="288290"/>
                    <a:pt x="364490" y="310515"/>
                  </a:cubicBezTo>
                  <a:cubicBezTo>
                    <a:pt x="364490" y="332740"/>
                    <a:pt x="395732" y="352044"/>
                    <a:pt x="421767" y="374269"/>
                  </a:cubicBezTo>
                  <a:cubicBezTo>
                    <a:pt x="455676" y="402082"/>
                    <a:pt x="502539" y="435356"/>
                    <a:pt x="502539" y="493649"/>
                  </a:cubicBezTo>
                  <a:cubicBezTo>
                    <a:pt x="502539" y="543560"/>
                    <a:pt x="473837" y="582422"/>
                    <a:pt x="434848" y="599059"/>
                  </a:cubicBezTo>
                  <a:lnTo>
                    <a:pt x="434848" y="624078"/>
                  </a:lnTo>
                  <a:cubicBezTo>
                    <a:pt x="434848" y="643509"/>
                    <a:pt x="416560" y="657352"/>
                    <a:pt x="398399" y="657352"/>
                  </a:cubicBezTo>
                  <a:cubicBezTo>
                    <a:pt x="377571" y="657352"/>
                    <a:pt x="364490" y="640715"/>
                    <a:pt x="364490" y="624078"/>
                  </a:cubicBezTo>
                  <a:lnTo>
                    <a:pt x="364490" y="599186"/>
                  </a:lnTo>
                  <a:cubicBezTo>
                    <a:pt x="325374" y="585343"/>
                    <a:pt x="296799" y="543687"/>
                    <a:pt x="296799" y="493776"/>
                  </a:cubicBezTo>
                  <a:cubicBezTo>
                    <a:pt x="296799" y="474345"/>
                    <a:pt x="312420" y="457708"/>
                    <a:pt x="333248" y="457708"/>
                  </a:cubicBezTo>
                  <a:cubicBezTo>
                    <a:pt x="351409" y="457708"/>
                    <a:pt x="364490" y="474345"/>
                    <a:pt x="364490" y="493776"/>
                  </a:cubicBezTo>
                  <a:cubicBezTo>
                    <a:pt x="364490" y="516001"/>
                    <a:pt x="382778" y="529844"/>
                    <a:pt x="398399" y="529844"/>
                  </a:cubicBezTo>
                  <a:cubicBezTo>
                    <a:pt x="416560" y="529844"/>
                    <a:pt x="434848" y="513080"/>
                    <a:pt x="434848" y="493776"/>
                  </a:cubicBezTo>
                  <a:cubicBezTo>
                    <a:pt x="434848" y="474472"/>
                    <a:pt x="408813" y="452120"/>
                    <a:pt x="377571" y="432689"/>
                  </a:cubicBezTo>
                  <a:cubicBezTo>
                    <a:pt x="343662" y="404876"/>
                    <a:pt x="296799" y="368808"/>
                    <a:pt x="296799" y="310642"/>
                  </a:cubicBezTo>
                  <a:cubicBezTo>
                    <a:pt x="296799" y="263398"/>
                    <a:pt x="325374" y="224536"/>
                    <a:pt x="364490" y="207899"/>
                  </a:cubicBezTo>
                  <a:lnTo>
                    <a:pt x="364490" y="182753"/>
                  </a:lnTo>
                  <a:cubicBezTo>
                    <a:pt x="364490" y="160528"/>
                    <a:pt x="382778" y="146685"/>
                    <a:pt x="398399" y="146685"/>
                  </a:cubicBezTo>
                  <a:close/>
                  <a:moveTo>
                    <a:pt x="502539" y="826770"/>
                  </a:moveTo>
                  <a:lnTo>
                    <a:pt x="502539" y="901700"/>
                  </a:lnTo>
                  <a:lnTo>
                    <a:pt x="296799" y="901700"/>
                  </a:lnTo>
                  <a:lnTo>
                    <a:pt x="296799" y="826770"/>
                  </a:lnTo>
                  <a:close/>
                  <a:moveTo>
                    <a:pt x="396748" y="0"/>
                  </a:moveTo>
                  <a:cubicBezTo>
                    <a:pt x="371729" y="0"/>
                    <a:pt x="346075" y="2540"/>
                    <a:pt x="320167" y="8001"/>
                  </a:cubicBezTo>
                  <a:cubicBezTo>
                    <a:pt x="174498" y="44069"/>
                    <a:pt x="57277" y="171704"/>
                    <a:pt x="31242" y="327152"/>
                  </a:cubicBezTo>
                  <a:cubicBezTo>
                    <a:pt x="0" y="502031"/>
                    <a:pt x="83312" y="674116"/>
                    <a:pt x="229108" y="754634"/>
                  </a:cubicBezTo>
                  <a:lnTo>
                    <a:pt x="229108" y="932307"/>
                  </a:lnTo>
                  <a:cubicBezTo>
                    <a:pt x="229108" y="1032256"/>
                    <a:pt x="307213" y="1115441"/>
                    <a:pt x="400939" y="1115441"/>
                  </a:cubicBezTo>
                  <a:cubicBezTo>
                    <a:pt x="494665" y="1115441"/>
                    <a:pt x="575437" y="1032129"/>
                    <a:pt x="575437" y="932307"/>
                  </a:cubicBezTo>
                  <a:lnTo>
                    <a:pt x="575437" y="754634"/>
                  </a:lnTo>
                  <a:cubicBezTo>
                    <a:pt x="697865" y="685292"/>
                    <a:pt x="778510" y="549275"/>
                    <a:pt x="778510" y="396494"/>
                  </a:cubicBezTo>
                  <a:cubicBezTo>
                    <a:pt x="776224" y="176149"/>
                    <a:pt x="603885" y="0"/>
                    <a:pt x="396748" y="0"/>
                  </a:cubicBezTo>
                  <a:close/>
                </a:path>
              </a:pathLst>
            </a:custGeom>
            <a:solidFill>
              <a:srgbClr val="7F7F7F"/>
            </a:solidFill>
          </p:spPr>
        </p:sp>
      </p:grpSp>
      <p:grpSp>
        <p:nvGrpSpPr>
          <p:cNvPr id="88" name="Group 103">
            <a:extLst>
              <a:ext uri="{FF2B5EF4-FFF2-40B4-BE49-F238E27FC236}">
                <a16:creationId xmlns:a16="http://schemas.microsoft.com/office/drawing/2014/main" id="{448F2B66-6DA4-6D4B-B46E-CAD2933628AD}"/>
              </a:ext>
            </a:extLst>
          </p:cNvPr>
          <p:cNvGrpSpPr/>
          <p:nvPr/>
        </p:nvGrpSpPr>
        <p:grpSpPr>
          <a:xfrm>
            <a:off x="8906280" y="6165031"/>
            <a:ext cx="85680" cy="54000"/>
            <a:chOff x="0" y="0"/>
            <a:chExt cx="114240" cy="72000"/>
          </a:xfrm>
        </p:grpSpPr>
        <p:sp>
          <p:nvSpPr>
            <p:cNvPr id="89" name="Freeform 104">
              <a:extLst>
                <a:ext uri="{FF2B5EF4-FFF2-40B4-BE49-F238E27FC236}">
                  <a16:creationId xmlns:a16="http://schemas.microsoft.com/office/drawing/2014/main" id="{9BA13E56-35B1-E16D-21F9-15ADBA1E3906}"/>
                </a:ext>
              </a:extLst>
            </p:cNvPr>
            <p:cNvSpPr/>
            <p:nvPr/>
          </p:nvSpPr>
          <p:spPr>
            <a:xfrm>
              <a:off x="127" y="0"/>
              <a:ext cx="114173" cy="71882"/>
            </a:xfrm>
            <a:custGeom>
              <a:avLst/>
              <a:gdLst/>
              <a:ahLst/>
              <a:cxnLst/>
              <a:rect l="l" t="t" r="r" b="b"/>
              <a:pathLst>
                <a:path w="114173" h="71882">
                  <a:moveTo>
                    <a:pt x="31115" y="0"/>
                  </a:moveTo>
                  <a:cubicBezTo>
                    <a:pt x="12827" y="0"/>
                    <a:pt x="0" y="16637"/>
                    <a:pt x="0" y="33147"/>
                  </a:cubicBezTo>
                  <a:cubicBezTo>
                    <a:pt x="0" y="55245"/>
                    <a:pt x="15621" y="71882"/>
                    <a:pt x="31115" y="71882"/>
                  </a:cubicBezTo>
                  <a:lnTo>
                    <a:pt x="77851" y="71882"/>
                  </a:lnTo>
                  <a:cubicBezTo>
                    <a:pt x="95885" y="71882"/>
                    <a:pt x="114173" y="55372"/>
                    <a:pt x="114173" y="33147"/>
                  </a:cubicBezTo>
                  <a:cubicBezTo>
                    <a:pt x="114173" y="13843"/>
                    <a:pt x="95885" y="0"/>
                    <a:pt x="77851" y="0"/>
                  </a:cubicBezTo>
                  <a:close/>
                </a:path>
              </a:pathLst>
            </a:custGeom>
            <a:solidFill>
              <a:srgbClr val="7F7F7F"/>
            </a:solidFill>
          </p:spPr>
        </p:sp>
      </p:grpSp>
      <p:grpSp>
        <p:nvGrpSpPr>
          <p:cNvPr id="90" name="Group 105">
            <a:extLst>
              <a:ext uri="{FF2B5EF4-FFF2-40B4-BE49-F238E27FC236}">
                <a16:creationId xmlns:a16="http://schemas.microsoft.com/office/drawing/2014/main" id="{A9E12482-FD3A-FD24-C2F0-1B7A5AEC7358}"/>
              </a:ext>
            </a:extLst>
          </p:cNvPr>
          <p:cNvGrpSpPr/>
          <p:nvPr/>
        </p:nvGrpSpPr>
        <p:grpSpPr>
          <a:xfrm>
            <a:off x="9603240" y="6165031"/>
            <a:ext cx="87840" cy="54000"/>
            <a:chOff x="0" y="0"/>
            <a:chExt cx="117120" cy="72000"/>
          </a:xfrm>
        </p:grpSpPr>
        <p:sp>
          <p:nvSpPr>
            <p:cNvPr id="91" name="Freeform 106">
              <a:extLst>
                <a:ext uri="{FF2B5EF4-FFF2-40B4-BE49-F238E27FC236}">
                  <a16:creationId xmlns:a16="http://schemas.microsoft.com/office/drawing/2014/main" id="{8E65F8CD-053D-AC98-7519-A152BC951149}"/>
                </a:ext>
              </a:extLst>
            </p:cNvPr>
            <p:cNvSpPr/>
            <p:nvPr/>
          </p:nvSpPr>
          <p:spPr>
            <a:xfrm>
              <a:off x="127" y="0"/>
              <a:ext cx="116967" cy="71882"/>
            </a:xfrm>
            <a:custGeom>
              <a:avLst/>
              <a:gdLst/>
              <a:ahLst/>
              <a:cxnLst/>
              <a:rect l="l" t="t" r="r" b="b"/>
              <a:pathLst>
                <a:path w="116967" h="71882">
                  <a:moveTo>
                    <a:pt x="36322" y="0"/>
                  </a:moveTo>
                  <a:cubicBezTo>
                    <a:pt x="18161" y="0"/>
                    <a:pt x="0" y="16637"/>
                    <a:pt x="0" y="33147"/>
                  </a:cubicBezTo>
                  <a:cubicBezTo>
                    <a:pt x="0" y="55245"/>
                    <a:pt x="18161" y="71882"/>
                    <a:pt x="36449" y="71882"/>
                  </a:cubicBezTo>
                  <a:lnTo>
                    <a:pt x="83185" y="71882"/>
                  </a:lnTo>
                  <a:cubicBezTo>
                    <a:pt x="101473" y="71882"/>
                    <a:pt x="114427" y="55245"/>
                    <a:pt x="114427" y="33147"/>
                  </a:cubicBezTo>
                  <a:cubicBezTo>
                    <a:pt x="116967" y="13843"/>
                    <a:pt x="101346" y="0"/>
                    <a:pt x="83185" y="0"/>
                  </a:cubicBezTo>
                  <a:close/>
                </a:path>
              </a:pathLst>
            </a:custGeom>
            <a:solidFill>
              <a:srgbClr val="7F7F7F"/>
            </a:solidFill>
          </p:spPr>
        </p:sp>
      </p:grpSp>
      <p:grpSp>
        <p:nvGrpSpPr>
          <p:cNvPr id="92" name="Group 107">
            <a:extLst>
              <a:ext uri="{FF2B5EF4-FFF2-40B4-BE49-F238E27FC236}">
                <a16:creationId xmlns:a16="http://schemas.microsoft.com/office/drawing/2014/main" id="{662B5FE1-A328-486D-D02E-3DE4353F06FB}"/>
              </a:ext>
            </a:extLst>
          </p:cNvPr>
          <p:cNvGrpSpPr/>
          <p:nvPr/>
        </p:nvGrpSpPr>
        <p:grpSpPr>
          <a:xfrm>
            <a:off x="9011400" y="6414871"/>
            <a:ext cx="79920" cy="79920"/>
            <a:chOff x="0" y="0"/>
            <a:chExt cx="106560" cy="106560"/>
          </a:xfrm>
        </p:grpSpPr>
        <p:sp>
          <p:nvSpPr>
            <p:cNvPr id="93" name="Freeform 108">
              <a:extLst>
                <a:ext uri="{FF2B5EF4-FFF2-40B4-BE49-F238E27FC236}">
                  <a16:creationId xmlns:a16="http://schemas.microsoft.com/office/drawing/2014/main" id="{FA5CE804-C281-EC63-DD3B-ED3445A7BC5C}"/>
                </a:ext>
              </a:extLst>
            </p:cNvPr>
            <p:cNvSpPr/>
            <p:nvPr/>
          </p:nvSpPr>
          <p:spPr>
            <a:xfrm>
              <a:off x="127" y="127"/>
              <a:ext cx="106553" cy="106426"/>
            </a:xfrm>
            <a:custGeom>
              <a:avLst/>
              <a:gdLst/>
              <a:ahLst/>
              <a:cxnLst/>
              <a:rect l="l" t="t" r="r" b="b"/>
              <a:pathLst>
                <a:path w="106553" h="106426">
                  <a:moveTo>
                    <a:pt x="68707" y="0"/>
                  </a:moveTo>
                  <a:cubicBezTo>
                    <a:pt x="59563" y="0"/>
                    <a:pt x="50546" y="3429"/>
                    <a:pt x="44069" y="10287"/>
                  </a:cubicBezTo>
                  <a:lnTo>
                    <a:pt x="12954" y="43561"/>
                  </a:lnTo>
                  <a:cubicBezTo>
                    <a:pt x="0" y="57277"/>
                    <a:pt x="0" y="82169"/>
                    <a:pt x="12954" y="96012"/>
                  </a:cubicBezTo>
                  <a:cubicBezTo>
                    <a:pt x="19431" y="102870"/>
                    <a:pt x="27940" y="106426"/>
                    <a:pt x="36322" y="106426"/>
                  </a:cubicBezTo>
                  <a:cubicBezTo>
                    <a:pt x="44704" y="106426"/>
                    <a:pt x="53213" y="102870"/>
                    <a:pt x="59563" y="96012"/>
                  </a:cubicBezTo>
                  <a:lnTo>
                    <a:pt x="93472" y="60071"/>
                  </a:lnTo>
                  <a:cubicBezTo>
                    <a:pt x="106553" y="46228"/>
                    <a:pt x="106553" y="21336"/>
                    <a:pt x="93472" y="10287"/>
                  </a:cubicBezTo>
                  <a:cubicBezTo>
                    <a:pt x="86868" y="3429"/>
                    <a:pt x="77851" y="0"/>
                    <a:pt x="68707" y="0"/>
                  </a:cubicBezTo>
                  <a:close/>
                </a:path>
              </a:pathLst>
            </a:custGeom>
            <a:solidFill>
              <a:srgbClr val="7F7F7F"/>
            </a:solidFill>
          </p:spPr>
        </p:sp>
      </p:grpSp>
      <p:grpSp>
        <p:nvGrpSpPr>
          <p:cNvPr id="94" name="Group 109">
            <a:extLst>
              <a:ext uri="{FF2B5EF4-FFF2-40B4-BE49-F238E27FC236}">
                <a16:creationId xmlns:a16="http://schemas.microsoft.com/office/drawing/2014/main" id="{B8ED840B-D915-30F0-DBF5-8EBC20D5F394}"/>
              </a:ext>
            </a:extLst>
          </p:cNvPr>
          <p:cNvGrpSpPr/>
          <p:nvPr/>
        </p:nvGrpSpPr>
        <p:grpSpPr>
          <a:xfrm>
            <a:off x="9508200" y="5886391"/>
            <a:ext cx="79920" cy="79920"/>
            <a:chOff x="0" y="0"/>
            <a:chExt cx="106560" cy="106560"/>
          </a:xfrm>
        </p:grpSpPr>
        <p:sp>
          <p:nvSpPr>
            <p:cNvPr id="95" name="Freeform 110">
              <a:extLst>
                <a:ext uri="{FF2B5EF4-FFF2-40B4-BE49-F238E27FC236}">
                  <a16:creationId xmlns:a16="http://schemas.microsoft.com/office/drawing/2014/main" id="{6D53B717-A665-D133-73AA-0DEEDE4A56B3}"/>
                </a:ext>
              </a:extLst>
            </p:cNvPr>
            <p:cNvSpPr/>
            <p:nvPr/>
          </p:nvSpPr>
          <p:spPr>
            <a:xfrm>
              <a:off x="0" y="127"/>
              <a:ext cx="106553" cy="106426"/>
            </a:xfrm>
            <a:custGeom>
              <a:avLst/>
              <a:gdLst/>
              <a:ahLst/>
              <a:cxnLst/>
              <a:rect l="l" t="t" r="r" b="b"/>
              <a:pathLst>
                <a:path w="106553" h="106426">
                  <a:moveTo>
                    <a:pt x="68834" y="0"/>
                  </a:moveTo>
                  <a:cubicBezTo>
                    <a:pt x="59817" y="0"/>
                    <a:pt x="50546" y="3429"/>
                    <a:pt x="44196" y="10414"/>
                  </a:cubicBezTo>
                  <a:lnTo>
                    <a:pt x="10414" y="43561"/>
                  </a:lnTo>
                  <a:cubicBezTo>
                    <a:pt x="0" y="57277"/>
                    <a:pt x="0" y="82169"/>
                    <a:pt x="10414" y="96012"/>
                  </a:cubicBezTo>
                  <a:cubicBezTo>
                    <a:pt x="16891" y="102997"/>
                    <a:pt x="26035" y="106426"/>
                    <a:pt x="35052" y="106426"/>
                  </a:cubicBezTo>
                  <a:cubicBezTo>
                    <a:pt x="44069" y="106426"/>
                    <a:pt x="53340" y="102997"/>
                    <a:pt x="59817" y="96012"/>
                  </a:cubicBezTo>
                  <a:lnTo>
                    <a:pt x="93472" y="60071"/>
                  </a:lnTo>
                  <a:cubicBezTo>
                    <a:pt x="106553" y="49022"/>
                    <a:pt x="106553" y="24130"/>
                    <a:pt x="93472" y="10287"/>
                  </a:cubicBezTo>
                  <a:cubicBezTo>
                    <a:pt x="87122" y="3429"/>
                    <a:pt x="77978" y="0"/>
                    <a:pt x="68834" y="0"/>
                  </a:cubicBezTo>
                  <a:close/>
                </a:path>
              </a:pathLst>
            </a:custGeom>
            <a:solidFill>
              <a:srgbClr val="7F7F7F"/>
            </a:solidFill>
          </p:spPr>
        </p:sp>
      </p:grpSp>
      <p:grpSp>
        <p:nvGrpSpPr>
          <p:cNvPr id="96" name="Group 111">
            <a:extLst>
              <a:ext uri="{FF2B5EF4-FFF2-40B4-BE49-F238E27FC236}">
                <a16:creationId xmlns:a16="http://schemas.microsoft.com/office/drawing/2014/main" id="{146763BD-0839-1599-9650-928C480CE700}"/>
              </a:ext>
            </a:extLst>
          </p:cNvPr>
          <p:cNvGrpSpPr/>
          <p:nvPr/>
        </p:nvGrpSpPr>
        <p:grpSpPr>
          <a:xfrm>
            <a:off x="9508200" y="6414871"/>
            <a:ext cx="79920" cy="79920"/>
            <a:chOff x="0" y="0"/>
            <a:chExt cx="106560" cy="106560"/>
          </a:xfrm>
        </p:grpSpPr>
        <p:sp>
          <p:nvSpPr>
            <p:cNvPr id="97" name="Freeform 112">
              <a:extLst>
                <a:ext uri="{FF2B5EF4-FFF2-40B4-BE49-F238E27FC236}">
                  <a16:creationId xmlns:a16="http://schemas.microsoft.com/office/drawing/2014/main" id="{F023DB49-D6D8-2C1C-15DD-9C0692C72414}"/>
                </a:ext>
              </a:extLst>
            </p:cNvPr>
            <p:cNvSpPr/>
            <p:nvPr/>
          </p:nvSpPr>
          <p:spPr>
            <a:xfrm>
              <a:off x="0" y="127"/>
              <a:ext cx="106553" cy="106426"/>
            </a:xfrm>
            <a:custGeom>
              <a:avLst/>
              <a:gdLst/>
              <a:ahLst/>
              <a:cxnLst/>
              <a:rect l="l" t="t" r="r" b="b"/>
              <a:pathLst>
                <a:path w="106553" h="106426">
                  <a:moveTo>
                    <a:pt x="35052" y="0"/>
                  </a:moveTo>
                  <a:cubicBezTo>
                    <a:pt x="26035" y="0"/>
                    <a:pt x="16891" y="3429"/>
                    <a:pt x="10414" y="10287"/>
                  </a:cubicBezTo>
                  <a:cubicBezTo>
                    <a:pt x="0" y="21336"/>
                    <a:pt x="0" y="46228"/>
                    <a:pt x="10414" y="60071"/>
                  </a:cubicBezTo>
                  <a:lnTo>
                    <a:pt x="44196" y="96012"/>
                  </a:lnTo>
                  <a:cubicBezTo>
                    <a:pt x="50673" y="102870"/>
                    <a:pt x="59817" y="106426"/>
                    <a:pt x="68834" y="106426"/>
                  </a:cubicBezTo>
                  <a:cubicBezTo>
                    <a:pt x="77851" y="106426"/>
                    <a:pt x="87122" y="102870"/>
                    <a:pt x="93472" y="96012"/>
                  </a:cubicBezTo>
                  <a:cubicBezTo>
                    <a:pt x="106553" y="82169"/>
                    <a:pt x="106553" y="57277"/>
                    <a:pt x="93472" y="43434"/>
                  </a:cubicBezTo>
                  <a:lnTo>
                    <a:pt x="59817" y="10287"/>
                  </a:lnTo>
                  <a:cubicBezTo>
                    <a:pt x="53340" y="3429"/>
                    <a:pt x="44196" y="0"/>
                    <a:pt x="35052" y="0"/>
                  </a:cubicBezTo>
                  <a:close/>
                </a:path>
              </a:pathLst>
            </a:custGeom>
            <a:solidFill>
              <a:srgbClr val="7F7F7F"/>
            </a:solidFill>
          </p:spPr>
        </p:sp>
      </p:grpSp>
      <p:grpSp>
        <p:nvGrpSpPr>
          <p:cNvPr id="98" name="Group 113">
            <a:extLst>
              <a:ext uri="{FF2B5EF4-FFF2-40B4-BE49-F238E27FC236}">
                <a16:creationId xmlns:a16="http://schemas.microsoft.com/office/drawing/2014/main" id="{99DB7CF1-A7BF-53E2-F298-DFA220D20FF1}"/>
              </a:ext>
            </a:extLst>
          </p:cNvPr>
          <p:cNvGrpSpPr/>
          <p:nvPr/>
        </p:nvGrpSpPr>
        <p:grpSpPr>
          <a:xfrm>
            <a:off x="9011400" y="5886391"/>
            <a:ext cx="79920" cy="79920"/>
            <a:chOff x="0" y="0"/>
            <a:chExt cx="106560" cy="106560"/>
          </a:xfrm>
        </p:grpSpPr>
        <p:sp>
          <p:nvSpPr>
            <p:cNvPr id="99" name="Freeform 114">
              <a:extLst>
                <a:ext uri="{FF2B5EF4-FFF2-40B4-BE49-F238E27FC236}">
                  <a16:creationId xmlns:a16="http://schemas.microsoft.com/office/drawing/2014/main" id="{9FD41711-C9CD-FED1-8578-65BA4B801F69}"/>
                </a:ext>
              </a:extLst>
            </p:cNvPr>
            <p:cNvSpPr/>
            <p:nvPr/>
          </p:nvSpPr>
          <p:spPr>
            <a:xfrm>
              <a:off x="127" y="127"/>
              <a:ext cx="106553" cy="106426"/>
            </a:xfrm>
            <a:custGeom>
              <a:avLst/>
              <a:gdLst/>
              <a:ahLst/>
              <a:cxnLst/>
              <a:rect l="l" t="t" r="r" b="b"/>
              <a:pathLst>
                <a:path w="106553" h="106426">
                  <a:moveTo>
                    <a:pt x="36322" y="0"/>
                  </a:moveTo>
                  <a:cubicBezTo>
                    <a:pt x="27940" y="0"/>
                    <a:pt x="19431" y="3429"/>
                    <a:pt x="12954" y="10414"/>
                  </a:cubicBezTo>
                  <a:cubicBezTo>
                    <a:pt x="0" y="24130"/>
                    <a:pt x="0" y="49022"/>
                    <a:pt x="12954" y="60071"/>
                  </a:cubicBezTo>
                  <a:lnTo>
                    <a:pt x="44069" y="96012"/>
                  </a:lnTo>
                  <a:cubicBezTo>
                    <a:pt x="50546" y="102997"/>
                    <a:pt x="59690" y="106426"/>
                    <a:pt x="68834" y="106426"/>
                  </a:cubicBezTo>
                  <a:cubicBezTo>
                    <a:pt x="77978" y="106426"/>
                    <a:pt x="86995" y="102997"/>
                    <a:pt x="93472" y="96012"/>
                  </a:cubicBezTo>
                  <a:cubicBezTo>
                    <a:pt x="106553" y="82169"/>
                    <a:pt x="106553" y="57277"/>
                    <a:pt x="93472" y="43561"/>
                  </a:cubicBezTo>
                  <a:lnTo>
                    <a:pt x="59563" y="10287"/>
                  </a:lnTo>
                  <a:cubicBezTo>
                    <a:pt x="53213" y="3429"/>
                    <a:pt x="44704" y="0"/>
                    <a:pt x="36322" y="0"/>
                  </a:cubicBezTo>
                  <a:close/>
                </a:path>
              </a:pathLst>
            </a:custGeom>
            <a:solidFill>
              <a:srgbClr val="7F7F7F"/>
            </a:solidFill>
          </p:spPr>
        </p:sp>
      </p:grpSp>
      <p:grpSp>
        <p:nvGrpSpPr>
          <p:cNvPr id="100" name="Group 115">
            <a:extLst>
              <a:ext uri="{FF2B5EF4-FFF2-40B4-BE49-F238E27FC236}">
                <a16:creationId xmlns:a16="http://schemas.microsoft.com/office/drawing/2014/main" id="{9FD04533-5050-E0DD-D62B-15909E808363}"/>
              </a:ext>
            </a:extLst>
          </p:cNvPr>
          <p:cNvGrpSpPr/>
          <p:nvPr/>
        </p:nvGrpSpPr>
        <p:grpSpPr>
          <a:xfrm>
            <a:off x="11426280" y="2858791"/>
            <a:ext cx="756000" cy="786240"/>
            <a:chOff x="0" y="0"/>
            <a:chExt cx="1008000" cy="1048320"/>
          </a:xfrm>
        </p:grpSpPr>
        <p:sp>
          <p:nvSpPr>
            <p:cNvPr id="101" name="Freeform 116">
              <a:extLst>
                <a:ext uri="{FF2B5EF4-FFF2-40B4-BE49-F238E27FC236}">
                  <a16:creationId xmlns:a16="http://schemas.microsoft.com/office/drawing/2014/main" id="{E99977CB-0E62-0D37-2E09-7CF39A68646C}"/>
                </a:ext>
              </a:extLst>
            </p:cNvPr>
            <p:cNvSpPr/>
            <p:nvPr/>
          </p:nvSpPr>
          <p:spPr>
            <a:xfrm>
              <a:off x="0" y="127"/>
              <a:ext cx="1007999" cy="1048131"/>
            </a:xfrm>
            <a:custGeom>
              <a:avLst/>
              <a:gdLst/>
              <a:ahLst/>
              <a:cxnLst/>
              <a:rect l="l" t="t" r="r" b="b"/>
              <a:pathLst>
                <a:path w="1007999" h="1048131">
                  <a:moveTo>
                    <a:pt x="361188" y="94996"/>
                  </a:moveTo>
                  <a:cubicBezTo>
                    <a:pt x="372872" y="94996"/>
                    <a:pt x="384683" y="99441"/>
                    <a:pt x="393065" y="108458"/>
                  </a:cubicBezTo>
                  <a:cubicBezTo>
                    <a:pt x="409956" y="126365"/>
                    <a:pt x="409956" y="158623"/>
                    <a:pt x="393065" y="176530"/>
                  </a:cubicBezTo>
                  <a:lnTo>
                    <a:pt x="174625" y="409321"/>
                  </a:lnTo>
                  <a:cubicBezTo>
                    <a:pt x="166370" y="418338"/>
                    <a:pt x="154432" y="422783"/>
                    <a:pt x="142748" y="422783"/>
                  </a:cubicBezTo>
                  <a:cubicBezTo>
                    <a:pt x="131064" y="422783"/>
                    <a:pt x="119126" y="418338"/>
                    <a:pt x="110871" y="409321"/>
                  </a:cubicBezTo>
                  <a:cubicBezTo>
                    <a:pt x="93980" y="391414"/>
                    <a:pt x="93980" y="359156"/>
                    <a:pt x="110871" y="341249"/>
                  </a:cubicBezTo>
                  <a:lnTo>
                    <a:pt x="329311" y="108331"/>
                  </a:lnTo>
                  <a:cubicBezTo>
                    <a:pt x="337566" y="99314"/>
                    <a:pt x="349504" y="94869"/>
                    <a:pt x="361188" y="94869"/>
                  </a:cubicBezTo>
                  <a:close/>
                  <a:moveTo>
                    <a:pt x="861822" y="628904"/>
                  </a:moveTo>
                  <a:cubicBezTo>
                    <a:pt x="873506" y="628904"/>
                    <a:pt x="885444" y="633349"/>
                    <a:pt x="893699" y="642366"/>
                  </a:cubicBezTo>
                  <a:cubicBezTo>
                    <a:pt x="910590" y="660400"/>
                    <a:pt x="910590" y="692531"/>
                    <a:pt x="893699" y="710438"/>
                  </a:cubicBezTo>
                  <a:lnTo>
                    <a:pt x="675386" y="943356"/>
                  </a:lnTo>
                  <a:cubicBezTo>
                    <a:pt x="667004" y="950468"/>
                    <a:pt x="655066" y="954024"/>
                    <a:pt x="643382" y="954024"/>
                  </a:cubicBezTo>
                  <a:cubicBezTo>
                    <a:pt x="631698" y="954024"/>
                    <a:pt x="619887" y="950468"/>
                    <a:pt x="611505" y="943356"/>
                  </a:cubicBezTo>
                  <a:cubicBezTo>
                    <a:pt x="594614" y="925322"/>
                    <a:pt x="594614" y="893064"/>
                    <a:pt x="611505" y="875284"/>
                  </a:cubicBezTo>
                  <a:lnTo>
                    <a:pt x="829945" y="642366"/>
                  </a:lnTo>
                  <a:cubicBezTo>
                    <a:pt x="838327" y="633349"/>
                    <a:pt x="850138" y="628904"/>
                    <a:pt x="861822" y="628904"/>
                  </a:cubicBezTo>
                  <a:close/>
                  <a:moveTo>
                    <a:pt x="364109" y="0"/>
                  </a:moveTo>
                  <a:cubicBezTo>
                    <a:pt x="330073" y="0"/>
                    <a:pt x="295656" y="13462"/>
                    <a:pt x="268732" y="40259"/>
                  </a:cubicBezTo>
                  <a:lnTo>
                    <a:pt x="50419" y="273177"/>
                  </a:lnTo>
                  <a:cubicBezTo>
                    <a:pt x="0" y="327025"/>
                    <a:pt x="0" y="416433"/>
                    <a:pt x="50419" y="477520"/>
                  </a:cubicBezTo>
                  <a:cubicBezTo>
                    <a:pt x="74676" y="501015"/>
                    <a:pt x="107442" y="516763"/>
                    <a:pt x="143383" y="516763"/>
                  </a:cubicBezTo>
                  <a:cubicBezTo>
                    <a:pt x="162306" y="516763"/>
                    <a:pt x="181864" y="512445"/>
                    <a:pt x="201549" y="502539"/>
                  </a:cubicBezTo>
                  <a:lnTo>
                    <a:pt x="524129" y="846582"/>
                  </a:lnTo>
                  <a:cubicBezTo>
                    <a:pt x="497205" y="907542"/>
                    <a:pt x="510667" y="968375"/>
                    <a:pt x="547624" y="1007872"/>
                  </a:cubicBezTo>
                  <a:cubicBezTo>
                    <a:pt x="572897" y="1034669"/>
                    <a:pt x="606552" y="1048131"/>
                    <a:pt x="640969" y="1048131"/>
                  </a:cubicBezTo>
                  <a:cubicBezTo>
                    <a:pt x="675386" y="1048131"/>
                    <a:pt x="710565" y="1034669"/>
                    <a:pt x="739140" y="1007872"/>
                  </a:cubicBezTo>
                  <a:lnTo>
                    <a:pt x="957580" y="774827"/>
                  </a:lnTo>
                  <a:cubicBezTo>
                    <a:pt x="1007999" y="720979"/>
                    <a:pt x="1007999" y="631571"/>
                    <a:pt x="957580" y="574167"/>
                  </a:cubicBezTo>
                  <a:cubicBezTo>
                    <a:pt x="933958" y="548894"/>
                    <a:pt x="900684" y="533908"/>
                    <a:pt x="865632" y="533908"/>
                  </a:cubicBezTo>
                  <a:cubicBezTo>
                    <a:pt x="845947" y="533908"/>
                    <a:pt x="825754" y="538734"/>
                    <a:pt x="806323" y="549021"/>
                  </a:cubicBezTo>
                  <a:lnTo>
                    <a:pt x="480441" y="201549"/>
                  </a:lnTo>
                  <a:cubicBezTo>
                    <a:pt x="507365" y="144272"/>
                    <a:pt x="493903" y="83312"/>
                    <a:pt x="456946" y="40259"/>
                  </a:cubicBezTo>
                  <a:cubicBezTo>
                    <a:pt x="431673" y="13462"/>
                    <a:pt x="398145" y="0"/>
                    <a:pt x="364109" y="0"/>
                  </a:cubicBezTo>
                  <a:close/>
                </a:path>
              </a:pathLst>
            </a:custGeom>
            <a:solidFill>
              <a:srgbClr val="7F7F7F"/>
            </a:solidFill>
          </p:spPr>
        </p:sp>
      </p:grpSp>
      <p:grpSp>
        <p:nvGrpSpPr>
          <p:cNvPr id="102" name="Group 117">
            <a:extLst>
              <a:ext uri="{FF2B5EF4-FFF2-40B4-BE49-F238E27FC236}">
                <a16:creationId xmlns:a16="http://schemas.microsoft.com/office/drawing/2014/main" id="{510414CA-BBA2-6421-D15A-95DE7CD22C63}"/>
              </a:ext>
            </a:extLst>
          </p:cNvPr>
          <p:cNvGrpSpPr/>
          <p:nvPr/>
        </p:nvGrpSpPr>
        <p:grpSpPr>
          <a:xfrm>
            <a:off x="11156280" y="3337591"/>
            <a:ext cx="567360" cy="604800"/>
            <a:chOff x="0" y="0"/>
            <a:chExt cx="756480" cy="806400"/>
          </a:xfrm>
        </p:grpSpPr>
        <p:sp>
          <p:nvSpPr>
            <p:cNvPr id="103" name="Freeform 118">
              <a:extLst>
                <a:ext uri="{FF2B5EF4-FFF2-40B4-BE49-F238E27FC236}">
                  <a16:creationId xmlns:a16="http://schemas.microsoft.com/office/drawing/2014/main" id="{E2F33611-05F6-40E3-8D12-64F7554DFA0D}"/>
                </a:ext>
              </a:extLst>
            </p:cNvPr>
            <p:cNvSpPr/>
            <p:nvPr/>
          </p:nvSpPr>
          <p:spPr>
            <a:xfrm>
              <a:off x="127" y="127"/>
              <a:ext cx="756412" cy="806196"/>
            </a:xfrm>
            <a:custGeom>
              <a:avLst/>
              <a:gdLst/>
              <a:ahLst/>
              <a:cxnLst/>
              <a:rect l="l" t="t" r="r" b="b"/>
              <a:pathLst>
                <a:path w="756412" h="806196">
                  <a:moveTo>
                    <a:pt x="568071" y="0"/>
                  </a:moveTo>
                  <a:lnTo>
                    <a:pt x="443738" y="132461"/>
                  </a:lnTo>
                  <a:cubicBezTo>
                    <a:pt x="435356" y="123571"/>
                    <a:pt x="423545" y="118999"/>
                    <a:pt x="411734" y="118999"/>
                  </a:cubicBezTo>
                  <a:cubicBezTo>
                    <a:pt x="399923" y="118999"/>
                    <a:pt x="388239" y="123571"/>
                    <a:pt x="379857" y="132461"/>
                  </a:cubicBezTo>
                  <a:lnTo>
                    <a:pt x="50419" y="483743"/>
                  </a:lnTo>
                  <a:cubicBezTo>
                    <a:pt x="16891" y="519557"/>
                    <a:pt x="0" y="562483"/>
                    <a:pt x="0" y="616204"/>
                  </a:cubicBezTo>
                  <a:cubicBezTo>
                    <a:pt x="0" y="666496"/>
                    <a:pt x="16891" y="716661"/>
                    <a:pt x="50419" y="752475"/>
                  </a:cubicBezTo>
                  <a:cubicBezTo>
                    <a:pt x="83947" y="788289"/>
                    <a:pt x="129413" y="806196"/>
                    <a:pt x="174752" y="806196"/>
                  </a:cubicBezTo>
                  <a:cubicBezTo>
                    <a:pt x="220091" y="806196"/>
                    <a:pt x="265557" y="788289"/>
                    <a:pt x="299212" y="752475"/>
                  </a:cubicBezTo>
                  <a:lnTo>
                    <a:pt x="628523" y="401193"/>
                  </a:lnTo>
                  <a:cubicBezTo>
                    <a:pt x="648716" y="383286"/>
                    <a:pt x="648716" y="351028"/>
                    <a:pt x="631952" y="333121"/>
                  </a:cubicBezTo>
                  <a:lnTo>
                    <a:pt x="756412" y="200533"/>
                  </a:lnTo>
                  <a:lnTo>
                    <a:pt x="568071" y="0"/>
                  </a:lnTo>
                  <a:close/>
                </a:path>
              </a:pathLst>
            </a:custGeom>
            <a:solidFill>
              <a:srgbClr val="7F7F7F"/>
            </a:solidFill>
          </p:spPr>
        </p:sp>
      </p:grpSp>
      <p:grpSp>
        <p:nvGrpSpPr>
          <p:cNvPr id="104" name="Group 119">
            <a:extLst>
              <a:ext uri="{FF2B5EF4-FFF2-40B4-BE49-F238E27FC236}">
                <a16:creationId xmlns:a16="http://schemas.microsoft.com/office/drawing/2014/main" id="{AA91AADB-D5A4-1812-D7B0-DC24258CD7FC}"/>
              </a:ext>
            </a:extLst>
          </p:cNvPr>
          <p:cNvGrpSpPr/>
          <p:nvPr/>
        </p:nvGrpSpPr>
        <p:grpSpPr>
          <a:xfrm>
            <a:off x="11577480" y="3729271"/>
            <a:ext cx="594720" cy="212400"/>
            <a:chOff x="0" y="0"/>
            <a:chExt cx="792960" cy="283200"/>
          </a:xfrm>
        </p:grpSpPr>
        <p:sp>
          <p:nvSpPr>
            <p:cNvPr id="105" name="Freeform 120">
              <a:extLst>
                <a:ext uri="{FF2B5EF4-FFF2-40B4-BE49-F238E27FC236}">
                  <a16:creationId xmlns:a16="http://schemas.microsoft.com/office/drawing/2014/main" id="{068A9680-2C88-ECB6-B7BF-6C341705D492}"/>
                </a:ext>
              </a:extLst>
            </p:cNvPr>
            <p:cNvSpPr/>
            <p:nvPr/>
          </p:nvSpPr>
          <p:spPr>
            <a:xfrm>
              <a:off x="0" y="0"/>
              <a:ext cx="792861" cy="283083"/>
            </a:xfrm>
            <a:custGeom>
              <a:avLst/>
              <a:gdLst/>
              <a:ahLst/>
              <a:cxnLst/>
              <a:rect l="l" t="t" r="r" b="b"/>
              <a:pathLst>
                <a:path w="792861" h="283083">
                  <a:moveTo>
                    <a:pt x="218440" y="0"/>
                  </a:moveTo>
                  <a:cubicBezTo>
                    <a:pt x="144526" y="0"/>
                    <a:pt x="87376" y="60960"/>
                    <a:pt x="87376" y="139827"/>
                  </a:cubicBezTo>
                  <a:lnTo>
                    <a:pt x="87376" y="186436"/>
                  </a:lnTo>
                  <a:lnTo>
                    <a:pt x="43688" y="186436"/>
                  </a:lnTo>
                  <a:cubicBezTo>
                    <a:pt x="20193" y="186436"/>
                    <a:pt x="0" y="211455"/>
                    <a:pt x="0" y="232918"/>
                  </a:cubicBezTo>
                  <a:cubicBezTo>
                    <a:pt x="0" y="258064"/>
                    <a:pt x="20193" y="283083"/>
                    <a:pt x="43688" y="283083"/>
                  </a:cubicBezTo>
                  <a:lnTo>
                    <a:pt x="749300" y="283083"/>
                  </a:lnTo>
                  <a:cubicBezTo>
                    <a:pt x="776224" y="283083"/>
                    <a:pt x="792861" y="258064"/>
                    <a:pt x="792861" y="232918"/>
                  </a:cubicBezTo>
                  <a:cubicBezTo>
                    <a:pt x="792861" y="211455"/>
                    <a:pt x="772668" y="186436"/>
                    <a:pt x="745871" y="186436"/>
                  </a:cubicBezTo>
                  <a:lnTo>
                    <a:pt x="705485" y="186436"/>
                  </a:lnTo>
                  <a:lnTo>
                    <a:pt x="705485" y="139827"/>
                  </a:lnTo>
                  <a:cubicBezTo>
                    <a:pt x="705485" y="60960"/>
                    <a:pt x="645033" y="0"/>
                    <a:pt x="571119" y="0"/>
                  </a:cubicBezTo>
                  <a:close/>
                </a:path>
              </a:pathLst>
            </a:custGeom>
            <a:solidFill>
              <a:srgbClr val="7F7F7F"/>
            </a:solidFill>
          </p:spPr>
        </p:sp>
      </p:grpSp>
      <p:grpSp>
        <p:nvGrpSpPr>
          <p:cNvPr id="106" name="Group 121">
            <a:extLst>
              <a:ext uri="{FF2B5EF4-FFF2-40B4-BE49-F238E27FC236}">
                <a16:creationId xmlns:a16="http://schemas.microsoft.com/office/drawing/2014/main" id="{4BA1A465-E476-A5DD-529D-8A76D450B087}"/>
              </a:ext>
            </a:extLst>
          </p:cNvPr>
          <p:cNvGrpSpPr/>
          <p:nvPr/>
        </p:nvGrpSpPr>
        <p:grpSpPr>
          <a:xfrm>
            <a:off x="3432840" y="5869111"/>
            <a:ext cx="785520" cy="839520"/>
            <a:chOff x="0" y="0"/>
            <a:chExt cx="1047360" cy="1119360"/>
          </a:xfrm>
        </p:grpSpPr>
        <p:sp>
          <p:nvSpPr>
            <p:cNvPr id="107" name="Freeform 122">
              <a:extLst>
                <a:ext uri="{FF2B5EF4-FFF2-40B4-BE49-F238E27FC236}">
                  <a16:creationId xmlns:a16="http://schemas.microsoft.com/office/drawing/2014/main" id="{60D09C75-39DD-8213-AFCB-36D055FF7214}"/>
                </a:ext>
              </a:extLst>
            </p:cNvPr>
            <p:cNvSpPr/>
            <p:nvPr/>
          </p:nvSpPr>
          <p:spPr>
            <a:xfrm>
              <a:off x="127" y="127"/>
              <a:ext cx="1047242" cy="1119124"/>
            </a:xfrm>
            <a:custGeom>
              <a:avLst/>
              <a:gdLst/>
              <a:ahLst/>
              <a:cxnLst/>
              <a:rect l="l" t="t" r="r" b="b"/>
              <a:pathLst>
                <a:path w="1047242" h="1119124">
                  <a:moveTo>
                    <a:pt x="31242" y="0"/>
                  </a:moveTo>
                  <a:cubicBezTo>
                    <a:pt x="12954" y="0"/>
                    <a:pt x="0" y="16637"/>
                    <a:pt x="0" y="36068"/>
                  </a:cubicBezTo>
                  <a:lnTo>
                    <a:pt x="0" y="1080262"/>
                  </a:lnTo>
                  <a:cubicBezTo>
                    <a:pt x="0" y="1102487"/>
                    <a:pt x="15621" y="1119124"/>
                    <a:pt x="31242" y="1119124"/>
                  </a:cubicBezTo>
                  <a:lnTo>
                    <a:pt x="1013333" y="1119124"/>
                  </a:lnTo>
                  <a:cubicBezTo>
                    <a:pt x="1031621" y="1119124"/>
                    <a:pt x="1047242" y="1102487"/>
                    <a:pt x="1047242" y="1080262"/>
                  </a:cubicBezTo>
                  <a:cubicBezTo>
                    <a:pt x="1044575" y="1063625"/>
                    <a:pt x="1031621" y="1046988"/>
                    <a:pt x="1013333" y="1046988"/>
                  </a:cubicBezTo>
                  <a:lnTo>
                    <a:pt x="67691" y="1046988"/>
                  </a:lnTo>
                  <a:lnTo>
                    <a:pt x="67691" y="36068"/>
                  </a:lnTo>
                  <a:cubicBezTo>
                    <a:pt x="67691" y="13843"/>
                    <a:pt x="52070" y="0"/>
                    <a:pt x="31242" y="0"/>
                  </a:cubicBezTo>
                  <a:close/>
                </a:path>
              </a:pathLst>
            </a:custGeom>
            <a:solidFill>
              <a:srgbClr val="7F7F7F"/>
            </a:solidFill>
          </p:spPr>
        </p:sp>
      </p:grpSp>
      <p:grpSp>
        <p:nvGrpSpPr>
          <p:cNvPr id="108" name="Group 123">
            <a:extLst>
              <a:ext uri="{FF2B5EF4-FFF2-40B4-BE49-F238E27FC236}">
                <a16:creationId xmlns:a16="http://schemas.microsoft.com/office/drawing/2014/main" id="{A1E2D65B-4A06-CF2F-6A5C-8789797597CF}"/>
              </a:ext>
            </a:extLst>
          </p:cNvPr>
          <p:cNvGrpSpPr/>
          <p:nvPr/>
        </p:nvGrpSpPr>
        <p:grpSpPr>
          <a:xfrm>
            <a:off x="3542280" y="6105991"/>
            <a:ext cx="676080" cy="396000"/>
            <a:chOff x="0" y="0"/>
            <a:chExt cx="901440" cy="528000"/>
          </a:xfrm>
        </p:grpSpPr>
        <p:sp>
          <p:nvSpPr>
            <p:cNvPr id="109" name="Freeform 124">
              <a:extLst>
                <a:ext uri="{FF2B5EF4-FFF2-40B4-BE49-F238E27FC236}">
                  <a16:creationId xmlns:a16="http://schemas.microsoft.com/office/drawing/2014/main" id="{0A854DD5-3080-BC3A-FBFD-842D23936EC4}"/>
                </a:ext>
              </a:extLst>
            </p:cNvPr>
            <p:cNvSpPr/>
            <p:nvPr/>
          </p:nvSpPr>
          <p:spPr>
            <a:xfrm>
              <a:off x="127" y="0"/>
              <a:ext cx="901192" cy="527812"/>
            </a:xfrm>
            <a:custGeom>
              <a:avLst/>
              <a:gdLst/>
              <a:ahLst/>
              <a:cxnLst/>
              <a:rect l="l" t="t" r="r" b="b"/>
              <a:pathLst>
                <a:path w="901192" h="527812">
                  <a:moveTo>
                    <a:pt x="797179" y="0"/>
                  </a:moveTo>
                  <a:cubicBezTo>
                    <a:pt x="742442" y="0"/>
                    <a:pt x="698246" y="47244"/>
                    <a:pt x="698246" y="108331"/>
                  </a:cubicBezTo>
                  <a:cubicBezTo>
                    <a:pt x="698246" y="124968"/>
                    <a:pt x="700786" y="138811"/>
                    <a:pt x="705993" y="152781"/>
                  </a:cubicBezTo>
                  <a:lnTo>
                    <a:pt x="570484" y="300101"/>
                  </a:lnTo>
                  <a:cubicBezTo>
                    <a:pt x="557403" y="291719"/>
                    <a:pt x="541782" y="289052"/>
                    <a:pt x="528828" y="289052"/>
                  </a:cubicBezTo>
                  <a:cubicBezTo>
                    <a:pt x="515874" y="289052"/>
                    <a:pt x="497586" y="291846"/>
                    <a:pt x="484505" y="300101"/>
                  </a:cubicBezTo>
                  <a:lnTo>
                    <a:pt x="416814" y="225044"/>
                  </a:lnTo>
                  <a:cubicBezTo>
                    <a:pt x="424688" y="211201"/>
                    <a:pt x="427228" y="194564"/>
                    <a:pt x="427228" y="180594"/>
                  </a:cubicBezTo>
                  <a:cubicBezTo>
                    <a:pt x="427228" y="122174"/>
                    <a:pt x="380365" y="72263"/>
                    <a:pt x="325628" y="72263"/>
                  </a:cubicBezTo>
                  <a:cubicBezTo>
                    <a:pt x="270891" y="72263"/>
                    <a:pt x="224028" y="122301"/>
                    <a:pt x="224028" y="180594"/>
                  </a:cubicBezTo>
                  <a:cubicBezTo>
                    <a:pt x="224028" y="197231"/>
                    <a:pt x="229235" y="211201"/>
                    <a:pt x="234442" y="225044"/>
                  </a:cubicBezTo>
                  <a:lnTo>
                    <a:pt x="143256" y="322326"/>
                  </a:lnTo>
                  <a:cubicBezTo>
                    <a:pt x="130175" y="316738"/>
                    <a:pt x="114554" y="313944"/>
                    <a:pt x="101600" y="313944"/>
                  </a:cubicBezTo>
                  <a:cubicBezTo>
                    <a:pt x="46863" y="313944"/>
                    <a:pt x="0" y="361188"/>
                    <a:pt x="0" y="419481"/>
                  </a:cubicBezTo>
                  <a:cubicBezTo>
                    <a:pt x="0" y="480695"/>
                    <a:pt x="46863" y="527812"/>
                    <a:pt x="101600" y="527812"/>
                  </a:cubicBezTo>
                  <a:cubicBezTo>
                    <a:pt x="156337" y="527812"/>
                    <a:pt x="203200" y="480568"/>
                    <a:pt x="203200" y="419481"/>
                  </a:cubicBezTo>
                  <a:cubicBezTo>
                    <a:pt x="203200" y="402844"/>
                    <a:pt x="197993" y="389001"/>
                    <a:pt x="192786" y="375031"/>
                  </a:cubicBezTo>
                  <a:lnTo>
                    <a:pt x="283972" y="277876"/>
                  </a:lnTo>
                  <a:cubicBezTo>
                    <a:pt x="297053" y="283464"/>
                    <a:pt x="312674" y="288925"/>
                    <a:pt x="325628" y="288925"/>
                  </a:cubicBezTo>
                  <a:cubicBezTo>
                    <a:pt x="338582" y="288925"/>
                    <a:pt x="354330" y="283337"/>
                    <a:pt x="367284" y="277876"/>
                  </a:cubicBezTo>
                  <a:lnTo>
                    <a:pt x="437642" y="350139"/>
                  </a:lnTo>
                  <a:cubicBezTo>
                    <a:pt x="429895" y="363982"/>
                    <a:pt x="427228" y="383413"/>
                    <a:pt x="427228" y="397383"/>
                  </a:cubicBezTo>
                  <a:cubicBezTo>
                    <a:pt x="427228" y="455803"/>
                    <a:pt x="471551" y="503047"/>
                    <a:pt x="528828" y="503047"/>
                  </a:cubicBezTo>
                  <a:cubicBezTo>
                    <a:pt x="583438" y="503047"/>
                    <a:pt x="627761" y="455803"/>
                    <a:pt x="627761" y="397383"/>
                  </a:cubicBezTo>
                  <a:cubicBezTo>
                    <a:pt x="627761" y="377952"/>
                    <a:pt x="625094" y="364109"/>
                    <a:pt x="619887" y="350139"/>
                  </a:cubicBezTo>
                  <a:lnTo>
                    <a:pt x="755396" y="205613"/>
                  </a:lnTo>
                  <a:cubicBezTo>
                    <a:pt x="768350" y="211201"/>
                    <a:pt x="783971" y="216662"/>
                    <a:pt x="797052" y="216662"/>
                  </a:cubicBezTo>
                  <a:cubicBezTo>
                    <a:pt x="854329" y="216662"/>
                    <a:pt x="901192" y="166624"/>
                    <a:pt x="901192" y="108331"/>
                  </a:cubicBezTo>
                  <a:cubicBezTo>
                    <a:pt x="901192" y="47244"/>
                    <a:pt x="854329" y="0"/>
                    <a:pt x="797052" y="0"/>
                  </a:cubicBezTo>
                  <a:close/>
                </a:path>
              </a:pathLst>
            </a:custGeom>
            <a:solidFill>
              <a:srgbClr val="7F7F7F"/>
            </a:solidFill>
          </p:spPr>
        </p:sp>
      </p:grpSp>
      <p:grpSp>
        <p:nvGrpSpPr>
          <p:cNvPr id="110" name="Group 125">
            <a:extLst>
              <a:ext uri="{FF2B5EF4-FFF2-40B4-BE49-F238E27FC236}">
                <a16:creationId xmlns:a16="http://schemas.microsoft.com/office/drawing/2014/main" id="{A9D5667F-6C6A-4201-3FF9-1C0DD2E06706}"/>
              </a:ext>
            </a:extLst>
          </p:cNvPr>
          <p:cNvGrpSpPr/>
          <p:nvPr/>
        </p:nvGrpSpPr>
        <p:grpSpPr>
          <a:xfrm>
            <a:off x="10141080" y="5987191"/>
            <a:ext cx="789120" cy="655920"/>
            <a:chOff x="0" y="0"/>
            <a:chExt cx="1052160" cy="874560"/>
          </a:xfrm>
        </p:grpSpPr>
        <p:sp>
          <p:nvSpPr>
            <p:cNvPr id="111" name="Freeform 126">
              <a:extLst>
                <a:ext uri="{FF2B5EF4-FFF2-40B4-BE49-F238E27FC236}">
                  <a16:creationId xmlns:a16="http://schemas.microsoft.com/office/drawing/2014/main" id="{5ABD7B96-EF62-A95A-600A-5563366B9B3B}"/>
                </a:ext>
              </a:extLst>
            </p:cNvPr>
            <p:cNvSpPr/>
            <p:nvPr/>
          </p:nvSpPr>
          <p:spPr>
            <a:xfrm>
              <a:off x="127" y="127"/>
              <a:ext cx="1052068" cy="874395"/>
            </a:xfrm>
            <a:custGeom>
              <a:avLst/>
              <a:gdLst/>
              <a:ahLst/>
              <a:cxnLst/>
              <a:rect l="l" t="t" r="r" b="b"/>
              <a:pathLst>
                <a:path w="1052068" h="874395">
                  <a:moveTo>
                    <a:pt x="76327" y="320929"/>
                  </a:moveTo>
                  <a:cubicBezTo>
                    <a:pt x="77851" y="320929"/>
                    <a:pt x="79502" y="321310"/>
                    <a:pt x="80645" y="321945"/>
                  </a:cubicBezTo>
                  <a:lnTo>
                    <a:pt x="132715" y="349758"/>
                  </a:lnTo>
                  <a:lnTo>
                    <a:pt x="132715" y="521843"/>
                  </a:lnTo>
                  <a:lnTo>
                    <a:pt x="80645" y="549656"/>
                  </a:lnTo>
                  <a:cubicBezTo>
                    <a:pt x="79121" y="551180"/>
                    <a:pt x="77216" y="551815"/>
                    <a:pt x="75311" y="551815"/>
                  </a:cubicBezTo>
                  <a:cubicBezTo>
                    <a:pt x="70358" y="551815"/>
                    <a:pt x="64897" y="547243"/>
                    <a:pt x="64897" y="541274"/>
                  </a:cubicBezTo>
                  <a:lnTo>
                    <a:pt x="64897" y="332994"/>
                  </a:lnTo>
                  <a:cubicBezTo>
                    <a:pt x="64897" y="324485"/>
                    <a:pt x="70993" y="320929"/>
                    <a:pt x="76200" y="320929"/>
                  </a:cubicBezTo>
                  <a:close/>
                  <a:moveTo>
                    <a:pt x="341122" y="632968"/>
                  </a:moveTo>
                  <a:lnTo>
                    <a:pt x="575437" y="707898"/>
                  </a:lnTo>
                  <a:cubicBezTo>
                    <a:pt x="549402" y="749427"/>
                    <a:pt x="510413" y="771652"/>
                    <a:pt x="466090" y="771652"/>
                  </a:cubicBezTo>
                  <a:cubicBezTo>
                    <a:pt x="398399" y="771652"/>
                    <a:pt x="338582" y="710565"/>
                    <a:pt x="341122" y="632841"/>
                  </a:cubicBezTo>
                  <a:close/>
                  <a:moveTo>
                    <a:pt x="940054" y="72136"/>
                  </a:moveTo>
                  <a:cubicBezTo>
                    <a:pt x="960882" y="72136"/>
                    <a:pt x="976503" y="88773"/>
                    <a:pt x="976503" y="105410"/>
                  </a:cubicBezTo>
                  <a:lnTo>
                    <a:pt x="976503" y="763397"/>
                  </a:lnTo>
                  <a:cubicBezTo>
                    <a:pt x="976503" y="782828"/>
                    <a:pt x="960882" y="796671"/>
                    <a:pt x="940054" y="796671"/>
                  </a:cubicBezTo>
                  <a:cubicBezTo>
                    <a:pt x="921893" y="796671"/>
                    <a:pt x="908812" y="780034"/>
                    <a:pt x="908812" y="763397"/>
                  </a:cubicBezTo>
                  <a:lnTo>
                    <a:pt x="908812" y="105410"/>
                  </a:lnTo>
                  <a:cubicBezTo>
                    <a:pt x="908812" y="85979"/>
                    <a:pt x="924433" y="72136"/>
                    <a:pt x="940054" y="72136"/>
                  </a:cubicBezTo>
                  <a:close/>
                  <a:moveTo>
                    <a:pt x="945261" y="0"/>
                  </a:moveTo>
                  <a:cubicBezTo>
                    <a:pt x="898398" y="0"/>
                    <a:pt x="856742" y="33274"/>
                    <a:pt x="846328" y="77724"/>
                  </a:cubicBezTo>
                  <a:lnTo>
                    <a:pt x="171831" y="285877"/>
                  </a:lnTo>
                  <a:lnTo>
                    <a:pt x="114554" y="255270"/>
                  </a:lnTo>
                  <a:cubicBezTo>
                    <a:pt x="103251" y="249301"/>
                    <a:pt x="91567" y="246507"/>
                    <a:pt x="80137" y="246507"/>
                  </a:cubicBezTo>
                  <a:cubicBezTo>
                    <a:pt x="38481" y="246507"/>
                    <a:pt x="0" y="282956"/>
                    <a:pt x="0" y="332994"/>
                  </a:cubicBezTo>
                  <a:lnTo>
                    <a:pt x="0" y="541274"/>
                  </a:lnTo>
                  <a:cubicBezTo>
                    <a:pt x="0" y="589153"/>
                    <a:pt x="38354" y="625094"/>
                    <a:pt x="81153" y="625094"/>
                  </a:cubicBezTo>
                  <a:cubicBezTo>
                    <a:pt x="93091" y="625094"/>
                    <a:pt x="105283" y="622300"/>
                    <a:pt x="117221" y="616331"/>
                  </a:cubicBezTo>
                  <a:lnTo>
                    <a:pt x="177038" y="585724"/>
                  </a:lnTo>
                  <a:lnTo>
                    <a:pt x="275971" y="616331"/>
                  </a:lnTo>
                  <a:cubicBezTo>
                    <a:pt x="260350" y="743966"/>
                    <a:pt x="354203" y="849376"/>
                    <a:pt x="468757" y="849376"/>
                  </a:cubicBezTo>
                  <a:cubicBezTo>
                    <a:pt x="544195" y="849376"/>
                    <a:pt x="612013" y="799465"/>
                    <a:pt x="645795" y="730123"/>
                  </a:cubicBezTo>
                  <a:lnTo>
                    <a:pt x="848868" y="793877"/>
                  </a:lnTo>
                  <a:cubicBezTo>
                    <a:pt x="861949" y="838327"/>
                    <a:pt x="901065" y="874395"/>
                    <a:pt x="947928" y="874395"/>
                  </a:cubicBezTo>
                  <a:cubicBezTo>
                    <a:pt x="1002538" y="874395"/>
                    <a:pt x="1052068" y="824484"/>
                    <a:pt x="1052068" y="766064"/>
                  </a:cubicBezTo>
                  <a:lnTo>
                    <a:pt x="1052068" y="110998"/>
                  </a:lnTo>
                  <a:cubicBezTo>
                    <a:pt x="1044194" y="47117"/>
                    <a:pt x="999998" y="0"/>
                    <a:pt x="945261" y="0"/>
                  </a:cubicBezTo>
                  <a:close/>
                </a:path>
              </a:pathLst>
            </a:custGeom>
            <a:solidFill>
              <a:srgbClr val="7F7F7F"/>
            </a:solidFill>
          </p:spPr>
        </p:sp>
      </p:grpSp>
      <p:grpSp>
        <p:nvGrpSpPr>
          <p:cNvPr id="112" name="Group 127">
            <a:extLst>
              <a:ext uri="{FF2B5EF4-FFF2-40B4-BE49-F238E27FC236}">
                <a16:creationId xmlns:a16="http://schemas.microsoft.com/office/drawing/2014/main" id="{6B4155D4-B4AB-5516-A8CB-8ABFB8412BFC}"/>
              </a:ext>
            </a:extLst>
          </p:cNvPr>
          <p:cNvGrpSpPr/>
          <p:nvPr/>
        </p:nvGrpSpPr>
        <p:grpSpPr>
          <a:xfrm>
            <a:off x="12743160" y="5896471"/>
            <a:ext cx="337680" cy="617040"/>
            <a:chOff x="0" y="0"/>
            <a:chExt cx="450240" cy="822720"/>
          </a:xfrm>
        </p:grpSpPr>
        <p:sp>
          <p:nvSpPr>
            <p:cNvPr id="113" name="Freeform 128">
              <a:extLst>
                <a:ext uri="{FF2B5EF4-FFF2-40B4-BE49-F238E27FC236}">
                  <a16:creationId xmlns:a16="http://schemas.microsoft.com/office/drawing/2014/main" id="{91038A7A-AE9A-3124-FEDF-304B1BBBE824}"/>
                </a:ext>
              </a:extLst>
            </p:cNvPr>
            <p:cNvSpPr/>
            <p:nvPr/>
          </p:nvSpPr>
          <p:spPr>
            <a:xfrm>
              <a:off x="127" y="127"/>
              <a:ext cx="450088" cy="822579"/>
            </a:xfrm>
            <a:custGeom>
              <a:avLst/>
              <a:gdLst/>
              <a:ahLst/>
              <a:cxnLst/>
              <a:rect l="l" t="t" r="r" b="b"/>
              <a:pathLst>
                <a:path w="450088" h="822579">
                  <a:moveTo>
                    <a:pt x="415925" y="0"/>
                  </a:moveTo>
                  <a:cubicBezTo>
                    <a:pt x="414655" y="0"/>
                    <a:pt x="413385" y="127"/>
                    <a:pt x="412242" y="254"/>
                  </a:cubicBezTo>
                  <a:cubicBezTo>
                    <a:pt x="177673" y="35560"/>
                    <a:pt x="0" y="249936"/>
                    <a:pt x="0" y="502285"/>
                  </a:cubicBezTo>
                  <a:cubicBezTo>
                    <a:pt x="0" y="615823"/>
                    <a:pt x="33147" y="719201"/>
                    <a:pt x="97155" y="807593"/>
                  </a:cubicBezTo>
                  <a:cubicBezTo>
                    <a:pt x="103759" y="817499"/>
                    <a:pt x="113284" y="822579"/>
                    <a:pt x="122936" y="822579"/>
                  </a:cubicBezTo>
                  <a:cubicBezTo>
                    <a:pt x="130556" y="822579"/>
                    <a:pt x="138303" y="819404"/>
                    <a:pt x="144653" y="812673"/>
                  </a:cubicBezTo>
                  <a:lnTo>
                    <a:pt x="279527" y="668782"/>
                  </a:lnTo>
                  <a:cubicBezTo>
                    <a:pt x="286639" y="661289"/>
                    <a:pt x="289052" y="641096"/>
                    <a:pt x="284226" y="628396"/>
                  </a:cubicBezTo>
                  <a:cubicBezTo>
                    <a:pt x="262890" y="590550"/>
                    <a:pt x="251079" y="545084"/>
                    <a:pt x="251079" y="502285"/>
                  </a:cubicBezTo>
                  <a:cubicBezTo>
                    <a:pt x="251079" y="391287"/>
                    <a:pt x="322199" y="292862"/>
                    <a:pt x="426339" y="265049"/>
                  </a:cubicBezTo>
                  <a:cubicBezTo>
                    <a:pt x="440563" y="262509"/>
                    <a:pt x="450088" y="249936"/>
                    <a:pt x="450088" y="234823"/>
                  </a:cubicBezTo>
                  <a:lnTo>
                    <a:pt x="450088" y="33020"/>
                  </a:lnTo>
                  <a:cubicBezTo>
                    <a:pt x="447929" y="14224"/>
                    <a:pt x="431419" y="0"/>
                    <a:pt x="415925" y="0"/>
                  </a:cubicBezTo>
                  <a:close/>
                </a:path>
              </a:pathLst>
            </a:custGeom>
            <a:solidFill>
              <a:srgbClr val="7F7F7F"/>
            </a:solidFill>
          </p:spPr>
        </p:sp>
      </p:grpSp>
      <p:grpSp>
        <p:nvGrpSpPr>
          <p:cNvPr id="114" name="Group 129">
            <a:extLst>
              <a:ext uri="{FF2B5EF4-FFF2-40B4-BE49-F238E27FC236}">
                <a16:creationId xmlns:a16="http://schemas.microsoft.com/office/drawing/2014/main" id="{FC9E759B-0687-20B5-4965-635012AFF5DE}"/>
              </a:ext>
            </a:extLst>
          </p:cNvPr>
          <p:cNvGrpSpPr/>
          <p:nvPr/>
        </p:nvGrpSpPr>
        <p:grpSpPr>
          <a:xfrm>
            <a:off x="12874920" y="6424951"/>
            <a:ext cx="455040" cy="228960"/>
            <a:chOff x="0" y="0"/>
            <a:chExt cx="606720" cy="305280"/>
          </a:xfrm>
        </p:grpSpPr>
        <p:sp>
          <p:nvSpPr>
            <p:cNvPr id="115" name="Freeform 130">
              <a:extLst>
                <a:ext uri="{FF2B5EF4-FFF2-40B4-BE49-F238E27FC236}">
                  <a16:creationId xmlns:a16="http://schemas.microsoft.com/office/drawing/2014/main" id="{9E6AADD4-73B5-0918-3A5E-87D1F97E9F6D}"/>
                </a:ext>
              </a:extLst>
            </p:cNvPr>
            <p:cNvSpPr/>
            <p:nvPr/>
          </p:nvSpPr>
          <p:spPr>
            <a:xfrm>
              <a:off x="0" y="0"/>
              <a:ext cx="606679" cy="305181"/>
            </a:xfrm>
            <a:custGeom>
              <a:avLst/>
              <a:gdLst/>
              <a:ahLst/>
              <a:cxnLst/>
              <a:rect l="l" t="t" r="r" b="b"/>
              <a:pathLst>
                <a:path w="606679" h="305181">
                  <a:moveTo>
                    <a:pt x="433070" y="0"/>
                  </a:moveTo>
                  <a:cubicBezTo>
                    <a:pt x="428117" y="0"/>
                    <a:pt x="423418" y="889"/>
                    <a:pt x="419481" y="2540"/>
                  </a:cubicBezTo>
                  <a:cubicBezTo>
                    <a:pt x="382905" y="27178"/>
                    <a:pt x="340741" y="39116"/>
                    <a:pt x="298704" y="39116"/>
                  </a:cubicBezTo>
                  <a:cubicBezTo>
                    <a:pt x="258953" y="39116"/>
                    <a:pt x="219329" y="28448"/>
                    <a:pt x="184785" y="7620"/>
                  </a:cubicBezTo>
                  <a:cubicBezTo>
                    <a:pt x="179578" y="4318"/>
                    <a:pt x="173990" y="2413"/>
                    <a:pt x="168275" y="2413"/>
                  </a:cubicBezTo>
                  <a:cubicBezTo>
                    <a:pt x="160909" y="2413"/>
                    <a:pt x="153416" y="5588"/>
                    <a:pt x="146812" y="12700"/>
                  </a:cubicBezTo>
                  <a:lnTo>
                    <a:pt x="14224" y="153924"/>
                  </a:lnTo>
                  <a:cubicBezTo>
                    <a:pt x="0" y="171577"/>
                    <a:pt x="2413" y="191770"/>
                    <a:pt x="16637" y="204343"/>
                  </a:cubicBezTo>
                  <a:cubicBezTo>
                    <a:pt x="99568" y="272415"/>
                    <a:pt x="196723" y="305181"/>
                    <a:pt x="300990" y="305181"/>
                  </a:cubicBezTo>
                  <a:cubicBezTo>
                    <a:pt x="405257" y="305181"/>
                    <a:pt x="504825" y="272415"/>
                    <a:pt x="587756" y="201803"/>
                  </a:cubicBezTo>
                  <a:cubicBezTo>
                    <a:pt x="604266" y="189103"/>
                    <a:pt x="606679" y="166497"/>
                    <a:pt x="592455" y="151257"/>
                  </a:cubicBezTo>
                  <a:lnTo>
                    <a:pt x="459740" y="10033"/>
                  </a:lnTo>
                  <a:cubicBezTo>
                    <a:pt x="453390" y="3302"/>
                    <a:pt x="442849" y="0"/>
                    <a:pt x="433070" y="0"/>
                  </a:cubicBezTo>
                  <a:close/>
                </a:path>
              </a:pathLst>
            </a:custGeom>
            <a:solidFill>
              <a:srgbClr val="7F7F7F"/>
            </a:solidFill>
          </p:spPr>
        </p:sp>
      </p:grpSp>
      <p:grpSp>
        <p:nvGrpSpPr>
          <p:cNvPr id="116" name="Group 131">
            <a:extLst>
              <a:ext uri="{FF2B5EF4-FFF2-40B4-BE49-F238E27FC236}">
                <a16:creationId xmlns:a16="http://schemas.microsoft.com/office/drawing/2014/main" id="{43F33E87-A343-3EB4-0680-F155132D5336}"/>
              </a:ext>
            </a:extLst>
          </p:cNvPr>
          <p:cNvGrpSpPr/>
          <p:nvPr/>
        </p:nvGrpSpPr>
        <p:grpSpPr>
          <a:xfrm>
            <a:off x="13125480" y="5896471"/>
            <a:ext cx="337680" cy="616320"/>
            <a:chOff x="0" y="0"/>
            <a:chExt cx="450240" cy="821760"/>
          </a:xfrm>
        </p:grpSpPr>
        <p:sp>
          <p:nvSpPr>
            <p:cNvPr id="117" name="Freeform 132">
              <a:extLst>
                <a:ext uri="{FF2B5EF4-FFF2-40B4-BE49-F238E27FC236}">
                  <a16:creationId xmlns:a16="http://schemas.microsoft.com/office/drawing/2014/main" id="{6F3683C2-8EA1-22C9-D34D-7851696CB875}"/>
                </a:ext>
              </a:extLst>
            </p:cNvPr>
            <p:cNvSpPr/>
            <p:nvPr/>
          </p:nvSpPr>
          <p:spPr>
            <a:xfrm>
              <a:off x="127" y="127"/>
              <a:ext cx="450088" cy="821563"/>
            </a:xfrm>
            <a:custGeom>
              <a:avLst/>
              <a:gdLst/>
              <a:ahLst/>
              <a:cxnLst/>
              <a:rect l="l" t="t" r="r" b="b"/>
              <a:pathLst>
                <a:path w="450088" h="821563">
                  <a:moveTo>
                    <a:pt x="31369" y="0"/>
                  </a:moveTo>
                  <a:cubicBezTo>
                    <a:pt x="14224" y="0"/>
                    <a:pt x="0" y="14351"/>
                    <a:pt x="0" y="33020"/>
                  </a:cubicBezTo>
                  <a:lnTo>
                    <a:pt x="0" y="234823"/>
                  </a:lnTo>
                  <a:cubicBezTo>
                    <a:pt x="0" y="249936"/>
                    <a:pt x="9525" y="262636"/>
                    <a:pt x="23749" y="265049"/>
                  </a:cubicBezTo>
                  <a:cubicBezTo>
                    <a:pt x="123190" y="292862"/>
                    <a:pt x="199009" y="388747"/>
                    <a:pt x="199009" y="502285"/>
                  </a:cubicBezTo>
                  <a:cubicBezTo>
                    <a:pt x="199009" y="545084"/>
                    <a:pt x="187071" y="590550"/>
                    <a:pt x="165862" y="628396"/>
                  </a:cubicBezTo>
                  <a:cubicBezTo>
                    <a:pt x="156337" y="641096"/>
                    <a:pt x="158750" y="656209"/>
                    <a:pt x="170561" y="668782"/>
                  </a:cubicBezTo>
                  <a:lnTo>
                    <a:pt x="305562" y="812673"/>
                  </a:lnTo>
                  <a:cubicBezTo>
                    <a:pt x="311023" y="818388"/>
                    <a:pt x="318897" y="821563"/>
                    <a:pt x="327025" y="821563"/>
                  </a:cubicBezTo>
                  <a:cubicBezTo>
                    <a:pt x="336677" y="821563"/>
                    <a:pt x="346456" y="817118"/>
                    <a:pt x="352933" y="807593"/>
                  </a:cubicBezTo>
                  <a:cubicBezTo>
                    <a:pt x="414528" y="719201"/>
                    <a:pt x="450088" y="613283"/>
                    <a:pt x="450088" y="502285"/>
                  </a:cubicBezTo>
                  <a:cubicBezTo>
                    <a:pt x="442976" y="249936"/>
                    <a:pt x="270002" y="35560"/>
                    <a:pt x="35433" y="254"/>
                  </a:cubicBezTo>
                  <a:cubicBezTo>
                    <a:pt x="34036" y="0"/>
                    <a:pt x="32639" y="0"/>
                    <a:pt x="31369" y="0"/>
                  </a:cubicBezTo>
                  <a:close/>
                </a:path>
              </a:pathLst>
            </a:custGeom>
            <a:solidFill>
              <a:srgbClr val="7F7F7F"/>
            </a:solidFill>
          </p:spPr>
        </p:sp>
      </p:grpSp>
      <p:grpSp>
        <p:nvGrpSpPr>
          <p:cNvPr id="118" name="Group 133">
            <a:extLst>
              <a:ext uri="{FF2B5EF4-FFF2-40B4-BE49-F238E27FC236}">
                <a16:creationId xmlns:a16="http://schemas.microsoft.com/office/drawing/2014/main" id="{B32B344D-E112-6E34-66BD-D7C2F489E54B}"/>
              </a:ext>
            </a:extLst>
          </p:cNvPr>
          <p:cNvGrpSpPr/>
          <p:nvPr/>
        </p:nvGrpSpPr>
        <p:grpSpPr>
          <a:xfrm>
            <a:off x="13029720" y="6100951"/>
            <a:ext cx="141840" cy="348480"/>
            <a:chOff x="0" y="0"/>
            <a:chExt cx="189120" cy="464640"/>
          </a:xfrm>
        </p:grpSpPr>
        <p:sp>
          <p:nvSpPr>
            <p:cNvPr id="119" name="Freeform 134">
              <a:extLst>
                <a:ext uri="{FF2B5EF4-FFF2-40B4-BE49-F238E27FC236}">
                  <a16:creationId xmlns:a16="http://schemas.microsoft.com/office/drawing/2014/main" id="{5CDC5466-66E2-B190-C878-D1993AE6229F}"/>
                </a:ext>
              </a:extLst>
            </p:cNvPr>
            <p:cNvSpPr/>
            <p:nvPr/>
          </p:nvSpPr>
          <p:spPr>
            <a:xfrm>
              <a:off x="0" y="127"/>
              <a:ext cx="189103" cy="464566"/>
            </a:xfrm>
            <a:custGeom>
              <a:avLst/>
              <a:gdLst/>
              <a:ahLst/>
              <a:cxnLst/>
              <a:rect l="l" t="t" r="r" b="b"/>
              <a:pathLst>
                <a:path w="189103" h="464566">
                  <a:moveTo>
                    <a:pt x="94488" y="0"/>
                  </a:moveTo>
                  <a:cubicBezTo>
                    <a:pt x="77978" y="0"/>
                    <a:pt x="61468" y="15113"/>
                    <a:pt x="61468" y="30353"/>
                  </a:cubicBezTo>
                  <a:lnTo>
                    <a:pt x="61468" y="52959"/>
                  </a:lnTo>
                  <a:cubicBezTo>
                    <a:pt x="26035" y="65532"/>
                    <a:pt x="0" y="103505"/>
                    <a:pt x="0" y="148971"/>
                  </a:cubicBezTo>
                  <a:cubicBezTo>
                    <a:pt x="0" y="201930"/>
                    <a:pt x="42545" y="232283"/>
                    <a:pt x="73279" y="257429"/>
                  </a:cubicBezTo>
                  <a:cubicBezTo>
                    <a:pt x="96901" y="277622"/>
                    <a:pt x="125222" y="295275"/>
                    <a:pt x="125222" y="315468"/>
                  </a:cubicBezTo>
                  <a:cubicBezTo>
                    <a:pt x="125222" y="333121"/>
                    <a:pt x="108712" y="350774"/>
                    <a:pt x="94488" y="350774"/>
                  </a:cubicBezTo>
                  <a:cubicBezTo>
                    <a:pt x="80264" y="350774"/>
                    <a:pt x="61468" y="333121"/>
                    <a:pt x="61468" y="315468"/>
                  </a:cubicBezTo>
                  <a:cubicBezTo>
                    <a:pt x="61468" y="295275"/>
                    <a:pt x="47244" y="282575"/>
                    <a:pt x="33147" y="282575"/>
                  </a:cubicBezTo>
                  <a:cubicBezTo>
                    <a:pt x="19050" y="282575"/>
                    <a:pt x="2413" y="300355"/>
                    <a:pt x="2413" y="315595"/>
                  </a:cubicBezTo>
                  <a:cubicBezTo>
                    <a:pt x="2413" y="358521"/>
                    <a:pt x="30734" y="393827"/>
                    <a:pt x="66167" y="409067"/>
                  </a:cubicBezTo>
                  <a:lnTo>
                    <a:pt x="66167" y="431673"/>
                  </a:lnTo>
                  <a:cubicBezTo>
                    <a:pt x="66167" y="451866"/>
                    <a:pt x="80391" y="464566"/>
                    <a:pt x="96901" y="464566"/>
                  </a:cubicBezTo>
                  <a:cubicBezTo>
                    <a:pt x="115824" y="464566"/>
                    <a:pt x="127635" y="446913"/>
                    <a:pt x="127635" y="431673"/>
                  </a:cubicBezTo>
                  <a:lnTo>
                    <a:pt x="127635" y="406400"/>
                  </a:lnTo>
                  <a:cubicBezTo>
                    <a:pt x="163068" y="393827"/>
                    <a:pt x="189103" y="355854"/>
                    <a:pt x="189103" y="312928"/>
                  </a:cubicBezTo>
                  <a:cubicBezTo>
                    <a:pt x="189103" y="257429"/>
                    <a:pt x="148844" y="227076"/>
                    <a:pt x="115824" y="201803"/>
                  </a:cubicBezTo>
                  <a:cubicBezTo>
                    <a:pt x="92202" y="181610"/>
                    <a:pt x="66167" y="163957"/>
                    <a:pt x="66167" y="143764"/>
                  </a:cubicBezTo>
                  <a:cubicBezTo>
                    <a:pt x="66167" y="126111"/>
                    <a:pt x="80391" y="113411"/>
                    <a:pt x="96901" y="113411"/>
                  </a:cubicBezTo>
                  <a:cubicBezTo>
                    <a:pt x="115824" y="113411"/>
                    <a:pt x="127635" y="128524"/>
                    <a:pt x="127635" y="143764"/>
                  </a:cubicBezTo>
                  <a:cubicBezTo>
                    <a:pt x="127635" y="163957"/>
                    <a:pt x="141859" y="179070"/>
                    <a:pt x="160655" y="179070"/>
                  </a:cubicBezTo>
                  <a:cubicBezTo>
                    <a:pt x="177165" y="179070"/>
                    <a:pt x="188976" y="163957"/>
                    <a:pt x="188976" y="143764"/>
                  </a:cubicBezTo>
                  <a:cubicBezTo>
                    <a:pt x="188976" y="100838"/>
                    <a:pt x="162941" y="65532"/>
                    <a:pt x="127508" y="50292"/>
                  </a:cubicBezTo>
                  <a:lnTo>
                    <a:pt x="127508" y="27686"/>
                  </a:lnTo>
                  <a:cubicBezTo>
                    <a:pt x="127635" y="12573"/>
                    <a:pt x="113538" y="0"/>
                    <a:pt x="94488" y="0"/>
                  </a:cubicBezTo>
                  <a:close/>
                </a:path>
              </a:pathLst>
            </a:custGeom>
            <a:solidFill>
              <a:srgbClr val="7F7F7F"/>
            </a:solidFill>
          </p:spPr>
        </p:sp>
      </p:grpSp>
      <p:grpSp>
        <p:nvGrpSpPr>
          <p:cNvPr id="120" name="Group 135">
            <a:extLst>
              <a:ext uri="{FF2B5EF4-FFF2-40B4-BE49-F238E27FC236}">
                <a16:creationId xmlns:a16="http://schemas.microsoft.com/office/drawing/2014/main" id="{234D83AC-0FEA-397E-AED7-1F45B9527DC6}"/>
              </a:ext>
            </a:extLst>
          </p:cNvPr>
          <p:cNvGrpSpPr/>
          <p:nvPr/>
        </p:nvGrpSpPr>
        <p:grpSpPr>
          <a:xfrm>
            <a:off x="4899480" y="7705831"/>
            <a:ext cx="211680" cy="135360"/>
            <a:chOff x="0" y="0"/>
            <a:chExt cx="282240" cy="180480"/>
          </a:xfrm>
        </p:grpSpPr>
        <p:sp>
          <p:nvSpPr>
            <p:cNvPr id="121" name="Freeform 136">
              <a:extLst>
                <a:ext uri="{FF2B5EF4-FFF2-40B4-BE49-F238E27FC236}">
                  <a16:creationId xmlns:a16="http://schemas.microsoft.com/office/drawing/2014/main" id="{27FB21A4-5591-62A1-B0EA-BC7C3D6F13C6}"/>
                </a:ext>
              </a:extLst>
            </p:cNvPr>
            <p:cNvSpPr/>
            <p:nvPr/>
          </p:nvSpPr>
          <p:spPr>
            <a:xfrm>
              <a:off x="0" y="0"/>
              <a:ext cx="282194" cy="180467"/>
            </a:xfrm>
            <a:custGeom>
              <a:avLst/>
              <a:gdLst/>
              <a:ahLst/>
              <a:cxnLst/>
              <a:rect l="l" t="t" r="r" b="b"/>
              <a:pathLst>
                <a:path w="282194" h="180467">
                  <a:moveTo>
                    <a:pt x="141097" y="0"/>
                  </a:moveTo>
                  <a:cubicBezTo>
                    <a:pt x="64135" y="0"/>
                    <a:pt x="0" y="68326"/>
                    <a:pt x="0" y="150368"/>
                  </a:cubicBezTo>
                  <a:lnTo>
                    <a:pt x="0" y="180467"/>
                  </a:lnTo>
                  <a:lnTo>
                    <a:pt x="282194" y="180467"/>
                  </a:lnTo>
                  <a:lnTo>
                    <a:pt x="282194" y="150368"/>
                  </a:lnTo>
                  <a:cubicBezTo>
                    <a:pt x="282194" y="68326"/>
                    <a:pt x="218059" y="0"/>
                    <a:pt x="141097" y="0"/>
                  </a:cubicBezTo>
                  <a:close/>
                </a:path>
              </a:pathLst>
            </a:custGeom>
            <a:solidFill>
              <a:srgbClr val="7F7F7F"/>
            </a:solidFill>
          </p:spPr>
        </p:sp>
      </p:grpSp>
      <p:grpSp>
        <p:nvGrpSpPr>
          <p:cNvPr id="122" name="Group 137">
            <a:extLst>
              <a:ext uri="{FF2B5EF4-FFF2-40B4-BE49-F238E27FC236}">
                <a16:creationId xmlns:a16="http://schemas.microsoft.com/office/drawing/2014/main" id="{52C8775B-0659-048D-3698-892603716D08}"/>
              </a:ext>
            </a:extLst>
          </p:cNvPr>
          <p:cNvGrpSpPr/>
          <p:nvPr/>
        </p:nvGrpSpPr>
        <p:grpSpPr>
          <a:xfrm>
            <a:off x="4960680" y="7571191"/>
            <a:ext cx="86400" cy="92160"/>
            <a:chOff x="0" y="0"/>
            <a:chExt cx="115200" cy="122880"/>
          </a:xfrm>
        </p:grpSpPr>
        <p:sp>
          <p:nvSpPr>
            <p:cNvPr id="123" name="Freeform 138">
              <a:extLst>
                <a:ext uri="{FF2B5EF4-FFF2-40B4-BE49-F238E27FC236}">
                  <a16:creationId xmlns:a16="http://schemas.microsoft.com/office/drawing/2014/main" id="{5DFD61EE-C0CF-F466-02A6-AFEF0B1FDC2B}"/>
                </a:ext>
              </a:extLst>
            </p:cNvPr>
            <p:cNvSpPr/>
            <p:nvPr/>
          </p:nvSpPr>
          <p:spPr>
            <a:xfrm>
              <a:off x="0" y="0"/>
              <a:ext cx="115062" cy="122936"/>
            </a:xfrm>
            <a:custGeom>
              <a:avLst/>
              <a:gdLst/>
              <a:ahLst/>
              <a:cxnLst/>
              <a:rect l="l" t="t" r="r" b="b"/>
              <a:pathLst>
                <a:path w="115062" h="122936">
                  <a:moveTo>
                    <a:pt x="58801" y="0"/>
                  </a:moveTo>
                  <a:cubicBezTo>
                    <a:pt x="25654" y="0"/>
                    <a:pt x="0" y="27305"/>
                    <a:pt x="0" y="62865"/>
                  </a:cubicBezTo>
                  <a:cubicBezTo>
                    <a:pt x="0" y="95631"/>
                    <a:pt x="25654" y="122936"/>
                    <a:pt x="58801" y="122936"/>
                  </a:cubicBezTo>
                  <a:cubicBezTo>
                    <a:pt x="89535" y="122936"/>
                    <a:pt x="115062" y="95631"/>
                    <a:pt x="115062" y="62865"/>
                  </a:cubicBezTo>
                  <a:cubicBezTo>
                    <a:pt x="115062" y="27305"/>
                    <a:pt x="89535" y="0"/>
                    <a:pt x="58801" y="0"/>
                  </a:cubicBezTo>
                  <a:close/>
                </a:path>
              </a:pathLst>
            </a:custGeom>
            <a:solidFill>
              <a:srgbClr val="7F7F7F"/>
            </a:solidFill>
          </p:spPr>
        </p:sp>
      </p:grpSp>
      <p:grpSp>
        <p:nvGrpSpPr>
          <p:cNvPr id="124" name="Group 139">
            <a:extLst>
              <a:ext uri="{FF2B5EF4-FFF2-40B4-BE49-F238E27FC236}">
                <a16:creationId xmlns:a16="http://schemas.microsoft.com/office/drawing/2014/main" id="{1DFB8108-EB56-FC18-CE75-3D2F57A1744E}"/>
              </a:ext>
            </a:extLst>
          </p:cNvPr>
          <p:cNvGrpSpPr/>
          <p:nvPr/>
        </p:nvGrpSpPr>
        <p:grpSpPr>
          <a:xfrm>
            <a:off x="4689960" y="7344391"/>
            <a:ext cx="633600" cy="766800"/>
            <a:chOff x="0" y="0"/>
            <a:chExt cx="844800" cy="1022400"/>
          </a:xfrm>
        </p:grpSpPr>
        <p:sp>
          <p:nvSpPr>
            <p:cNvPr id="125" name="Freeform 140">
              <a:extLst>
                <a:ext uri="{FF2B5EF4-FFF2-40B4-BE49-F238E27FC236}">
                  <a16:creationId xmlns:a16="http://schemas.microsoft.com/office/drawing/2014/main" id="{38083179-65CE-675E-52D7-F50520E1123B}"/>
                </a:ext>
              </a:extLst>
            </p:cNvPr>
            <p:cNvSpPr/>
            <p:nvPr/>
          </p:nvSpPr>
          <p:spPr>
            <a:xfrm>
              <a:off x="0" y="0"/>
              <a:ext cx="844804" cy="1022350"/>
            </a:xfrm>
            <a:custGeom>
              <a:avLst/>
              <a:gdLst/>
              <a:ahLst/>
              <a:cxnLst/>
              <a:rect l="l" t="t" r="r" b="b"/>
              <a:pathLst>
                <a:path w="844804" h="1022350">
                  <a:moveTo>
                    <a:pt x="419862" y="238887"/>
                  </a:moveTo>
                  <a:cubicBezTo>
                    <a:pt x="481330" y="238887"/>
                    <a:pt x="532511" y="293497"/>
                    <a:pt x="532511" y="359029"/>
                  </a:cubicBezTo>
                  <a:cubicBezTo>
                    <a:pt x="532511" y="389001"/>
                    <a:pt x="519811" y="416306"/>
                    <a:pt x="501777" y="440944"/>
                  </a:cubicBezTo>
                  <a:cubicBezTo>
                    <a:pt x="570865" y="476377"/>
                    <a:pt x="616966" y="547370"/>
                    <a:pt x="616966" y="631952"/>
                  </a:cubicBezTo>
                  <a:lnTo>
                    <a:pt x="616966" y="694817"/>
                  </a:lnTo>
                  <a:cubicBezTo>
                    <a:pt x="616966" y="711200"/>
                    <a:pt x="604139" y="724789"/>
                    <a:pt x="588772" y="724789"/>
                  </a:cubicBezTo>
                  <a:lnTo>
                    <a:pt x="250952" y="724789"/>
                  </a:lnTo>
                  <a:cubicBezTo>
                    <a:pt x="233045" y="724789"/>
                    <a:pt x="220218" y="711200"/>
                    <a:pt x="220218" y="694817"/>
                  </a:cubicBezTo>
                  <a:lnTo>
                    <a:pt x="220218" y="631952"/>
                  </a:lnTo>
                  <a:cubicBezTo>
                    <a:pt x="220218" y="547243"/>
                    <a:pt x="268859" y="476377"/>
                    <a:pt x="335407" y="440944"/>
                  </a:cubicBezTo>
                  <a:cubicBezTo>
                    <a:pt x="317500" y="421767"/>
                    <a:pt x="307340" y="394462"/>
                    <a:pt x="307340" y="359029"/>
                  </a:cubicBezTo>
                  <a:cubicBezTo>
                    <a:pt x="307340" y="293497"/>
                    <a:pt x="358521" y="238887"/>
                    <a:pt x="419989" y="238887"/>
                  </a:cubicBezTo>
                  <a:close/>
                  <a:moveTo>
                    <a:pt x="421259" y="127"/>
                  </a:moveTo>
                  <a:cubicBezTo>
                    <a:pt x="416814" y="127"/>
                    <a:pt x="412369" y="1524"/>
                    <a:pt x="407162" y="4191"/>
                  </a:cubicBezTo>
                  <a:cubicBezTo>
                    <a:pt x="322199" y="56007"/>
                    <a:pt x="239395" y="81534"/>
                    <a:pt x="155956" y="81534"/>
                  </a:cubicBezTo>
                  <a:cubicBezTo>
                    <a:pt x="116205" y="81534"/>
                    <a:pt x="76327" y="75692"/>
                    <a:pt x="35814" y="64262"/>
                  </a:cubicBezTo>
                  <a:cubicBezTo>
                    <a:pt x="32639" y="62611"/>
                    <a:pt x="29464" y="61976"/>
                    <a:pt x="26416" y="61976"/>
                  </a:cubicBezTo>
                  <a:cubicBezTo>
                    <a:pt x="19685" y="61976"/>
                    <a:pt x="13716" y="65151"/>
                    <a:pt x="10160" y="67056"/>
                  </a:cubicBezTo>
                  <a:cubicBezTo>
                    <a:pt x="2540" y="72390"/>
                    <a:pt x="0" y="80518"/>
                    <a:pt x="0" y="91440"/>
                  </a:cubicBezTo>
                  <a:lnTo>
                    <a:pt x="0" y="435483"/>
                  </a:lnTo>
                  <a:cubicBezTo>
                    <a:pt x="0" y="705739"/>
                    <a:pt x="169037" y="948690"/>
                    <a:pt x="414782" y="1022350"/>
                  </a:cubicBezTo>
                  <a:lnTo>
                    <a:pt x="427609" y="1022350"/>
                  </a:lnTo>
                  <a:cubicBezTo>
                    <a:pt x="670814" y="945896"/>
                    <a:pt x="844804" y="705739"/>
                    <a:pt x="844804" y="435483"/>
                  </a:cubicBezTo>
                  <a:lnTo>
                    <a:pt x="844804" y="91440"/>
                  </a:lnTo>
                  <a:cubicBezTo>
                    <a:pt x="844804" y="80518"/>
                    <a:pt x="842264" y="72390"/>
                    <a:pt x="834517" y="66929"/>
                  </a:cubicBezTo>
                  <a:cubicBezTo>
                    <a:pt x="825627" y="65024"/>
                    <a:pt x="819277" y="61849"/>
                    <a:pt x="813689" y="61849"/>
                  </a:cubicBezTo>
                  <a:cubicBezTo>
                    <a:pt x="811149" y="61849"/>
                    <a:pt x="808863" y="62484"/>
                    <a:pt x="806323" y="64135"/>
                  </a:cubicBezTo>
                  <a:cubicBezTo>
                    <a:pt x="764921" y="75946"/>
                    <a:pt x="723900" y="81915"/>
                    <a:pt x="683260" y="81915"/>
                  </a:cubicBezTo>
                  <a:cubicBezTo>
                    <a:pt x="600837" y="81915"/>
                    <a:pt x="519176" y="57150"/>
                    <a:pt x="435229" y="4064"/>
                  </a:cubicBezTo>
                  <a:cubicBezTo>
                    <a:pt x="430149" y="1397"/>
                    <a:pt x="425704" y="0"/>
                    <a:pt x="421132" y="0"/>
                  </a:cubicBezTo>
                  <a:close/>
                </a:path>
              </a:pathLst>
            </a:custGeom>
            <a:solidFill>
              <a:srgbClr val="7F7F7F"/>
            </a:solidFill>
          </p:spPr>
        </p:sp>
      </p:grpSp>
      <p:grpSp>
        <p:nvGrpSpPr>
          <p:cNvPr id="126" name="Group 141">
            <a:extLst>
              <a:ext uri="{FF2B5EF4-FFF2-40B4-BE49-F238E27FC236}">
                <a16:creationId xmlns:a16="http://schemas.microsoft.com/office/drawing/2014/main" id="{5CFB75B3-F888-FC13-0170-20F41892F621}"/>
              </a:ext>
            </a:extLst>
          </p:cNvPr>
          <p:cNvGrpSpPr/>
          <p:nvPr/>
        </p:nvGrpSpPr>
        <p:grpSpPr>
          <a:xfrm>
            <a:off x="7467720" y="7352311"/>
            <a:ext cx="730080" cy="583200"/>
            <a:chOff x="0" y="0"/>
            <a:chExt cx="973440" cy="777600"/>
          </a:xfrm>
        </p:grpSpPr>
        <p:sp>
          <p:nvSpPr>
            <p:cNvPr id="127" name="Freeform 142">
              <a:extLst>
                <a:ext uri="{FF2B5EF4-FFF2-40B4-BE49-F238E27FC236}">
                  <a16:creationId xmlns:a16="http://schemas.microsoft.com/office/drawing/2014/main" id="{927DF381-5EBE-092D-E81E-BF483310883E}"/>
                </a:ext>
              </a:extLst>
            </p:cNvPr>
            <p:cNvSpPr/>
            <p:nvPr/>
          </p:nvSpPr>
          <p:spPr>
            <a:xfrm>
              <a:off x="0" y="0"/>
              <a:ext cx="973328" cy="777494"/>
            </a:xfrm>
            <a:custGeom>
              <a:avLst/>
              <a:gdLst/>
              <a:ahLst/>
              <a:cxnLst/>
              <a:rect l="l" t="t" r="r" b="b"/>
              <a:pathLst>
                <a:path w="973328" h="777494">
                  <a:moveTo>
                    <a:pt x="163957" y="324612"/>
                  </a:moveTo>
                  <a:lnTo>
                    <a:pt x="253619" y="477520"/>
                  </a:lnTo>
                  <a:lnTo>
                    <a:pt x="74295" y="477520"/>
                  </a:lnTo>
                  <a:lnTo>
                    <a:pt x="163957" y="324739"/>
                  </a:lnTo>
                  <a:close/>
                  <a:moveTo>
                    <a:pt x="783844" y="324739"/>
                  </a:moveTo>
                  <a:lnTo>
                    <a:pt x="873506" y="477520"/>
                  </a:lnTo>
                  <a:lnTo>
                    <a:pt x="694182" y="477520"/>
                  </a:lnTo>
                  <a:lnTo>
                    <a:pt x="783844" y="324739"/>
                  </a:lnTo>
                  <a:close/>
                  <a:moveTo>
                    <a:pt x="479044" y="0"/>
                  </a:moveTo>
                  <a:cubicBezTo>
                    <a:pt x="432943" y="0"/>
                    <a:pt x="394462" y="41021"/>
                    <a:pt x="394462" y="90043"/>
                  </a:cubicBezTo>
                  <a:lnTo>
                    <a:pt x="394462" y="100965"/>
                  </a:lnTo>
                  <a:lnTo>
                    <a:pt x="368808" y="114681"/>
                  </a:lnTo>
                  <a:cubicBezTo>
                    <a:pt x="309880" y="150114"/>
                    <a:pt x="286893" y="163830"/>
                    <a:pt x="245872" y="169291"/>
                  </a:cubicBezTo>
                  <a:cubicBezTo>
                    <a:pt x="233045" y="139192"/>
                    <a:pt x="204851" y="114681"/>
                    <a:pt x="169037" y="114681"/>
                  </a:cubicBezTo>
                  <a:cubicBezTo>
                    <a:pt x="138303" y="114681"/>
                    <a:pt x="107569" y="136525"/>
                    <a:pt x="94742" y="166497"/>
                  </a:cubicBezTo>
                  <a:cubicBezTo>
                    <a:pt x="76835" y="163830"/>
                    <a:pt x="56261" y="155575"/>
                    <a:pt x="40894" y="150114"/>
                  </a:cubicBezTo>
                  <a:cubicBezTo>
                    <a:pt x="36830" y="147955"/>
                    <a:pt x="32639" y="146939"/>
                    <a:pt x="28829" y="146939"/>
                  </a:cubicBezTo>
                  <a:cubicBezTo>
                    <a:pt x="18034" y="146939"/>
                    <a:pt x="8890" y="154559"/>
                    <a:pt x="5080" y="166497"/>
                  </a:cubicBezTo>
                  <a:cubicBezTo>
                    <a:pt x="0" y="182880"/>
                    <a:pt x="5080" y="202057"/>
                    <a:pt x="20447" y="204724"/>
                  </a:cubicBezTo>
                  <a:cubicBezTo>
                    <a:pt x="43561" y="215646"/>
                    <a:pt x="66675" y="221107"/>
                    <a:pt x="92202" y="226568"/>
                  </a:cubicBezTo>
                  <a:cubicBezTo>
                    <a:pt x="97282" y="248412"/>
                    <a:pt x="112649" y="270256"/>
                    <a:pt x="130556" y="283845"/>
                  </a:cubicBezTo>
                  <a:lnTo>
                    <a:pt x="7747" y="491109"/>
                  </a:lnTo>
                  <a:cubicBezTo>
                    <a:pt x="7747" y="493903"/>
                    <a:pt x="5207" y="504825"/>
                    <a:pt x="5207" y="507492"/>
                  </a:cubicBezTo>
                  <a:lnTo>
                    <a:pt x="5207" y="540258"/>
                  </a:lnTo>
                  <a:cubicBezTo>
                    <a:pt x="5207" y="638429"/>
                    <a:pt x="82169" y="720344"/>
                    <a:pt x="174371" y="720344"/>
                  </a:cubicBezTo>
                  <a:cubicBezTo>
                    <a:pt x="269113" y="720344"/>
                    <a:pt x="345948" y="638429"/>
                    <a:pt x="345948" y="540258"/>
                  </a:cubicBezTo>
                  <a:lnTo>
                    <a:pt x="345948" y="507492"/>
                  </a:lnTo>
                  <a:cubicBezTo>
                    <a:pt x="345948" y="504825"/>
                    <a:pt x="340868" y="493903"/>
                    <a:pt x="340868" y="491109"/>
                  </a:cubicBezTo>
                  <a:lnTo>
                    <a:pt x="220345" y="283718"/>
                  </a:lnTo>
                  <a:cubicBezTo>
                    <a:pt x="238252" y="272796"/>
                    <a:pt x="251079" y="253619"/>
                    <a:pt x="258699" y="229108"/>
                  </a:cubicBezTo>
                  <a:cubicBezTo>
                    <a:pt x="312547" y="218186"/>
                    <a:pt x="340741" y="204470"/>
                    <a:pt x="402209" y="166370"/>
                  </a:cubicBezTo>
                  <a:lnTo>
                    <a:pt x="402209" y="777494"/>
                  </a:lnTo>
                  <a:lnTo>
                    <a:pt x="576326" y="777494"/>
                  </a:lnTo>
                  <a:lnTo>
                    <a:pt x="576326" y="166370"/>
                  </a:lnTo>
                  <a:cubicBezTo>
                    <a:pt x="635254" y="201930"/>
                    <a:pt x="665988" y="218186"/>
                    <a:pt x="719709" y="229108"/>
                  </a:cubicBezTo>
                  <a:cubicBezTo>
                    <a:pt x="724789" y="250952"/>
                    <a:pt x="737616" y="270002"/>
                    <a:pt x="758190" y="283718"/>
                  </a:cubicBezTo>
                  <a:lnTo>
                    <a:pt x="635254" y="491109"/>
                  </a:lnTo>
                  <a:cubicBezTo>
                    <a:pt x="635254" y="493903"/>
                    <a:pt x="632714" y="504825"/>
                    <a:pt x="632714" y="507492"/>
                  </a:cubicBezTo>
                  <a:lnTo>
                    <a:pt x="632714" y="540258"/>
                  </a:lnTo>
                  <a:cubicBezTo>
                    <a:pt x="632714" y="638429"/>
                    <a:pt x="709549" y="720344"/>
                    <a:pt x="801751" y="720344"/>
                  </a:cubicBezTo>
                  <a:cubicBezTo>
                    <a:pt x="896493" y="720344"/>
                    <a:pt x="973328" y="638429"/>
                    <a:pt x="973328" y="540258"/>
                  </a:cubicBezTo>
                  <a:lnTo>
                    <a:pt x="973328" y="507492"/>
                  </a:lnTo>
                  <a:cubicBezTo>
                    <a:pt x="973328" y="504825"/>
                    <a:pt x="968248" y="493903"/>
                    <a:pt x="968248" y="491109"/>
                  </a:cubicBezTo>
                  <a:lnTo>
                    <a:pt x="847852" y="283718"/>
                  </a:lnTo>
                  <a:cubicBezTo>
                    <a:pt x="847852" y="272796"/>
                    <a:pt x="863219" y="253619"/>
                    <a:pt x="868299" y="226441"/>
                  </a:cubicBezTo>
                  <a:cubicBezTo>
                    <a:pt x="888746" y="218313"/>
                    <a:pt x="914400" y="212852"/>
                    <a:pt x="937387" y="204597"/>
                  </a:cubicBezTo>
                  <a:cubicBezTo>
                    <a:pt x="952754" y="199136"/>
                    <a:pt x="960501" y="180086"/>
                    <a:pt x="952754" y="166370"/>
                  </a:cubicBezTo>
                  <a:cubicBezTo>
                    <a:pt x="949071" y="154432"/>
                    <a:pt x="939800" y="146812"/>
                    <a:pt x="929132" y="146812"/>
                  </a:cubicBezTo>
                  <a:cubicBezTo>
                    <a:pt x="925195" y="146812"/>
                    <a:pt x="921131" y="147828"/>
                    <a:pt x="916940" y="149987"/>
                  </a:cubicBezTo>
                  <a:cubicBezTo>
                    <a:pt x="899033" y="155448"/>
                    <a:pt x="883666" y="163703"/>
                    <a:pt x="863219" y="166370"/>
                  </a:cubicBezTo>
                  <a:cubicBezTo>
                    <a:pt x="850392" y="136398"/>
                    <a:pt x="822198" y="114554"/>
                    <a:pt x="788924" y="114554"/>
                  </a:cubicBezTo>
                  <a:cubicBezTo>
                    <a:pt x="755650" y="114554"/>
                    <a:pt x="724916" y="136398"/>
                    <a:pt x="714629" y="169164"/>
                  </a:cubicBezTo>
                  <a:cubicBezTo>
                    <a:pt x="671195" y="163703"/>
                    <a:pt x="650621" y="149987"/>
                    <a:pt x="591693" y="114554"/>
                  </a:cubicBezTo>
                  <a:lnTo>
                    <a:pt x="566166" y="100965"/>
                  </a:lnTo>
                  <a:lnTo>
                    <a:pt x="566166" y="90043"/>
                  </a:lnTo>
                  <a:cubicBezTo>
                    <a:pt x="566166" y="38227"/>
                    <a:pt x="527685" y="0"/>
                    <a:pt x="479044" y="0"/>
                  </a:cubicBezTo>
                  <a:close/>
                </a:path>
              </a:pathLst>
            </a:custGeom>
            <a:solidFill>
              <a:srgbClr val="7F7F7F"/>
            </a:solidFill>
          </p:spPr>
        </p:sp>
      </p:grpSp>
      <p:grpSp>
        <p:nvGrpSpPr>
          <p:cNvPr id="128" name="Group 143">
            <a:extLst>
              <a:ext uri="{FF2B5EF4-FFF2-40B4-BE49-F238E27FC236}">
                <a16:creationId xmlns:a16="http://schemas.microsoft.com/office/drawing/2014/main" id="{834424F6-4E9E-E9B0-6A0E-CDC84AADED3A}"/>
              </a:ext>
            </a:extLst>
          </p:cNvPr>
          <p:cNvGrpSpPr/>
          <p:nvPr/>
        </p:nvGrpSpPr>
        <p:grpSpPr>
          <a:xfrm>
            <a:off x="7630440" y="7982311"/>
            <a:ext cx="384480" cy="90000"/>
            <a:chOff x="0" y="0"/>
            <a:chExt cx="512640" cy="120000"/>
          </a:xfrm>
        </p:grpSpPr>
        <p:sp>
          <p:nvSpPr>
            <p:cNvPr id="129" name="Freeform 144">
              <a:extLst>
                <a:ext uri="{FF2B5EF4-FFF2-40B4-BE49-F238E27FC236}">
                  <a16:creationId xmlns:a16="http://schemas.microsoft.com/office/drawing/2014/main" id="{2DA0CF8B-2B92-6A3D-FE5E-6E3DE81F3906}"/>
                </a:ext>
              </a:extLst>
            </p:cNvPr>
            <p:cNvSpPr/>
            <p:nvPr/>
          </p:nvSpPr>
          <p:spPr>
            <a:xfrm>
              <a:off x="0" y="0"/>
              <a:ext cx="512572" cy="119888"/>
            </a:xfrm>
            <a:custGeom>
              <a:avLst/>
              <a:gdLst/>
              <a:ahLst/>
              <a:cxnLst/>
              <a:rect l="l" t="t" r="r" b="b"/>
              <a:pathLst>
                <a:path w="512572" h="119888">
                  <a:moveTo>
                    <a:pt x="56388" y="127"/>
                  </a:moveTo>
                  <a:cubicBezTo>
                    <a:pt x="25654" y="127"/>
                    <a:pt x="0" y="27305"/>
                    <a:pt x="0" y="59944"/>
                  </a:cubicBezTo>
                  <a:lnTo>
                    <a:pt x="0" y="89916"/>
                  </a:lnTo>
                  <a:cubicBezTo>
                    <a:pt x="0" y="108966"/>
                    <a:pt x="12827" y="119888"/>
                    <a:pt x="28194" y="119888"/>
                  </a:cubicBezTo>
                  <a:lnTo>
                    <a:pt x="484378" y="119888"/>
                  </a:lnTo>
                  <a:cubicBezTo>
                    <a:pt x="499745" y="117221"/>
                    <a:pt x="512572" y="103505"/>
                    <a:pt x="512572" y="89916"/>
                  </a:cubicBezTo>
                  <a:lnTo>
                    <a:pt x="512572" y="59944"/>
                  </a:lnTo>
                  <a:cubicBezTo>
                    <a:pt x="512572" y="27305"/>
                    <a:pt x="486918" y="0"/>
                    <a:pt x="453644" y="0"/>
                  </a:cubicBezTo>
                  <a:close/>
                </a:path>
              </a:pathLst>
            </a:custGeom>
            <a:solidFill>
              <a:srgbClr val="7F7F7F"/>
            </a:solidFill>
          </p:spPr>
        </p:sp>
      </p:grpSp>
      <p:grpSp>
        <p:nvGrpSpPr>
          <p:cNvPr id="130" name="Group 145">
            <a:extLst>
              <a:ext uri="{FF2B5EF4-FFF2-40B4-BE49-F238E27FC236}">
                <a16:creationId xmlns:a16="http://schemas.microsoft.com/office/drawing/2014/main" id="{7249A509-5CB0-75DB-BA42-3DEF06B4C6F8}"/>
              </a:ext>
            </a:extLst>
          </p:cNvPr>
          <p:cNvGrpSpPr/>
          <p:nvPr/>
        </p:nvGrpSpPr>
        <p:grpSpPr>
          <a:xfrm>
            <a:off x="8993400" y="7514311"/>
            <a:ext cx="42480" cy="225360"/>
            <a:chOff x="0" y="0"/>
            <a:chExt cx="56640" cy="300480"/>
          </a:xfrm>
        </p:grpSpPr>
        <p:sp>
          <p:nvSpPr>
            <p:cNvPr id="131" name="Freeform 146">
              <a:extLst>
                <a:ext uri="{FF2B5EF4-FFF2-40B4-BE49-F238E27FC236}">
                  <a16:creationId xmlns:a16="http://schemas.microsoft.com/office/drawing/2014/main" id="{151771C4-79D0-962E-E250-90CA0376A788}"/>
                </a:ext>
              </a:extLst>
            </p:cNvPr>
            <p:cNvSpPr/>
            <p:nvPr/>
          </p:nvSpPr>
          <p:spPr>
            <a:xfrm>
              <a:off x="0" y="127"/>
              <a:ext cx="56642" cy="300228"/>
            </a:xfrm>
            <a:custGeom>
              <a:avLst/>
              <a:gdLst/>
              <a:ahLst/>
              <a:cxnLst/>
              <a:rect l="l" t="t" r="r" b="b"/>
              <a:pathLst>
                <a:path w="56642" h="300228">
                  <a:moveTo>
                    <a:pt x="0" y="0"/>
                  </a:moveTo>
                  <a:lnTo>
                    <a:pt x="0" y="300228"/>
                  </a:lnTo>
                  <a:lnTo>
                    <a:pt x="56642" y="300228"/>
                  </a:lnTo>
                  <a:lnTo>
                    <a:pt x="56642" y="0"/>
                  </a:lnTo>
                  <a:close/>
                </a:path>
              </a:pathLst>
            </a:custGeom>
            <a:solidFill>
              <a:srgbClr val="7F7F7F"/>
            </a:solidFill>
          </p:spPr>
        </p:sp>
      </p:grpSp>
      <p:grpSp>
        <p:nvGrpSpPr>
          <p:cNvPr id="132" name="Group 147">
            <a:extLst>
              <a:ext uri="{FF2B5EF4-FFF2-40B4-BE49-F238E27FC236}">
                <a16:creationId xmlns:a16="http://schemas.microsoft.com/office/drawing/2014/main" id="{A8404E8E-DC14-CFB5-593A-6C4A2B4F92D4}"/>
              </a:ext>
            </a:extLst>
          </p:cNvPr>
          <p:cNvGrpSpPr/>
          <p:nvPr/>
        </p:nvGrpSpPr>
        <p:grpSpPr>
          <a:xfrm>
            <a:off x="9419640" y="7514311"/>
            <a:ext cx="43920" cy="225360"/>
            <a:chOff x="0" y="0"/>
            <a:chExt cx="58560" cy="300480"/>
          </a:xfrm>
        </p:grpSpPr>
        <p:sp>
          <p:nvSpPr>
            <p:cNvPr id="133" name="Freeform 148">
              <a:extLst>
                <a:ext uri="{FF2B5EF4-FFF2-40B4-BE49-F238E27FC236}">
                  <a16:creationId xmlns:a16="http://schemas.microsoft.com/office/drawing/2014/main" id="{4D5144C3-18FE-75FD-C07E-F4DC72967B95}"/>
                </a:ext>
              </a:extLst>
            </p:cNvPr>
            <p:cNvSpPr/>
            <p:nvPr/>
          </p:nvSpPr>
          <p:spPr>
            <a:xfrm>
              <a:off x="127" y="127"/>
              <a:ext cx="58293" cy="300228"/>
            </a:xfrm>
            <a:custGeom>
              <a:avLst/>
              <a:gdLst/>
              <a:ahLst/>
              <a:cxnLst/>
              <a:rect l="l" t="t" r="r" b="b"/>
              <a:pathLst>
                <a:path w="58293" h="300228">
                  <a:moveTo>
                    <a:pt x="0" y="0"/>
                  </a:moveTo>
                  <a:lnTo>
                    <a:pt x="0" y="300228"/>
                  </a:lnTo>
                  <a:lnTo>
                    <a:pt x="58293" y="300228"/>
                  </a:lnTo>
                  <a:lnTo>
                    <a:pt x="58293" y="0"/>
                  </a:lnTo>
                  <a:close/>
                </a:path>
              </a:pathLst>
            </a:custGeom>
            <a:solidFill>
              <a:srgbClr val="7F7F7F"/>
            </a:solidFill>
          </p:spPr>
        </p:sp>
      </p:grpSp>
      <p:grpSp>
        <p:nvGrpSpPr>
          <p:cNvPr id="134" name="Group 149">
            <a:extLst>
              <a:ext uri="{FF2B5EF4-FFF2-40B4-BE49-F238E27FC236}">
                <a16:creationId xmlns:a16="http://schemas.microsoft.com/office/drawing/2014/main" id="{1C2C2A69-D3C5-6C6E-10A2-FBB0BC4D596E}"/>
              </a:ext>
            </a:extLst>
          </p:cNvPr>
          <p:cNvGrpSpPr/>
          <p:nvPr/>
        </p:nvGrpSpPr>
        <p:grpSpPr>
          <a:xfrm>
            <a:off x="8993400" y="7785031"/>
            <a:ext cx="42480" cy="270000"/>
            <a:chOff x="0" y="0"/>
            <a:chExt cx="56640" cy="360000"/>
          </a:xfrm>
        </p:grpSpPr>
        <p:sp>
          <p:nvSpPr>
            <p:cNvPr id="135" name="Freeform 150">
              <a:extLst>
                <a:ext uri="{FF2B5EF4-FFF2-40B4-BE49-F238E27FC236}">
                  <a16:creationId xmlns:a16="http://schemas.microsoft.com/office/drawing/2014/main" id="{391E7330-C549-2CF6-43D0-9F2988AB649C}"/>
                </a:ext>
              </a:extLst>
            </p:cNvPr>
            <p:cNvSpPr/>
            <p:nvPr/>
          </p:nvSpPr>
          <p:spPr>
            <a:xfrm>
              <a:off x="0" y="0"/>
              <a:ext cx="56642" cy="359918"/>
            </a:xfrm>
            <a:custGeom>
              <a:avLst/>
              <a:gdLst/>
              <a:ahLst/>
              <a:cxnLst/>
              <a:rect l="l" t="t" r="r" b="b"/>
              <a:pathLst>
                <a:path w="56642" h="359918">
                  <a:moveTo>
                    <a:pt x="0" y="0"/>
                  </a:moveTo>
                  <a:lnTo>
                    <a:pt x="0" y="359918"/>
                  </a:lnTo>
                  <a:lnTo>
                    <a:pt x="56642" y="359918"/>
                  </a:lnTo>
                  <a:lnTo>
                    <a:pt x="56642" y="0"/>
                  </a:lnTo>
                  <a:close/>
                </a:path>
              </a:pathLst>
            </a:custGeom>
            <a:solidFill>
              <a:srgbClr val="7F7F7F"/>
            </a:solidFill>
          </p:spPr>
        </p:sp>
      </p:grpSp>
      <p:grpSp>
        <p:nvGrpSpPr>
          <p:cNvPr id="136" name="Group 151">
            <a:extLst>
              <a:ext uri="{FF2B5EF4-FFF2-40B4-BE49-F238E27FC236}">
                <a16:creationId xmlns:a16="http://schemas.microsoft.com/office/drawing/2014/main" id="{0E4D1D11-2224-86D9-9DA9-D9F0F11E5D68}"/>
              </a:ext>
            </a:extLst>
          </p:cNvPr>
          <p:cNvGrpSpPr/>
          <p:nvPr/>
        </p:nvGrpSpPr>
        <p:grpSpPr>
          <a:xfrm>
            <a:off x="9419640" y="7785031"/>
            <a:ext cx="43920" cy="270000"/>
            <a:chOff x="0" y="0"/>
            <a:chExt cx="58560" cy="360000"/>
          </a:xfrm>
        </p:grpSpPr>
        <p:sp>
          <p:nvSpPr>
            <p:cNvPr id="137" name="Freeform 152">
              <a:extLst>
                <a:ext uri="{FF2B5EF4-FFF2-40B4-BE49-F238E27FC236}">
                  <a16:creationId xmlns:a16="http://schemas.microsoft.com/office/drawing/2014/main" id="{4D1AD990-08F8-06CA-CB74-FCB2BF49FEFE}"/>
                </a:ext>
              </a:extLst>
            </p:cNvPr>
            <p:cNvSpPr/>
            <p:nvPr/>
          </p:nvSpPr>
          <p:spPr>
            <a:xfrm>
              <a:off x="127" y="0"/>
              <a:ext cx="58293" cy="359918"/>
            </a:xfrm>
            <a:custGeom>
              <a:avLst/>
              <a:gdLst/>
              <a:ahLst/>
              <a:cxnLst/>
              <a:rect l="l" t="t" r="r" b="b"/>
              <a:pathLst>
                <a:path w="58293" h="359918">
                  <a:moveTo>
                    <a:pt x="0" y="0"/>
                  </a:moveTo>
                  <a:lnTo>
                    <a:pt x="0" y="359918"/>
                  </a:lnTo>
                  <a:lnTo>
                    <a:pt x="58293" y="359918"/>
                  </a:lnTo>
                  <a:lnTo>
                    <a:pt x="58293" y="0"/>
                  </a:lnTo>
                  <a:close/>
                </a:path>
              </a:pathLst>
            </a:custGeom>
            <a:solidFill>
              <a:srgbClr val="7F7F7F"/>
            </a:solidFill>
          </p:spPr>
        </p:sp>
      </p:grpSp>
      <p:grpSp>
        <p:nvGrpSpPr>
          <p:cNvPr id="138" name="Group 153">
            <a:extLst>
              <a:ext uri="{FF2B5EF4-FFF2-40B4-BE49-F238E27FC236}">
                <a16:creationId xmlns:a16="http://schemas.microsoft.com/office/drawing/2014/main" id="{D7CA4CE3-38E6-43B2-0289-B97758D0D4AC}"/>
              </a:ext>
            </a:extLst>
          </p:cNvPr>
          <p:cNvGrpSpPr/>
          <p:nvPr/>
        </p:nvGrpSpPr>
        <p:grpSpPr>
          <a:xfrm>
            <a:off x="8868120" y="7514311"/>
            <a:ext cx="84240" cy="225360"/>
            <a:chOff x="0" y="0"/>
            <a:chExt cx="112320" cy="300480"/>
          </a:xfrm>
        </p:grpSpPr>
        <p:sp>
          <p:nvSpPr>
            <p:cNvPr id="139" name="Freeform 154">
              <a:extLst>
                <a:ext uri="{FF2B5EF4-FFF2-40B4-BE49-F238E27FC236}">
                  <a16:creationId xmlns:a16="http://schemas.microsoft.com/office/drawing/2014/main" id="{E8FB6F8B-F856-A8C6-673B-D09DDB1684D3}"/>
                </a:ext>
              </a:extLst>
            </p:cNvPr>
            <p:cNvSpPr/>
            <p:nvPr/>
          </p:nvSpPr>
          <p:spPr>
            <a:xfrm>
              <a:off x="127" y="127"/>
              <a:ext cx="112268" cy="300355"/>
            </a:xfrm>
            <a:custGeom>
              <a:avLst/>
              <a:gdLst/>
              <a:ahLst/>
              <a:cxnLst/>
              <a:rect l="l" t="t" r="r" b="b"/>
              <a:pathLst>
                <a:path w="112268" h="300355">
                  <a:moveTo>
                    <a:pt x="81534" y="0"/>
                  </a:moveTo>
                  <a:cubicBezTo>
                    <a:pt x="35687" y="0"/>
                    <a:pt x="0" y="38227"/>
                    <a:pt x="0" y="87376"/>
                  </a:cubicBezTo>
                  <a:lnTo>
                    <a:pt x="0" y="177546"/>
                  </a:lnTo>
                  <a:cubicBezTo>
                    <a:pt x="0" y="210312"/>
                    <a:pt x="12700" y="240284"/>
                    <a:pt x="35687" y="262128"/>
                  </a:cubicBezTo>
                  <a:cubicBezTo>
                    <a:pt x="53467" y="289433"/>
                    <a:pt x="81661" y="300355"/>
                    <a:pt x="112268" y="300355"/>
                  </a:cubicBezTo>
                  <a:lnTo>
                    <a:pt x="112268" y="0"/>
                  </a:lnTo>
                  <a:close/>
                </a:path>
              </a:pathLst>
            </a:custGeom>
            <a:solidFill>
              <a:srgbClr val="7F7F7F"/>
            </a:solidFill>
          </p:spPr>
        </p:sp>
      </p:grpSp>
      <p:grpSp>
        <p:nvGrpSpPr>
          <p:cNvPr id="140" name="Group 155">
            <a:extLst>
              <a:ext uri="{FF2B5EF4-FFF2-40B4-BE49-F238E27FC236}">
                <a16:creationId xmlns:a16="http://schemas.microsoft.com/office/drawing/2014/main" id="{FE89BD20-915D-4B6C-8317-16B6FFBFA7CB}"/>
              </a:ext>
            </a:extLst>
          </p:cNvPr>
          <p:cNvGrpSpPr/>
          <p:nvPr/>
        </p:nvGrpSpPr>
        <p:grpSpPr>
          <a:xfrm>
            <a:off x="9079800" y="7514311"/>
            <a:ext cx="298080" cy="225360"/>
            <a:chOff x="0" y="0"/>
            <a:chExt cx="397440" cy="300480"/>
          </a:xfrm>
        </p:grpSpPr>
        <p:sp>
          <p:nvSpPr>
            <p:cNvPr id="141" name="Freeform 156">
              <a:extLst>
                <a:ext uri="{FF2B5EF4-FFF2-40B4-BE49-F238E27FC236}">
                  <a16:creationId xmlns:a16="http://schemas.microsoft.com/office/drawing/2014/main" id="{CCD5BE94-6FDC-5618-9691-58E29D6987ED}"/>
                </a:ext>
              </a:extLst>
            </p:cNvPr>
            <p:cNvSpPr/>
            <p:nvPr/>
          </p:nvSpPr>
          <p:spPr>
            <a:xfrm>
              <a:off x="0" y="127"/>
              <a:ext cx="397383" cy="300228"/>
            </a:xfrm>
            <a:custGeom>
              <a:avLst/>
              <a:gdLst/>
              <a:ahLst/>
              <a:cxnLst/>
              <a:rect l="l" t="t" r="r" b="b"/>
              <a:pathLst>
                <a:path w="397383" h="300228">
                  <a:moveTo>
                    <a:pt x="0" y="0"/>
                  </a:moveTo>
                  <a:lnTo>
                    <a:pt x="0" y="300228"/>
                  </a:lnTo>
                  <a:lnTo>
                    <a:pt x="397383" y="300228"/>
                  </a:lnTo>
                  <a:lnTo>
                    <a:pt x="397383" y="0"/>
                  </a:lnTo>
                  <a:close/>
                </a:path>
              </a:pathLst>
            </a:custGeom>
            <a:solidFill>
              <a:srgbClr val="7F7F7F"/>
            </a:solidFill>
          </p:spPr>
        </p:sp>
      </p:grpSp>
      <p:grpSp>
        <p:nvGrpSpPr>
          <p:cNvPr id="142" name="Group 157">
            <a:extLst>
              <a:ext uri="{FF2B5EF4-FFF2-40B4-BE49-F238E27FC236}">
                <a16:creationId xmlns:a16="http://schemas.microsoft.com/office/drawing/2014/main" id="{BFF3B557-6C6B-B869-A6CD-21D9D5B7D176}"/>
              </a:ext>
            </a:extLst>
          </p:cNvPr>
          <p:cNvGrpSpPr/>
          <p:nvPr/>
        </p:nvGrpSpPr>
        <p:grpSpPr>
          <a:xfrm>
            <a:off x="9503880" y="7751911"/>
            <a:ext cx="84960" cy="305280"/>
            <a:chOff x="0" y="0"/>
            <a:chExt cx="113280" cy="407040"/>
          </a:xfrm>
        </p:grpSpPr>
        <p:sp>
          <p:nvSpPr>
            <p:cNvPr id="143" name="Freeform 158">
              <a:extLst>
                <a:ext uri="{FF2B5EF4-FFF2-40B4-BE49-F238E27FC236}">
                  <a16:creationId xmlns:a16="http://schemas.microsoft.com/office/drawing/2014/main" id="{EE3C23E1-978F-AEDE-39F6-4A51F5BEB215}"/>
                </a:ext>
              </a:extLst>
            </p:cNvPr>
            <p:cNvSpPr/>
            <p:nvPr/>
          </p:nvSpPr>
          <p:spPr>
            <a:xfrm>
              <a:off x="127" y="0"/>
              <a:ext cx="113030" cy="407035"/>
            </a:xfrm>
            <a:custGeom>
              <a:avLst/>
              <a:gdLst/>
              <a:ahLst/>
              <a:cxnLst/>
              <a:rect l="l" t="t" r="r" b="b"/>
              <a:pathLst>
                <a:path w="113030" h="407035">
                  <a:moveTo>
                    <a:pt x="113030" y="0"/>
                  </a:moveTo>
                  <a:cubicBezTo>
                    <a:pt x="79629" y="27305"/>
                    <a:pt x="41148" y="43688"/>
                    <a:pt x="0" y="43688"/>
                  </a:cubicBezTo>
                  <a:lnTo>
                    <a:pt x="0" y="407035"/>
                  </a:lnTo>
                  <a:lnTo>
                    <a:pt x="28194" y="407035"/>
                  </a:lnTo>
                  <a:cubicBezTo>
                    <a:pt x="77089" y="407035"/>
                    <a:pt x="113030" y="366014"/>
                    <a:pt x="113030" y="316865"/>
                  </a:cubicBezTo>
                  <a:lnTo>
                    <a:pt x="113030" y="0"/>
                  </a:lnTo>
                  <a:close/>
                </a:path>
              </a:pathLst>
            </a:custGeom>
            <a:solidFill>
              <a:srgbClr val="7F7F7F"/>
            </a:solidFill>
          </p:spPr>
        </p:sp>
      </p:grpSp>
      <p:grpSp>
        <p:nvGrpSpPr>
          <p:cNvPr id="144" name="Group 159">
            <a:extLst>
              <a:ext uri="{FF2B5EF4-FFF2-40B4-BE49-F238E27FC236}">
                <a16:creationId xmlns:a16="http://schemas.microsoft.com/office/drawing/2014/main" id="{61079D0B-CE36-9B79-9CB2-16A39B8E9834}"/>
              </a:ext>
            </a:extLst>
          </p:cNvPr>
          <p:cNvGrpSpPr/>
          <p:nvPr/>
        </p:nvGrpSpPr>
        <p:grpSpPr>
          <a:xfrm>
            <a:off x="8868120" y="7751911"/>
            <a:ext cx="84240" cy="303120"/>
            <a:chOff x="0" y="0"/>
            <a:chExt cx="112320" cy="404160"/>
          </a:xfrm>
        </p:grpSpPr>
        <p:sp>
          <p:nvSpPr>
            <p:cNvPr id="145" name="Freeform 160">
              <a:extLst>
                <a:ext uri="{FF2B5EF4-FFF2-40B4-BE49-F238E27FC236}">
                  <a16:creationId xmlns:a16="http://schemas.microsoft.com/office/drawing/2014/main" id="{0626AEB6-9C82-E143-3074-23445F3109DF}"/>
                </a:ext>
              </a:extLst>
            </p:cNvPr>
            <p:cNvSpPr/>
            <p:nvPr/>
          </p:nvSpPr>
          <p:spPr>
            <a:xfrm>
              <a:off x="127" y="0"/>
              <a:ext cx="112141" cy="404114"/>
            </a:xfrm>
            <a:custGeom>
              <a:avLst/>
              <a:gdLst/>
              <a:ahLst/>
              <a:cxnLst/>
              <a:rect l="l" t="t" r="r" b="b"/>
              <a:pathLst>
                <a:path w="112141" h="404114">
                  <a:moveTo>
                    <a:pt x="0" y="0"/>
                  </a:moveTo>
                  <a:lnTo>
                    <a:pt x="0" y="316738"/>
                  </a:lnTo>
                  <a:cubicBezTo>
                    <a:pt x="0" y="365887"/>
                    <a:pt x="35687" y="404114"/>
                    <a:pt x="81661" y="404114"/>
                  </a:cubicBezTo>
                  <a:lnTo>
                    <a:pt x="112141" y="404114"/>
                  </a:lnTo>
                  <a:lnTo>
                    <a:pt x="112141" y="43688"/>
                  </a:lnTo>
                  <a:cubicBezTo>
                    <a:pt x="68834" y="43688"/>
                    <a:pt x="30607" y="27305"/>
                    <a:pt x="0" y="0"/>
                  </a:cubicBezTo>
                  <a:close/>
                </a:path>
              </a:pathLst>
            </a:custGeom>
            <a:solidFill>
              <a:srgbClr val="7F7F7F"/>
            </a:solidFill>
          </p:spPr>
        </p:sp>
      </p:grpSp>
      <p:grpSp>
        <p:nvGrpSpPr>
          <p:cNvPr id="146" name="Group 161">
            <a:extLst>
              <a:ext uri="{FF2B5EF4-FFF2-40B4-BE49-F238E27FC236}">
                <a16:creationId xmlns:a16="http://schemas.microsoft.com/office/drawing/2014/main" id="{418771FF-844C-8C1F-E918-0963686524F0}"/>
              </a:ext>
            </a:extLst>
          </p:cNvPr>
          <p:cNvGrpSpPr/>
          <p:nvPr/>
        </p:nvGrpSpPr>
        <p:grpSpPr>
          <a:xfrm>
            <a:off x="9206520" y="7785031"/>
            <a:ext cx="42480" cy="47520"/>
            <a:chOff x="0" y="0"/>
            <a:chExt cx="56640" cy="63360"/>
          </a:xfrm>
        </p:grpSpPr>
        <p:sp>
          <p:nvSpPr>
            <p:cNvPr id="147" name="Freeform 162">
              <a:extLst>
                <a:ext uri="{FF2B5EF4-FFF2-40B4-BE49-F238E27FC236}">
                  <a16:creationId xmlns:a16="http://schemas.microsoft.com/office/drawing/2014/main" id="{2760CCB5-5AA9-DA07-A810-7D6EA90E9CAB}"/>
                </a:ext>
              </a:extLst>
            </p:cNvPr>
            <p:cNvSpPr/>
            <p:nvPr/>
          </p:nvSpPr>
          <p:spPr>
            <a:xfrm>
              <a:off x="127" y="0"/>
              <a:ext cx="56515" cy="63246"/>
            </a:xfrm>
            <a:custGeom>
              <a:avLst/>
              <a:gdLst/>
              <a:ahLst/>
              <a:cxnLst/>
              <a:rect l="l" t="t" r="r" b="b"/>
              <a:pathLst>
                <a:path w="56515" h="63246">
                  <a:moveTo>
                    <a:pt x="0" y="0"/>
                  </a:moveTo>
                  <a:lnTo>
                    <a:pt x="0" y="30226"/>
                  </a:lnTo>
                  <a:cubicBezTo>
                    <a:pt x="0" y="49530"/>
                    <a:pt x="12827" y="63246"/>
                    <a:pt x="28194" y="63246"/>
                  </a:cubicBezTo>
                  <a:cubicBezTo>
                    <a:pt x="46228" y="63246"/>
                    <a:pt x="56515" y="49530"/>
                    <a:pt x="56515" y="30226"/>
                  </a:cubicBezTo>
                  <a:lnTo>
                    <a:pt x="56515" y="0"/>
                  </a:lnTo>
                  <a:close/>
                </a:path>
              </a:pathLst>
            </a:custGeom>
            <a:solidFill>
              <a:srgbClr val="7F7F7F"/>
            </a:solidFill>
          </p:spPr>
        </p:sp>
      </p:grpSp>
      <p:grpSp>
        <p:nvGrpSpPr>
          <p:cNvPr id="148" name="Group 163">
            <a:extLst>
              <a:ext uri="{FF2B5EF4-FFF2-40B4-BE49-F238E27FC236}">
                <a16:creationId xmlns:a16="http://schemas.microsoft.com/office/drawing/2014/main" id="{7F392197-21BC-4E12-1945-DCF9808B9293}"/>
              </a:ext>
            </a:extLst>
          </p:cNvPr>
          <p:cNvGrpSpPr/>
          <p:nvPr/>
        </p:nvGrpSpPr>
        <p:grpSpPr>
          <a:xfrm>
            <a:off x="9503880" y="7514311"/>
            <a:ext cx="84960" cy="225360"/>
            <a:chOff x="0" y="0"/>
            <a:chExt cx="113280" cy="300480"/>
          </a:xfrm>
        </p:grpSpPr>
        <p:sp>
          <p:nvSpPr>
            <p:cNvPr id="149" name="Freeform 164">
              <a:extLst>
                <a:ext uri="{FF2B5EF4-FFF2-40B4-BE49-F238E27FC236}">
                  <a16:creationId xmlns:a16="http://schemas.microsoft.com/office/drawing/2014/main" id="{CE01E86D-CB96-9497-F480-226535F52A4D}"/>
                </a:ext>
              </a:extLst>
            </p:cNvPr>
            <p:cNvSpPr/>
            <p:nvPr/>
          </p:nvSpPr>
          <p:spPr>
            <a:xfrm>
              <a:off x="127" y="127"/>
              <a:ext cx="113030" cy="300228"/>
            </a:xfrm>
            <a:custGeom>
              <a:avLst/>
              <a:gdLst/>
              <a:ahLst/>
              <a:cxnLst/>
              <a:rect l="l" t="t" r="r" b="b"/>
              <a:pathLst>
                <a:path w="113030" h="300228">
                  <a:moveTo>
                    <a:pt x="0" y="0"/>
                  </a:moveTo>
                  <a:lnTo>
                    <a:pt x="0" y="300228"/>
                  </a:lnTo>
                  <a:cubicBezTo>
                    <a:pt x="28194" y="300228"/>
                    <a:pt x="53975" y="289306"/>
                    <a:pt x="77089" y="267462"/>
                  </a:cubicBezTo>
                  <a:cubicBezTo>
                    <a:pt x="100203" y="245618"/>
                    <a:pt x="113030" y="212852"/>
                    <a:pt x="113030" y="180086"/>
                  </a:cubicBezTo>
                  <a:lnTo>
                    <a:pt x="113030" y="90043"/>
                  </a:lnTo>
                  <a:cubicBezTo>
                    <a:pt x="113030" y="38227"/>
                    <a:pt x="74422" y="0"/>
                    <a:pt x="28194" y="0"/>
                  </a:cubicBezTo>
                  <a:close/>
                </a:path>
              </a:pathLst>
            </a:custGeom>
            <a:solidFill>
              <a:srgbClr val="7F7F7F"/>
            </a:solidFill>
          </p:spPr>
        </p:sp>
      </p:grpSp>
      <p:grpSp>
        <p:nvGrpSpPr>
          <p:cNvPr id="150" name="Group 165">
            <a:extLst>
              <a:ext uri="{FF2B5EF4-FFF2-40B4-BE49-F238E27FC236}">
                <a16:creationId xmlns:a16="http://schemas.microsoft.com/office/drawing/2014/main" id="{BCCDBA00-4A08-09FE-3C35-6202F512C2F1}"/>
              </a:ext>
            </a:extLst>
          </p:cNvPr>
          <p:cNvGrpSpPr/>
          <p:nvPr/>
        </p:nvGrpSpPr>
        <p:grpSpPr>
          <a:xfrm>
            <a:off x="9079800" y="7785031"/>
            <a:ext cx="298080" cy="270000"/>
            <a:chOff x="0" y="0"/>
            <a:chExt cx="397440" cy="360000"/>
          </a:xfrm>
        </p:grpSpPr>
        <p:sp>
          <p:nvSpPr>
            <p:cNvPr id="151" name="Freeform 166">
              <a:extLst>
                <a:ext uri="{FF2B5EF4-FFF2-40B4-BE49-F238E27FC236}">
                  <a16:creationId xmlns:a16="http://schemas.microsoft.com/office/drawing/2014/main" id="{A3839A26-D1B9-5CBD-D9F7-7BBB9A7D8E8E}"/>
                </a:ext>
              </a:extLst>
            </p:cNvPr>
            <p:cNvSpPr/>
            <p:nvPr/>
          </p:nvSpPr>
          <p:spPr>
            <a:xfrm>
              <a:off x="0" y="0"/>
              <a:ext cx="397383" cy="359918"/>
            </a:xfrm>
            <a:custGeom>
              <a:avLst/>
              <a:gdLst/>
              <a:ahLst/>
              <a:cxnLst/>
              <a:rect l="l" t="t" r="r" b="b"/>
              <a:pathLst>
                <a:path w="397383" h="359918">
                  <a:moveTo>
                    <a:pt x="0" y="0"/>
                  </a:moveTo>
                  <a:lnTo>
                    <a:pt x="0" y="359918"/>
                  </a:lnTo>
                  <a:lnTo>
                    <a:pt x="397383" y="359918"/>
                  </a:lnTo>
                  <a:lnTo>
                    <a:pt x="397383" y="0"/>
                  </a:lnTo>
                  <a:lnTo>
                    <a:pt x="282067" y="0"/>
                  </a:lnTo>
                  <a:lnTo>
                    <a:pt x="282067" y="29972"/>
                  </a:lnTo>
                  <a:cubicBezTo>
                    <a:pt x="282067" y="81788"/>
                    <a:pt x="243586" y="120015"/>
                    <a:pt x="197485" y="120015"/>
                  </a:cubicBezTo>
                  <a:cubicBezTo>
                    <a:pt x="148717" y="120015"/>
                    <a:pt x="115443" y="79121"/>
                    <a:pt x="115443" y="29972"/>
                  </a:cubicBezTo>
                  <a:lnTo>
                    <a:pt x="115443" y="0"/>
                  </a:lnTo>
                  <a:close/>
                </a:path>
              </a:pathLst>
            </a:custGeom>
            <a:solidFill>
              <a:srgbClr val="7F7F7F"/>
            </a:solidFill>
          </p:spPr>
        </p:sp>
      </p:grpSp>
      <p:grpSp>
        <p:nvGrpSpPr>
          <p:cNvPr id="152" name="Group 167">
            <a:extLst>
              <a:ext uri="{FF2B5EF4-FFF2-40B4-BE49-F238E27FC236}">
                <a16:creationId xmlns:a16="http://schemas.microsoft.com/office/drawing/2014/main" id="{16B5883E-E376-9307-4B59-69990885CB92}"/>
              </a:ext>
            </a:extLst>
          </p:cNvPr>
          <p:cNvGrpSpPr/>
          <p:nvPr/>
        </p:nvGrpSpPr>
        <p:grpSpPr>
          <a:xfrm>
            <a:off x="9077640" y="7288951"/>
            <a:ext cx="298080" cy="180000"/>
            <a:chOff x="0" y="0"/>
            <a:chExt cx="397440" cy="240000"/>
          </a:xfrm>
        </p:grpSpPr>
        <p:sp>
          <p:nvSpPr>
            <p:cNvPr id="153" name="Freeform 168">
              <a:extLst>
                <a:ext uri="{FF2B5EF4-FFF2-40B4-BE49-F238E27FC236}">
                  <a16:creationId xmlns:a16="http://schemas.microsoft.com/office/drawing/2014/main" id="{124ABBC0-99F6-F878-D7C1-45F1A90D6A92}"/>
                </a:ext>
              </a:extLst>
            </p:cNvPr>
            <p:cNvSpPr/>
            <p:nvPr/>
          </p:nvSpPr>
          <p:spPr>
            <a:xfrm>
              <a:off x="127" y="0"/>
              <a:ext cx="397256" cy="240030"/>
            </a:xfrm>
            <a:custGeom>
              <a:avLst/>
              <a:gdLst/>
              <a:ahLst/>
              <a:cxnLst/>
              <a:rect l="l" t="t" r="r" b="b"/>
              <a:pathLst>
                <a:path w="397256" h="240030">
                  <a:moveTo>
                    <a:pt x="197358" y="0"/>
                  </a:moveTo>
                  <a:cubicBezTo>
                    <a:pt x="89662" y="0"/>
                    <a:pt x="0" y="95504"/>
                    <a:pt x="0" y="209931"/>
                  </a:cubicBezTo>
                  <a:lnTo>
                    <a:pt x="0" y="240030"/>
                  </a:lnTo>
                  <a:lnTo>
                    <a:pt x="110109" y="240030"/>
                  </a:lnTo>
                  <a:lnTo>
                    <a:pt x="110109" y="209931"/>
                  </a:lnTo>
                  <a:cubicBezTo>
                    <a:pt x="110109" y="158115"/>
                    <a:pt x="148590" y="122682"/>
                    <a:pt x="194691" y="122682"/>
                  </a:cubicBezTo>
                  <a:cubicBezTo>
                    <a:pt x="243459" y="122682"/>
                    <a:pt x="276733" y="163576"/>
                    <a:pt x="276733" y="209931"/>
                  </a:cubicBezTo>
                  <a:lnTo>
                    <a:pt x="276733" y="240030"/>
                  </a:lnTo>
                  <a:lnTo>
                    <a:pt x="397256" y="240030"/>
                  </a:lnTo>
                  <a:lnTo>
                    <a:pt x="397256" y="209931"/>
                  </a:lnTo>
                  <a:cubicBezTo>
                    <a:pt x="397256" y="95504"/>
                    <a:pt x="307594" y="0"/>
                    <a:pt x="197358" y="0"/>
                  </a:cubicBezTo>
                  <a:close/>
                </a:path>
              </a:pathLst>
            </a:custGeom>
            <a:solidFill>
              <a:srgbClr val="7F7F7F"/>
            </a:solidFill>
          </p:spPr>
        </p:sp>
      </p:grpSp>
      <p:grpSp>
        <p:nvGrpSpPr>
          <p:cNvPr id="154" name="Group 169">
            <a:extLst>
              <a:ext uri="{FF2B5EF4-FFF2-40B4-BE49-F238E27FC236}">
                <a16:creationId xmlns:a16="http://schemas.microsoft.com/office/drawing/2014/main" id="{8B52C0A0-5A8A-64E4-B22D-AED58BF55323}"/>
              </a:ext>
            </a:extLst>
          </p:cNvPr>
          <p:cNvGrpSpPr/>
          <p:nvPr/>
        </p:nvGrpSpPr>
        <p:grpSpPr>
          <a:xfrm>
            <a:off x="14074440" y="5908711"/>
            <a:ext cx="519120" cy="510480"/>
            <a:chOff x="0" y="0"/>
            <a:chExt cx="692160" cy="680640"/>
          </a:xfrm>
        </p:grpSpPr>
        <p:sp>
          <p:nvSpPr>
            <p:cNvPr id="155" name="Freeform 170">
              <a:extLst>
                <a:ext uri="{FF2B5EF4-FFF2-40B4-BE49-F238E27FC236}">
                  <a16:creationId xmlns:a16="http://schemas.microsoft.com/office/drawing/2014/main" id="{20BE29E0-91A8-FED8-E428-71C1CF6FFFFC}"/>
                </a:ext>
              </a:extLst>
            </p:cNvPr>
            <p:cNvSpPr/>
            <p:nvPr/>
          </p:nvSpPr>
          <p:spPr>
            <a:xfrm>
              <a:off x="127" y="127"/>
              <a:ext cx="691896" cy="680593"/>
            </a:xfrm>
            <a:custGeom>
              <a:avLst/>
              <a:gdLst/>
              <a:ahLst/>
              <a:cxnLst/>
              <a:rect l="l" t="t" r="r" b="b"/>
              <a:pathLst>
                <a:path w="691896" h="680593">
                  <a:moveTo>
                    <a:pt x="348361" y="0"/>
                  </a:moveTo>
                  <a:cubicBezTo>
                    <a:pt x="162052" y="0"/>
                    <a:pt x="0" y="162306"/>
                    <a:pt x="2286" y="371094"/>
                  </a:cubicBezTo>
                  <a:cubicBezTo>
                    <a:pt x="2286" y="479298"/>
                    <a:pt x="48260" y="587629"/>
                    <a:pt x="137795" y="659892"/>
                  </a:cubicBezTo>
                  <a:cubicBezTo>
                    <a:pt x="147447" y="670179"/>
                    <a:pt x="154686" y="672719"/>
                    <a:pt x="157099" y="680466"/>
                  </a:cubicBezTo>
                  <a:lnTo>
                    <a:pt x="319405" y="680466"/>
                  </a:lnTo>
                  <a:lnTo>
                    <a:pt x="319405" y="564515"/>
                  </a:lnTo>
                  <a:lnTo>
                    <a:pt x="186309" y="564515"/>
                  </a:lnTo>
                  <a:cubicBezTo>
                    <a:pt x="171831" y="564515"/>
                    <a:pt x="159639" y="551688"/>
                    <a:pt x="159639" y="536194"/>
                  </a:cubicBezTo>
                  <a:lnTo>
                    <a:pt x="159639" y="476885"/>
                  </a:lnTo>
                  <a:cubicBezTo>
                    <a:pt x="159639" y="397002"/>
                    <a:pt x="205613" y="329946"/>
                    <a:pt x="268605" y="296418"/>
                  </a:cubicBezTo>
                  <a:cubicBezTo>
                    <a:pt x="251587" y="278384"/>
                    <a:pt x="241935" y="252603"/>
                    <a:pt x="241935" y="218948"/>
                  </a:cubicBezTo>
                  <a:cubicBezTo>
                    <a:pt x="241935" y="157099"/>
                    <a:pt x="290449" y="105537"/>
                    <a:pt x="348488" y="105537"/>
                  </a:cubicBezTo>
                  <a:cubicBezTo>
                    <a:pt x="404114" y="105537"/>
                    <a:pt x="452501" y="157099"/>
                    <a:pt x="452501" y="218948"/>
                  </a:cubicBezTo>
                  <a:cubicBezTo>
                    <a:pt x="452501" y="247396"/>
                    <a:pt x="440436" y="273177"/>
                    <a:pt x="425958" y="296418"/>
                  </a:cubicBezTo>
                  <a:cubicBezTo>
                    <a:pt x="488823" y="329946"/>
                    <a:pt x="534924" y="396875"/>
                    <a:pt x="534924" y="476885"/>
                  </a:cubicBezTo>
                  <a:lnTo>
                    <a:pt x="534924" y="536194"/>
                  </a:lnTo>
                  <a:cubicBezTo>
                    <a:pt x="534924" y="551688"/>
                    <a:pt x="522732" y="564515"/>
                    <a:pt x="508254" y="564515"/>
                  </a:cubicBezTo>
                  <a:lnTo>
                    <a:pt x="375031" y="564515"/>
                  </a:lnTo>
                  <a:lnTo>
                    <a:pt x="375031" y="680593"/>
                  </a:lnTo>
                  <a:lnTo>
                    <a:pt x="537083" y="680593"/>
                  </a:lnTo>
                  <a:cubicBezTo>
                    <a:pt x="539496" y="677926"/>
                    <a:pt x="546735" y="670306"/>
                    <a:pt x="556387" y="665099"/>
                  </a:cubicBezTo>
                  <a:cubicBezTo>
                    <a:pt x="645922" y="587756"/>
                    <a:pt x="691896" y="476885"/>
                    <a:pt x="691896" y="368681"/>
                  </a:cubicBezTo>
                  <a:cubicBezTo>
                    <a:pt x="691896" y="164973"/>
                    <a:pt x="537083" y="0"/>
                    <a:pt x="348361" y="0"/>
                  </a:cubicBezTo>
                  <a:close/>
                </a:path>
              </a:pathLst>
            </a:custGeom>
            <a:solidFill>
              <a:srgbClr val="7F7F7F"/>
            </a:solidFill>
          </p:spPr>
        </p:sp>
      </p:grpSp>
      <p:grpSp>
        <p:nvGrpSpPr>
          <p:cNvPr id="156" name="Group 171">
            <a:extLst>
              <a:ext uri="{FF2B5EF4-FFF2-40B4-BE49-F238E27FC236}">
                <a16:creationId xmlns:a16="http://schemas.microsoft.com/office/drawing/2014/main" id="{45CB753E-4F76-BAE7-1B60-6710B713751C}"/>
              </a:ext>
            </a:extLst>
          </p:cNvPr>
          <p:cNvGrpSpPr/>
          <p:nvPr/>
        </p:nvGrpSpPr>
        <p:grpSpPr>
          <a:xfrm>
            <a:off x="14294040" y="6034711"/>
            <a:ext cx="81360" cy="87120"/>
            <a:chOff x="0" y="0"/>
            <a:chExt cx="108480" cy="116160"/>
          </a:xfrm>
        </p:grpSpPr>
        <p:sp>
          <p:nvSpPr>
            <p:cNvPr id="157" name="Freeform 172">
              <a:extLst>
                <a:ext uri="{FF2B5EF4-FFF2-40B4-BE49-F238E27FC236}">
                  <a16:creationId xmlns:a16="http://schemas.microsoft.com/office/drawing/2014/main" id="{2D4CEF59-1748-6A8A-8EEB-93C0F45E44F9}"/>
                </a:ext>
              </a:extLst>
            </p:cNvPr>
            <p:cNvSpPr/>
            <p:nvPr/>
          </p:nvSpPr>
          <p:spPr>
            <a:xfrm>
              <a:off x="0" y="0"/>
              <a:ext cx="108458" cy="116078"/>
            </a:xfrm>
            <a:custGeom>
              <a:avLst/>
              <a:gdLst/>
              <a:ahLst/>
              <a:cxnLst/>
              <a:rect l="l" t="t" r="r" b="b"/>
              <a:pathLst>
                <a:path w="108458" h="116078">
                  <a:moveTo>
                    <a:pt x="55499" y="0"/>
                  </a:moveTo>
                  <a:cubicBezTo>
                    <a:pt x="24130" y="0"/>
                    <a:pt x="0" y="25781"/>
                    <a:pt x="0" y="59309"/>
                  </a:cubicBezTo>
                  <a:cubicBezTo>
                    <a:pt x="0" y="90297"/>
                    <a:pt x="24130" y="116078"/>
                    <a:pt x="55499" y="116078"/>
                  </a:cubicBezTo>
                  <a:cubicBezTo>
                    <a:pt x="84455" y="116078"/>
                    <a:pt x="108458" y="90297"/>
                    <a:pt x="108458" y="59309"/>
                  </a:cubicBezTo>
                  <a:cubicBezTo>
                    <a:pt x="108458" y="25781"/>
                    <a:pt x="84328" y="0"/>
                    <a:pt x="55499" y="0"/>
                  </a:cubicBezTo>
                  <a:close/>
                </a:path>
              </a:pathLst>
            </a:custGeom>
            <a:solidFill>
              <a:srgbClr val="7F7F7F"/>
            </a:solidFill>
          </p:spPr>
        </p:sp>
      </p:grpSp>
      <p:grpSp>
        <p:nvGrpSpPr>
          <p:cNvPr id="158" name="Group 173">
            <a:extLst>
              <a:ext uri="{FF2B5EF4-FFF2-40B4-BE49-F238E27FC236}">
                <a16:creationId xmlns:a16="http://schemas.microsoft.com/office/drawing/2014/main" id="{6FD2747D-64B0-70A2-B901-CDEE386DB9F8}"/>
              </a:ext>
            </a:extLst>
          </p:cNvPr>
          <p:cNvGrpSpPr/>
          <p:nvPr/>
        </p:nvGrpSpPr>
        <p:grpSpPr>
          <a:xfrm>
            <a:off x="14196120" y="6461671"/>
            <a:ext cx="279360" cy="87120"/>
            <a:chOff x="0" y="0"/>
            <a:chExt cx="372480" cy="116160"/>
          </a:xfrm>
        </p:grpSpPr>
        <p:sp>
          <p:nvSpPr>
            <p:cNvPr id="159" name="Freeform 174">
              <a:extLst>
                <a:ext uri="{FF2B5EF4-FFF2-40B4-BE49-F238E27FC236}">
                  <a16:creationId xmlns:a16="http://schemas.microsoft.com/office/drawing/2014/main" id="{C7CF10F4-C984-C71C-C016-0EC64595ED45}"/>
                </a:ext>
              </a:extLst>
            </p:cNvPr>
            <p:cNvSpPr/>
            <p:nvPr/>
          </p:nvSpPr>
          <p:spPr>
            <a:xfrm>
              <a:off x="127" y="127"/>
              <a:ext cx="372364" cy="116078"/>
            </a:xfrm>
            <a:custGeom>
              <a:avLst/>
              <a:gdLst/>
              <a:ahLst/>
              <a:cxnLst/>
              <a:rect l="l" t="t" r="r" b="b"/>
              <a:pathLst>
                <a:path w="372364" h="116078">
                  <a:moveTo>
                    <a:pt x="0" y="0"/>
                  </a:moveTo>
                  <a:lnTo>
                    <a:pt x="0" y="28321"/>
                  </a:lnTo>
                  <a:cubicBezTo>
                    <a:pt x="0" y="77343"/>
                    <a:pt x="36195" y="116078"/>
                    <a:pt x="79756" y="116078"/>
                  </a:cubicBezTo>
                  <a:lnTo>
                    <a:pt x="290068" y="116078"/>
                  </a:lnTo>
                  <a:cubicBezTo>
                    <a:pt x="336042" y="116078"/>
                    <a:pt x="372364" y="77343"/>
                    <a:pt x="372364" y="28321"/>
                  </a:cubicBezTo>
                  <a:lnTo>
                    <a:pt x="372364" y="0"/>
                  </a:lnTo>
                  <a:close/>
                </a:path>
              </a:pathLst>
            </a:custGeom>
            <a:solidFill>
              <a:srgbClr val="7F7F7F"/>
            </a:solidFill>
          </p:spPr>
        </p:sp>
      </p:grpSp>
      <p:grpSp>
        <p:nvGrpSpPr>
          <p:cNvPr id="160" name="Group 175">
            <a:extLst>
              <a:ext uri="{FF2B5EF4-FFF2-40B4-BE49-F238E27FC236}">
                <a16:creationId xmlns:a16="http://schemas.microsoft.com/office/drawing/2014/main" id="{28B49E65-213C-E24A-2671-C734110F035E}"/>
              </a:ext>
            </a:extLst>
          </p:cNvPr>
          <p:cNvGrpSpPr/>
          <p:nvPr/>
        </p:nvGrpSpPr>
        <p:grpSpPr>
          <a:xfrm>
            <a:off x="14235720" y="6165751"/>
            <a:ext cx="199440" cy="127440"/>
            <a:chOff x="0" y="0"/>
            <a:chExt cx="265920" cy="169920"/>
          </a:xfrm>
        </p:grpSpPr>
        <p:sp>
          <p:nvSpPr>
            <p:cNvPr id="161" name="Freeform 176">
              <a:extLst>
                <a:ext uri="{FF2B5EF4-FFF2-40B4-BE49-F238E27FC236}">
                  <a16:creationId xmlns:a16="http://schemas.microsoft.com/office/drawing/2014/main" id="{4D394D9D-0EB5-C94F-3AE8-3210C3715FA4}"/>
                </a:ext>
              </a:extLst>
            </p:cNvPr>
            <p:cNvSpPr/>
            <p:nvPr/>
          </p:nvSpPr>
          <p:spPr>
            <a:xfrm>
              <a:off x="127" y="127"/>
              <a:ext cx="265684" cy="169799"/>
            </a:xfrm>
            <a:custGeom>
              <a:avLst/>
              <a:gdLst/>
              <a:ahLst/>
              <a:cxnLst/>
              <a:rect l="l" t="t" r="r" b="b"/>
              <a:pathLst>
                <a:path w="265684" h="169799">
                  <a:moveTo>
                    <a:pt x="132842" y="0"/>
                  </a:moveTo>
                  <a:cubicBezTo>
                    <a:pt x="60452" y="0"/>
                    <a:pt x="0" y="59055"/>
                    <a:pt x="0" y="141478"/>
                  </a:cubicBezTo>
                  <a:lnTo>
                    <a:pt x="0" y="169799"/>
                  </a:lnTo>
                  <a:lnTo>
                    <a:pt x="265684" y="169799"/>
                  </a:lnTo>
                  <a:lnTo>
                    <a:pt x="265684" y="141478"/>
                  </a:lnTo>
                  <a:cubicBezTo>
                    <a:pt x="265684" y="64262"/>
                    <a:pt x="205359" y="0"/>
                    <a:pt x="132842" y="0"/>
                  </a:cubicBezTo>
                  <a:close/>
                </a:path>
              </a:pathLst>
            </a:custGeom>
            <a:solidFill>
              <a:srgbClr val="7F7F7F"/>
            </a:solidFill>
          </p:spPr>
        </p:sp>
      </p:grpSp>
      <p:grpSp>
        <p:nvGrpSpPr>
          <p:cNvPr id="162" name="Group 177">
            <a:extLst>
              <a:ext uri="{FF2B5EF4-FFF2-40B4-BE49-F238E27FC236}">
                <a16:creationId xmlns:a16="http://schemas.microsoft.com/office/drawing/2014/main" id="{D705D588-06EA-FD85-1516-BAC97F2F6156}"/>
              </a:ext>
            </a:extLst>
          </p:cNvPr>
          <p:cNvGrpSpPr/>
          <p:nvPr/>
        </p:nvGrpSpPr>
        <p:grpSpPr>
          <a:xfrm>
            <a:off x="14235720" y="6591271"/>
            <a:ext cx="201600" cy="42480"/>
            <a:chOff x="0" y="0"/>
            <a:chExt cx="268800" cy="56640"/>
          </a:xfrm>
        </p:grpSpPr>
        <p:sp>
          <p:nvSpPr>
            <p:cNvPr id="163" name="Freeform 178">
              <a:extLst>
                <a:ext uri="{FF2B5EF4-FFF2-40B4-BE49-F238E27FC236}">
                  <a16:creationId xmlns:a16="http://schemas.microsoft.com/office/drawing/2014/main" id="{DBFE00D8-45E1-E901-EB0E-E442F1FE6637}"/>
                </a:ext>
              </a:extLst>
            </p:cNvPr>
            <p:cNvSpPr/>
            <p:nvPr/>
          </p:nvSpPr>
          <p:spPr>
            <a:xfrm>
              <a:off x="127" y="127"/>
              <a:ext cx="268732" cy="56515"/>
            </a:xfrm>
            <a:custGeom>
              <a:avLst/>
              <a:gdLst/>
              <a:ahLst/>
              <a:cxnLst/>
              <a:rect l="l" t="t" r="r" b="b"/>
              <a:pathLst>
                <a:path w="268732" h="56515">
                  <a:moveTo>
                    <a:pt x="2286" y="0"/>
                  </a:moveTo>
                  <a:cubicBezTo>
                    <a:pt x="0" y="30861"/>
                    <a:pt x="21717" y="56515"/>
                    <a:pt x="53213" y="56515"/>
                  </a:cubicBezTo>
                  <a:lnTo>
                    <a:pt x="212979" y="56515"/>
                  </a:lnTo>
                  <a:cubicBezTo>
                    <a:pt x="244475" y="56515"/>
                    <a:pt x="268732" y="30861"/>
                    <a:pt x="268732" y="0"/>
                  </a:cubicBezTo>
                  <a:close/>
                </a:path>
              </a:pathLst>
            </a:custGeom>
            <a:solidFill>
              <a:srgbClr val="7F7F7F"/>
            </a:solidFill>
          </p:spPr>
        </p:sp>
      </p:grpSp>
      <p:grpSp>
        <p:nvGrpSpPr>
          <p:cNvPr id="164" name="Group 179">
            <a:extLst>
              <a:ext uri="{FF2B5EF4-FFF2-40B4-BE49-F238E27FC236}">
                <a16:creationId xmlns:a16="http://schemas.microsoft.com/office/drawing/2014/main" id="{118D2E34-875A-07CB-1100-DC15A766736C}"/>
              </a:ext>
            </a:extLst>
          </p:cNvPr>
          <p:cNvGrpSpPr/>
          <p:nvPr/>
        </p:nvGrpSpPr>
        <p:grpSpPr>
          <a:xfrm>
            <a:off x="10378680" y="7688551"/>
            <a:ext cx="339840" cy="362160"/>
            <a:chOff x="0" y="0"/>
            <a:chExt cx="453120" cy="482880"/>
          </a:xfrm>
        </p:grpSpPr>
        <p:sp>
          <p:nvSpPr>
            <p:cNvPr id="165" name="Freeform 180">
              <a:extLst>
                <a:ext uri="{FF2B5EF4-FFF2-40B4-BE49-F238E27FC236}">
                  <a16:creationId xmlns:a16="http://schemas.microsoft.com/office/drawing/2014/main" id="{3310152E-8DFA-95DC-4CD3-E0A09F9C1FFE}"/>
                </a:ext>
              </a:extLst>
            </p:cNvPr>
            <p:cNvSpPr/>
            <p:nvPr/>
          </p:nvSpPr>
          <p:spPr>
            <a:xfrm>
              <a:off x="0" y="0"/>
              <a:ext cx="453136" cy="482854"/>
            </a:xfrm>
            <a:custGeom>
              <a:avLst/>
              <a:gdLst/>
              <a:ahLst/>
              <a:cxnLst/>
              <a:rect l="l" t="t" r="r" b="b"/>
              <a:pathLst>
                <a:path w="453136" h="482854">
                  <a:moveTo>
                    <a:pt x="227838" y="0"/>
                  </a:moveTo>
                  <a:cubicBezTo>
                    <a:pt x="130556" y="0"/>
                    <a:pt x="117856" y="62738"/>
                    <a:pt x="82042" y="286385"/>
                  </a:cubicBezTo>
                  <a:cubicBezTo>
                    <a:pt x="76962" y="324612"/>
                    <a:pt x="69215" y="370967"/>
                    <a:pt x="61595" y="422783"/>
                  </a:cubicBezTo>
                  <a:lnTo>
                    <a:pt x="28194" y="422783"/>
                  </a:lnTo>
                  <a:cubicBezTo>
                    <a:pt x="12827" y="422783"/>
                    <a:pt x="0" y="436499"/>
                    <a:pt x="0" y="452882"/>
                  </a:cubicBezTo>
                  <a:cubicBezTo>
                    <a:pt x="0" y="469265"/>
                    <a:pt x="12827" y="482854"/>
                    <a:pt x="28194" y="482854"/>
                  </a:cubicBezTo>
                  <a:lnTo>
                    <a:pt x="424942" y="482854"/>
                  </a:lnTo>
                  <a:cubicBezTo>
                    <a:pt x="440309" y="480187"/>
                    <a:pt x="453136" y="466471"/>
                    <a:pt x="453136" y="450088"/>
                  </a:cubicBezTo>
                  <a:cubicBezTo>
                    <a:pt x="453136" y="433705"/>
                    <a:pt x="440309" y="420116"/>
                    <a:pt x="424942" y="420116"/>
                  </a:cubicBezTo>
                  <a:lnTo>
                    <a:pt x="394208" y="420116"/>
                  </a:lnTo>
                  <a:cubicBezTo>
                    <a:pt x="383921" y="368300"/>
                    <a:pt x="376301" y="324612"/>
                    <a:pt x="371221" y="283718"/>
                  </a:cubicBezTo>
                  <a:cubicBezTo>
                    <a:pt x="335407" y="65405"/>
                    <a:pt x="322580" y="0"/>
                    <a:pt x="227838" y="0"/>
                  </a:cubicBezTo>
                  <a:close/>
                </a:path>
              </a:pathLst>
            </a:custGeom>
            <a:solidFill>
              <a:srgbClr val="7F7F7F"/>
            </a:solidFill>
          </p:spPr>
        </p:sp>
      </p:grpSp>
      <p:grpSp>
        <p:nvGrpSpPr>
          <p:cNvPr id="166" name="Group 181">
            <a:extLst>
              <a:ext uri="{FF2B5EF4-FFF2-40B4-BE49-F238E27FC236}">
                <a16:creationId xmlns:a16="http://schemas.microsoft.com/office/drawing/2014/main" id="{3C07D275-7ADD-8B59-C1DD-0C294D7BCA55}"/>
              </a:ext>
            </a:extLst>
          </p:cNvPr>
          <p:cNvGrpSpPr/>
          <p:nvPr/>
        </p:nvGrpSpPr>
        <p:grpSpPr>
          <a:xfrm>
            <a:off x="10697640" y="7373191"/>
            <a:ext cx="169200" cy="180000"/>
            <a:chOff x="0" y="0"/>
            <a:chExt cx="225600" cy="240000"/>
          </a:xfrm>
        </p:grpSpPr>
        <p:sp>
          <p:nvSpPr>
            <p:cNvPr id="167" name="Freeform 182">
              <a:extLst>
                <a:ext uri="{FF2B5EF4-FFF2-40B4-BE49-F238E27FC236}">
                  <a16:creationId xmlns:a16="http://schemas.microsoft.com/office/drawing/2014/main" id="{E2172DD8-F250-1DE7-799C-457FE87D2B09}"/>
                </a:ext>
              </a:extLst>
            </p:cNvPr>
            <p:cNvSpPr/>
            <p:nvPr/>
          </p:nvSpPr>
          <p:spPr>
            <a:xfrm>
              <a:off x="0" y="0"/>
              <a:ext cx="225679" cy="240030"/>
            </a:xfrm>
            <a:custGeom>
              <a:avLst/>
              <a:gdLst/>
              <a:ahLst/>
              <a:cxnLst/>
              <a:rect l="l" t="t" r="r" b="b"/>
              <a:pathLst>
                <a:path w="225679" h="240030">
                  <a:moveTo>
                    <a:pt x="112776" y="0"/>
                  </a:moveTo>
                  <a:cubicBezTo>
                    <a:pt x="51308" y="0"/>
                    <a:pt x="0" y="54483"/>
                    <a:pt x="0" y="120015"/>
                  </a:cubicBezTo>
                  <a:cubicBezTo>
                    <a:pt x="0" y="182626"/>
                    <a:pt x="51308" y="240030"/>
                    <a:pt x="112776" y="240030"/>
                  </a:cubicBezTo>
                  <a:cubicBezTo>
                    <a:pt x="174244" y="240030"/>
                    <a:pt x="225679" y="182753"/>
                    <a:pt x="225679" y="120015"/>
                  </a:cubicBezTo>
                  <a:cubicBezTo>
                    <a:pt x="225552" y="54483"/>
                    <a:pt x="174371" y="0"/>
                    <a:pt x="112776" y="0"/>
                  </a:cubicBezTo>
                  <a:close/>
                </a:path>
              </a:pathLst>
            </a:custGeom>
            <a:solidFill>
              <a:srgbClr val="7F7F7F"/>
            </a:solidFill>
          </p:spPr>
        </p:sp>
      </p:grpSp>
      <p:grpSp>
        <p:nvGrpSpPr>
          <p:cNvPr id="168" name="Group 183">
            <a:extLst>
              <a:ext uri="{FF2B5EF4-FFF2-40B4-BE49-F238E27FC236}">
                <a16:creationId xmlns:a16="http://schemas.microsoft.com/office/drawing/2014/main" id="{D55D8268-4A31-7116-ED76-CBC903F0359F}"/>
              </a:ext>
            </a:extLst>
          </p:cNvPr>
          <p:cNvGrpSpPr/>
          <p:nvPr/>
        </p:nvGrpSpPr>
        <p:grpSpPr>
          <a:xfrm>
            <a:off x="10232520" y="7373191"/>
            <a:ext cx="167040" cy="180000"/>
            <a:chOff x="0" y="0"/>
            <a:chExt cx="222720" cy="240000"/>
          </a:xfrm>
        </p:grpSpPr>
        <p:sp>
          <p:nvSpPr>
            <p:cNvPr id="169" name="Freeform 184">
              <a:extLst>
                <a:ext uri="{FF2B5EF4-FFF2-40B4-BE49-F238E27FC236}">
                  <a16:creationId xmlns:a16="http://schemas.microsoft.com/office/drawing/2014/main" id="{D58FCF7F-76C6-FC5B-C2BE-FEAB81B1BA37}"/>
                </a:ext>
              </a:extLst>
            </p:cNvPr>
            <p:cNvSpPr/>
            <p:nvPr/>
          </p:nvSpPr>
          <p:spPr>
            <a:xfrm>
              <a:off x="0" y="0"/>
              <a:ext cx="222758" cy="240030"/>
            </a:xfrm>
            <a:custGeom>
              <a:avLst/>
              <a:gdLst/>
              <a:ahLst/>
              <a:cxnLst/>
              <a:rect l="l" t="t" r="r" b="b"/>
              <a:pathLst>
                <a:path w="222758" h="240030">
                  <a:moveTo>
                    <a:pt x="110109" y="0"/>
                  </a:moveTo>
                  <a:cubicBezTo>
                    <a:pt x="48641" y="0"/>
                    <a:pt x="0" y="54483"/>
                    <a:pt x="0" y="120015"/>
                  </a:cubicBezTo>
                  <a:cubicBezTo>
                    <a:pt x="0" y="185547"/>
                    <a:pt x="48641" y="240030"/>
                    <a:pt x="110109" y="240030"/>
                  </a:cubicBezTo>
                  <a:cubicBezTo>
                    <a:pt x="171577" y="240030"/>
                    <a:pt x="222758" y="185547"/>
                    <a:pt x="222758" y="120015"/>
                  </a:cubicBezTo>
                  <a:cubicBezTo>
                    <a:pt x="222758" y="54483"/>
                    <a:pt x="171577" y="0"/>
                    <a:pt x="110109" y="0"/>
                  </a:cubicBezTo>
                  <a:close/>
                </a:path>
              </a:pathLst>
            </a:custGeom>
            <a:solidFill>
              <a:srgbClr val="7F7F7F"/>
            </a:solidFill>
          </p:spPr>
        </p:sp>
      </p:grpSp>
      <p:grpSp>
        <p:nvGrpSpPr>
          <p:cNvPr id="170" name="Group 185">
            <a:extLst>
              <a:ext uri="{FF2B5EF4-FFF2-40B4-BE49-F238E27FC236}">
                <a16:creationId xmlns:a16="http://schemas.microsoft.com/office/drawing/2014/main" id="{26CFAE73-E3E9-3776-71C1-5310EDA43B4B}"/>
              </a:ext>
            </a:extLst>
          </p:cNvPr>
          <p:cNvGrpSpPr/>
          <p:nvPr/>
        </p:nvGrpSpPr>
        <p:grpSpPr>
          <a:xfrm>
            <a:off x="10188600" y="7553911"/>
            <a:ext cx="255600" cy="135360"/>
            <a:chOff x="0" y="0"/>
            <a:chExt cx="340800" cy="180480"/>
          </a:xfrm>
        </p:grpSpPr>
        <p:sp>
          <p:nvSpPr>
            <p:cNvPr id="171" name="Freeform 186">
              <a:extLst>
                <a:ext uri="{FF2B5EF4-FFF2-40B4-BE49-F238E27FC236}">
                  <a16:creationId xmlns:a16="http://schemas.microsoft.com/office/drawing/2014/main" id="{E140D187-019D-B28F-5D5F-350363943C48}"/>
                </a:ext>
              </a:extLst>
            </p:cNvPr>
            <p:cNvSpPr/>
            <p:nvPr/>
          </p:nvSpPr>
          <p:spPr>
            <a:xfrm>
              <a:off x="0" y="127"/>
              <a:ext cx="340741" cy="180213"/>
            </a:xfrm>
            <a:custGeom>
              <a:avLst/>
              <a:gdLst/>
              <a:ahLst/>
              <a:cxnLst/>
              <a:rect l="l" t="t" r="r" b="b"/>
              <a:pathLst>
                <a:path w="340741" h="180213">
                  <a:moveTo>
                    <a:pt x="46228" y="0"/>
                  </a:moveTo>
                  <a:cubicBezTo>
                    <a:pt x="20447" y="29972"/>
                    <a:pt x="0" y="73660"/>
                    <a:pt x="0" y="117475"/>
                  </a:cubicBezTo>
                  <a:lnTo>
                    <a:pt x="0" y="150241"/>
                  </a:lnTo>
                  <a:cubicBezTo>
                    <a:pt x="0" y="166624"/>
                    <a:pt x="12827" y="180213"/>
                    <a:pt x="28194" y="180213"/>
                  </a:cubicBezTo>
                  <a:lnTo>
                    <a:pt x="310007" y="180213"/>
                  </a:lnTo>
                  <a:cubicBezTo>
                    <a:pt x="327914" y="180213"/>
                    <a:pt x="340741" y="166624"/>
                    <a:pt x="340741" y="150241"/>
                  </a:cubicBezTo>
                  <a:lnTo>
                    <a:pt x="340741" y="117475"/>
                  </a:lnTo>
                  <a:cubicBezTo>
                    <a:pt x="340741" y="70993"/>
                    <a:pt x="322707" y="29972"/>
                    <a:pt x="294640" y="0"/>
                  </a:cubicBezTo>
                  <a:cubicBezTo>
                    <a:pt x="263779" y="35433"/>
                    <a:pt x="217678" y="60071"/>
                    <a:pt x="169037" y="60071"/>
                  </a:cubicBezTo>
                  <a:cubicBezTo>
                    <a:pt x="123063" y="60071"/>
                    <a:pt x="76962" y="35433"/>
                    <a:pt x="46228" y="0"/>
                  </a:cubicBezTo>
                  <a:close/>
                </a:path>
              </a:pathLst>
            </a:custGeom>
            <a:solidFill>
              <a:srgbClr val="7F7F7F"/>
            </a:solidFill>
          </p:spPr>
        </p:sp>
      </p:grpSp>
      <p:grpSp>
        <p:nvGrpSpPr>
          <p:cNvPr id="172" name="Group 187">
            <a:extLst>
              <a:ext uri="{FF2B5EF4-FFF2-40B4-BE49-F238E27FC236}">
                <a16:creationId xmlns:a16="http://schemas.microsoft.com/office/drawing/2014/main" id="{98F497E7-E0C0-2910-FB5E-213ED97FB42E}"/>
              </a:ext>
            </a:extLst>
          </p:cNvPr>
          <p:cNvGrpSpPr/>
          <p:nvPr/>
        </p:nvGrpSpPr>
        <p:grpSpPr>
          <a:xfrm>
            <a:off x="10657320" y="7553911"/>
            <a:ext cx="253440" cy="135360"/>
            <a:chOff x="0" y="0"/>
            <a:chExt cx="337920" cy="180480"/>
          </a:xfrm>
        </p:grpSpPr>
        <p:sp>
          <p:nvSpPr>
            <p:cNvPr id="173" name="Freeform 188">
              <a:extLst>
                <a:ext uri="{FF2B5EF4-FFF2-40B4-BE49-F238E27FC236}">
                  <a16:creationId xmlns:a16="http://schemas.microsoft.com/office/drawing/2014/main" id="{C608D1EA-6735-247E-2058-685E7DA98CDC}"/>
                </a:ext>
              </a:extLst>
            </p:cNvPr>
            <p:cNvSpPr/>
            <p:nvPr/>
          </p:nvSpPr>
          <p:spPr>
            <a:xfrm>
              <a:off x="127" y="127"/>
              <a:ext cx="337693" cy="180213"/>
            </a:xfrm>
            <a:custGeom>
              <a:avLst/>
              <a:gdLst/>
              <a:ahLst/>
              <a:cxnLst/>
              <a:rect l="l" t="t" r="r" b="b"/>
              <a:pathLst>
                <a:path w="337693" h="180213">
                  <a:moveTo>
                    <a:pt x="43434" y="0"/>
                  </a:moveTo>
                  <a:cubicBezTo>
                    <a:pt x="17780" y="29972"/>
                    <a:pt x="0" y="73660"/>
                    <a:pt x="0" y="117475"/>
                  </a:cubicBezTo>
                  <a:lnTo>
                    <a:pt x="0" y="147447"/>
                  </a:lnTo>
                  <a:cubicBezTo>
                    <a:pt x="0" y="166624"/>
                    <a:pt x="12700" y="180213"/>
                    <a:pt x="28067" y="180213"/>
                  </a:cubicBezTo>
                  <a:lnTo>
                    <a:pt x="309626" y="180213"/>
                  </a:lnTo>
                  <a:cubicBezTo>
                    <a:pt x="324993" y="180213"/>
                    <a:pt x="337693" y="166624"/>
                    <a:pt x="337693" y="147447"/>
                  </a:cubicBezTo>
                  <a:lnTo>
                    <a:pt x="337693" y="117475"/>
                  </a:lnTo>
                  <a:cubicBezTo>
                    <a:pt x="337693" y="70993"/>
                    <a:pt x="322326" y="29972"/>
                    <a:pt x="294259" y="0"/>
                  </a:cubicBezTo>
                  <a:cubicBezTo>
                    <a:pt x="260985" y="35433"/>
                    <a:pt x="217551" y="60071"/>
                    <a:pt x="168783" y="60071"/>
                  </a:cubicBezTo>
                  <a:cubicBezTo>
                    <a:pt x="117602" y="60071"/>
                    <a:pt x="76708" y="35433"/>
                    <a:pt x="43434" y="0"/>
                  </a:cubicBezTo>
                  <a:close/>
                </a:path>
              </a:pathLst>
            </a:custGeom>
            <a:solidFill>
              <a:srgbClr val="7F7F7F"/>
            </a:solidFill>
          </p:spPr>
        </p:sp>
      </p:grpSp>
      <p:grpSp>
        <p:nvGrpSpPr>
          <p:cNvPr id="174" name="Group 189">
            <a:extLst>
              <a:ext uri="{FF2B5EF4-FFF2-40B4-BE49-F238E27FC236}">
                <a16:creationId xmlns:a16="http://schemas.microsoft.com/office/drawing/2014/main" id="{5F4C3E4D-04B4-4AAB-0DE8-FD5A5FE05EC9}"/>
              </a:ext>
            </a:extLst>
          </p:cNvPr>
          <p:cNvGrpSpPr/>
          <p:nvPr/>
        </p:nvGrpSpPr>
        <p:grpSpPr>
          <a:xfrm>
            <a:off x="10666680" y="7733911"/>
            <a:ext cx="244080" cy="137520"/>
            <a:chOff x="0" y="0"/>
            <a:chExt cx="325440" cy="183360"/>
          </a:xfrm>
        </p:grpSpPr>
        <p:sp>
          <p:nvSpPr>
            <p:cNvPr id="175" name="Freeform 190">
              <a:extLst>
                <a:ext uri="{FF2B5EF4-FFF2-40B4-BE49-F238E27FC236}">
                  <a16:creationId xmlns:a16="http://schemas.microsoft.com/office/drawing/2014/main" id="{FFCD1810-7C54-2391-F5B3-F9A1FCAEC052}"/>
                </a:ext>
              </a:extLst>
            </p:cNvPr>
            <p:cNvSpPr/>
            <p:nvPr/>
          </p:nvSpPr>
          <p:spPr>
            <a:xfrm>
              <a:off x="0" y="0"/>
              <a:ext cx="325374" cy="183261"/>
            </a:xfrm>
            <a:custGeom>
              <a:avLst/>
              <a:gdLst/>
              <a:ahLst/>
              <a:cxnLst/>
              <a:rect l="l" t="t" r="r" b="b"/>
              <a:pathLst>
                <a:path w="325374" h="183261">
                  <a:moveTo>
                    <a:pt x="0" y="0"/>
                  </a:moveTo>
                  <a:cubicBezTo>
                    <a:pt x="15367" y="49276"/>
                    <a:pt x="25654" y="106680"/>
                    <a:pt x="38481" y="183261"/>
                  </a:cubicBezTo>
                  <a:lnTo>
                    <a:pt x="297180" y="183261"/>
                  </a:lnTo>
                  <a:cubicBezTo>
                    <a:pt x="312547" y="183261"/>
                    <a:pt x="325374" y="169672"/>
                    <a:pt x="325374" y="150495"/>
                  </a:cubicBezTo>
                  <a:lnTo>
                    <a:pt x="325374" y="32766"/>
                  </a:lnTo>
                  <a:cubicBezTo>
                    <a:pt x="322834" y="13716"/>
                    <a:pt x="312547" y="0"/>
                    <a:pt x="297180" y="0"/>
                  </a:cubicBezTo>
                  <a:close/>
                </a:path>
              </a:pathLst>
            </a:custGeom>
            <a:solidFill>
              <a:srgbClr val="7F7F7F"/>
            </a:solidFill>
          </p:spPr>
        </p:sp>
      </p:grpSp>
      <p:grpSp>
        <p:nvGrpSpPr>
          <p:cNvPr id="176" name="Group 191">
            <a:extLst>
              <a:ext uri="{FF2B5EF4-FFF2-40B4-BE49-F238E27FC236}">
                <a16:creationId xmlns:a16="http://schemas.microsoft.com/office/drawing/2014/main" id="{CD6FDC82-D317-B656-FEF0-CDA797332AAF}"/>
              </a:ext>
            </a:extLst>
          </p:cNvPr>
          <p:cNvGrpSpPr/>
          <p:nvPr/>
        </p:nvGrpSpPr>
        <p:grpSpPr>
          <a:xfrm>
            <a:off x="10188600" y="7733911"/>
            <a:ext cx="246240" cy="135360"/>
            <a:chOff x="0" y="0"/>
            <a:chExt cx="328320" cy="180480"/>
          </a:xfrm>
        </p:grpSpPr>
        <p:sp>
          <p:nvSpPr>
            <p:cNvPr id="177" name="Freeform 192">
              <a:extLst>
                <a:ext uri="{FF2B5EF4-FFF2-40B4-BE49-F238E27FC236}">
                  <a16:creationId xmlns:a16="http://schemas.microsoft.com/office/drawing/2014/main" id="{F194E030-A90C-8B8B-0CAA-E61C7D4B9062}"/>
                </a:ext>
              </a:extLst>
            </p:cNvPr>
            <p:cNvSpPr/>
            <p:nvPr/>
          </p:nvSpPr>
          <p:spPr>
            <a:xfrm>
              <a:off x="0" y="0"/>
              <a:ext cx="328295" cy="180467"/>
            </a:xfrm>
            <a:custGeom>
              <a:avLst/>
              <a:gdLst/>
              <a:ahLst/>
              <a:cxnLst/>
              <a:rect l="l" t="t" r="r" b="b"/>
              <a:pathLst>
                <a:path w="328295" h="180467">
                  <a:moveTo>
                    <a:pt x="28194" y="0"/>
                  </a:moveTo>
                  <a:cubicBezTo>
                    <a:pt x="12827" y="0"/>
                    <a:pt x="0" y="13716"/>
                    <a:pt x="0" y="30099"/>
                  </a:cubicBezTo>
                  <a:lnTo>
                    <a:pt x="0" y="150368"/>
                  </a:lnTo>
                  <a:cubicBezTo>
                    <a:pt x="0" y="169545"/>
                    <a:pt x="12827" y="180467"/>
                    <a:pt x="28194" y="180467"/>
                  </a:cubicBezTo>
                  <a:lnTo>
                    <a:pt x="289814" y="180467"/>
                  </a:lnTo>
                  <a:cubicBezTo>
                    <a:pt x="302641" y="106680"/>
                    <a:pt x="310388" y="49149"/>
                    <a:pt x="328295" y="0"/>
                  </a:cubicBezTo>
                  <a:close/>
                </a:path>
              </a:pathLst>
            </a:custGeom>
            <a:solidFill>
              <a:srgbClr val="7F7F7F"/>
            </a:solidFill>
          </p:spPr>
        </p:sp>
      </p:grpSp>
      <p:grpSp>
        <p:nvGrpSpPr>
          <p:cNvPr id="178" name="Group 193">
            <a:extLst>
              <a:ext uri="{FF2B5EF4-FFF2-40B4-BE49-F238E27FC236}">
                <a16:creationId xmlns:a16="http://schemas.microsoft.com/office/drawing/2014/main" id="{5C191AD5-C6FC-6DF5-8A12-9426C554C90F}"/>
              </a:ext>
            </a:extLst>
          </p:cNvPr>
          <p:cNvGrpSpPr/>
          <p:nvPr/>
        </p:nvGrpSpPr>
        <p:grpSpPr>
          <a:xfrm>
            <a:off x="3604200" y="7575511"/>
            <a:ext cx="43920" cy="43200"/>
            <a:chOff x="0" y="0"/>
            <a:chExt cx="58560" cy="57600"/>
          </a:xfrm>
        </p:grpSpPr>
        <p:sp>
          <p:nvSpPr>
            <p:cNvPr id="179" name="Freeform 194">
              <a:extLst>
                <a:ext uri="{FF2B5EF4-FFF2-40B4-BE49-F238E27FC236}">
                  <a16:creationId xmlns:a16="http://schemas.microsoft.com/office/drawing/2014/main" id="{DB5A1B59-6553-65F5-7DC1-6F126F91E810}"/>
                </a:ext>
              </a:extLst>
            </p:cNvPr>
            <p:cNvSpPr/>
            <p:nvPr/>
          </p:nvSpPr>
          <p:spPr>
            <a:xfrm>
              <a:off x="127" y="0"/>
              <a:ext cx="58420" cy="57531"/>
            </a:xfrm>
            <a:custGeom>
              <a:avLst/>
              <a:gdLst/>
              <a:ahLst/>
              <a:cxnLst/>
              <a:rect l="l" t="t" r="r" b="b"/>
              <a:pathLst>
                <a:path w="58420" h="57531">
                  <a:moveTo>
                    <a:pt x="30099" y="0"/>
                  </a:moveTo>
                  <a:cubicBezTo>
                    <a:pt x="23368" y="0"/>
                    <a:pt x="16510" y="2794"/>
                    <a:pt x="10160" y="8255"/>
                  </a:cubicBezTo>
                  <a:cubicBezTo>
                    <a:pt x="0" y="19177"/>
                    <a:pt x="0" y="38354"/>
                    <a:pt x="10160" y="49276"/>
                  </a:cubicBezTo>
                  <a:cubicBezTo>
                    <a:pt x="15240" y="54737"/>
                    <a:pt x="22225" y="57531"/>
                    <a:pt x="29210" y="57531"/>
                  </a:cubicBezTo>
                  <a:cubicBezTo>
                    <a:pt x="36195" y="57531"/>
                    <a:pt x="43180" y="54737"/>
                    <a:pt x="48260" y="49276"/>
                  </a:cubicBezTo>
                  <a:cubicBezTo>
                    <a:pt x="58420" y="38354"/>
                    <a:pt x="58420" y="19177"/>
                    <a:pt x="48260" y="8255"/>
                  </a:cubicBezTo>
                  <a:cubicBezTo>
                    <a:pt x="43053" y="2794"/>
                    <a:pt x="36830" y="0"/>
                    <a:pt x="30099" y="0"/>
                  </a:cubicBezTo>
                  <a:close/>
                </a:path>
              </a:pathLst>
            </a:custGeom>
            <a:solidFill>
              <a:srgbClr val="7F7F7F"/>
            </a:solidFill>
          </p:spPr>
        </p:sp>
      </p:grpSp>
      <p:grpSp>
        <p:nvGrpSpPr>
          <p:cNvPr id="180" name="Group 195">
            <a:extLst>
              <a:ext uri="{FF2B5EF4-FFF2-40B4-BE49-F238E27FC236}">
                <a16:creationId xmlns:a16="http://schemas.microsoft.com/office/drawing/2014/main" id="{2E8848E1-DC17-BE77-8A27-C40FE4A9E6F5}"/>
              </a:ext>
            </a:extLst>
          </p:cNvPr>
          <p:cNvGrpSpPr/>
          <p:nvPr/>
        </p:nvGrpSpPr>
        <p:grpSpPr>
          <a:xfrm>
            <a:off x="3510600" y="7484791"/>
            <a:ext cx="230400" cy="225360"/>
            <a:chOff x="0" y="0"/>
            <a:chExt cx="307200" cy="300480"/>
          </a:xfrm>
        </p:grpSpPr>
        <p:sp>
          <p:nvSpPr>
            <p:cNvPr id="181" name="Freeform 196">
              <a:extLst>
                <a:ext uri="{FF2B5EF4-FFF2-40B4-BE49-F238E27FC236}">
                  <a16:creationId xmlns:a16="http://schemas.microsoft.com/office/drawing/2014/main" id="{98FF74F5-B714-2698-0687-F4522CF6D97C}"/>
                </a:ext>
              </a:extLst>
            </p:cNvPr>
            <p:cNvSpPr/>
            <p:nvPr/>
          </p:nvSpPr>
          <p:spPr>
            <a:xfrm>
              <a:off x="0" y="127"/>
              <a:ext cx="307213" cy="300228"/>
            </a:xfrm>
            <a:custGeom>
              <a:avLst/>
              <a:gdLst/>
              <a:ahLst/>
              <a:cxnLst/>
              <a:rect l="l" t="t" r="r" b="b"/>
              <a:pathLst>
                <a:path w="307213" h="300228">
                  <a:moveTo>
                    <a:pt x="156210" y="61468"/>
                  </a:moveTo>
                  <a:cubicBezTo>
                    <a:pt x="177927" y="61468"/>
                    <a:pt x="199771" y="70358"/>
                    <a:pt x="215138" y="88138"/>
                  </a:cubicBezTo>
                  <a:cubicBezTo>
                    <a:pt x="250952" y="120904"/>
                    <a:pt x="250952" y="180975"/>
                    <a:pt x="215138" y="213741"/>
                  </a:cubicBezTo>
                  <a:cubicBezTo>
                    <a:pt x="199771" y="231521"/>
                    <a:pt x="178054" y="240411"/>
                    <a:pt x="156210" y="240411"/>
                  </a:cubicBezTo>
                  <a:cubicBezTo>
                    <a:pt x="134366" y="240411"/>
                    <a:pt x="112649" y="231521"/>
                    <a:pt x="97282" y="213741"/>
                  </a:cubicBezTo>
                  <a:cubicBezTo>
                    <a:pt x="64008" y="180975"/>
                    <a:pt x="64008" y="120904"/>
                    <a:pt x="97282" y="88138"/>
                  </a:cubicBezTo>
                  <a:cubicBezTo>
                    <a:pt x="112649" y="70358"/>
                    <a:pt x="134366" y="61468"/>
                    <a:pt x="156210" y="61468"/>
                  </a:cubicBezTo>
                  <a:close/>
                  <a:moveTo>
                    <a:pt x="156845" y="0"/>
                  </a:moveTo>
                  <a:cubicBezTo>
                    <a:pt x="121031" y="0"/>
                    <a:pt x="84455" y="15621"/>
                    <a:pt x="56261" y="46990"/>
                  </a:cubicBezTo>
                  <a:cubicBezTo>
                    <a:pt x="0" y="104394"/>
                    <a:pt x="0" y="200025"/>
                    <a:pt x="56261" y="257302"/>
                  </a:cubicBezTo>
                  <a:cubicBezTo>
                    <a:pt x="83185" y="286004"/>
                    <a:pt x="119634" y="300228"/>
                    <a:pt x="155829" y="300228"/>
                  </a:cubicBezTo>
                  <a:cubicBezTo>
                    <a:pt x="192024" y="300228"/>
                    <a:pt x="227838" y="285877"/>
                    <a:pt x="253365" y="257302"/>
                  </a:cubicBezTo>
                  <a:cubicBezTo>
                    <a:pt x="307213" y="200025"/>
                    <a:pt x="307213" y="104394"/>
                    <a:pt x="253365" y="46990"/>
                  </a:cubicBezTo>
                  <a:cubicBezTo>
                    <a:pt x="227838" y="15621"/>
                    <a:pt x="192659" y="0"/>
                    <a:pt x="156845" y="0"/>
                  </a:cubicBezTo>
                  <a:close/>
                </a:path>
              </a:pathLst>
            </a:custGeom>
            <a:solidFill>
              <a:srgbClr val="7F7F7F"/>
            </a:solidFill>
          </p:spPr>
        </p:sp>
      </p:grpSp>
      <p:grpSp>
        <p:nvGrpSpPr>
          <p:cNvPr id="182" name="Group 197">
            <a:extLst>
              <a:ext uri="{FF2B5EF4-FFF2-40B4-BE49-F238E27FC236}">
                <a16:creationId xmlns:a16="http://schemas.microsoft.com/office/drawing/2014/main" id="{A66CB56E-81F4-0C19-0E53-F83021800974}"/>
              </a:ext>
            </a:extLst>
          </p:cNvPr>
          <p:cNvGrpSpPr/>
          <p:nvPr/>
        </p:nvGrpSpPr>
        <p:grpSpPr>
          <a:xfrm>
            <a:off x="3715800" y="7256551"/>
            <a:ext cx="288000" cy="308880"/>
            <a:chOff x="0" y="0"/>
            <a:chExt cx="384000" cy="411840"/>
          </a:xfrm>
        </p:grpSpPr>
        <p:sp>
          <p:nvSpPr>
            <p:cNvPr id="183" name="Freeform 198">
              <a:extLst>
                <a:ext uri="{FF2B5EF4-FFF2-40B4-BE49-F238E27FC236}">
                  <a16:creationId xmlns:a16="http://schemas.microsoft.com/office/drawing/2014/main" id="{1F55B13B-5CE0-BF68-5F2E-AA9FF52E14AC}"/>
                </a:ext>
              </a:extLst>
            </p:cNvPr>
            <p:cNvSpPr/>
            <p:nvPr/>
          </p:nvSpPr>
          <p:spPr>
            <a:xfrm>
              <a:off x="0" y="0"/>
              <a:ext cx="384048" cy="411861"/>
            </a:xfrm>
            <a:custGeom>
              <a:avLst/>
              <a:gdLst/>
              <a:ahLst/>
              <a:cxnLst/>
              <a:rect l="l" t="t" r="r" b="b"/>
              <a:pathLst>
                <a:path w="384048" h="411861">
                  <a:moveTo>
                    <a:pt x="287020" y="0"/>
                  </a:moveTo>
                  <a:cubicBezTo>
                    <a:pt x="279654" y="0"/>
                    <a:pt x="272542" y="2794"/>
                    <a:pt x="268732" y="8255"/>
                  </a:cubicBezTo>
                  <a:lnTo>
                    <a:pt x="0" y="286385"/>
                  </a:lnTo>
                  <a:cubicBezTo>
                    <a:pt x="33274" y="313690"/>
                    <a:pt x="64008" y="357251"/>
                    <a:pt x="158623" y="411861"/>
                  </a:cubicBezTo>
                  <a:lnTo>
                    <a:pt x="373761" y="231775"/>
                  </a:lnTo>
                  <a:cubicBezTo>
                    <a:pt x="378841" y="226314"/>
                    <a:pt x="384048" y="218186"/>
                    <a:pt x="384048" y="207264"/>
                  </a:cubicBezTo>
                  <a:cubicBezTo>
                    <a:pt x="384048" y="133604"/>
                    <a:pt x="353314" y="59944"/>
                    <a:pt x="307213" y="8128"/>
                  </a:cubicBezTo>
                  <a:cubicBezTo>
                    <a:pt x="302133" y="2794"/>
                    <a:pt x="294386" y="0"/>
                    <a:pt x="287020" y="0"/>
                  </a:cubicBezTo>
                  <a:close/>
                </a:path>
              </a:pathLst>
            </a:custGeom>
            <a:solidFill>
              <a:srgbClr val="7F7F7F"/>
            </a:solidFill>
          </p:spPr>
        </p:sp>
      </p:grpSp>
      <p:grpSp>
        <p:nvGrpSpPr>
          <p:cNvPr id="184" name="Group 199">
            <a:extLst>
              <a:ext uri="{FF2B5EF4-FFF2-40B4-BE49-F238E27FC236}">
                <a16:creationId xmlns:a16="http://schemas.microsoft.com/office/drawing/2014/main" id="{B3FC60C2-8749-84CB-810E-F391597EE521}"/>
              </a:ext>
            </a:extLst>
          </p:cNvPr>
          <p:cNvGrpSpPr/>
          <p:nvPr/>
        </p:nvGrpSpPr>
        <p:grpSpPr>
          <a:xfrm>
            <a:off x="3609960" y="7706551"/>
            <a:ext cx="252000" cy="266400"/>
            <a:chOff x="0" y="0"/>
            <a:chExt cx="336000" cy="355200"/>
          </a:xfrm>
        </p:grpSpPr>
        <p:sp>
          <p:nvSpPr>
            <p:cNvPr id="185" name="Freeform 200">
              <a:extLst>
                <a:ext uri="{FF2B5EF4-FFF2-40B4-BE49-F238E27FC236}">
                  <a16:creationId xmlns:a16="http://schemas.microsoft.com/office/drawing/2014/main" id="{B6C3785D-2C94-B6DC-4076-6F24364697E1}"/>
                </a:ext>
              </a:extLst>
            </p:cNvPr>
            <p:cNvSpPr/>
            <p:nvPr/>
          </p:nvSpPr>
          <p:spPr>
            <a:xfrm>
              <a:off x="0" y="0"/>
              <a:ext cx="336042" cy="355219"/>
            </a:xfrm>
            <a:custGeom>
              <a:avLst/>
              <a:gdLst/>
              <a:ahLst/>
              <a:cxnLst/>
              <a:rect l="l" t="t" r="r" b="b"/>
              <a:pathLst>
                <a:path w="336042" h="355219">
                  <a:moveTo>
                    <a:pt x="166751" y="0"/>
                  </a:moveTo>
                  <a:cubicBezTo>
                    <a:pt x="161671" y="2794"/>
                    <a:pt x="161671" y="5461"/>
                    <a:pt x="159131" y="10922"/>
                  </a:cubicBezTo>
                  <a:cubicBezTo>
                    <a:pt x="122555" y="47371"/>
                    <a:pt x="69977" y="66548"/>
                    <a:pt x="19177" y="66548"/>
                  </a:cubicBezTo>
                  <a:cubicBezTo>
                    <a:pt x="12700" y="66548"/>
                    <a:pt x="6350" y="66294"/>
                    <a:pt x="0" y="65532"/>
                  </a:cubicBezTo>
                  <a:cubicBezTo>
                    <a:pt x="46101" y="144780"/>
                    <a:pt x="110236" y="325120"/>
                    <a:pt x="115443" y="336042"/>
                  </a:cubicBezTo>
                  <a:cubicBezTo>
                    <a:pt x="118110" y="346964"/>
                    <a:pt x="130810" y="355219"/>
                    <a:pt x="141097" y="355219"/>
                  </a:cubicBezTo>
                  <a:cubicBezTo>
                    <a:pt x="153924" y="355219"/>
                    <a:pt x="161671" y="349758"/>
                    <a:pt x="166751" y="336042"/>
                  </a:cubicBezTo>
                  <a:lnTo>
                    <a:pt x="197485" y="229489"/>
                  </a:lnTo>
                  <a:lnTo>
                    <a:pt x="259080" y="229489"/>
                  </a:lnTo>
                  <a:cubicBezTo>
                    <a:pt x="336042" y="229489"/>
                    <a:pt x="220599" y="54610"/>
                    <a:pt x="166751" y="0"/>
                  </a:cubicBezTo>
                  <a:close/>
                </a:path>
              </a:pathLst>
            </a:custGeom>
            <a:solidFill>
              <a:srgbClr val="7F7F7F"/>
            </a:solidFill>
          </p:spPr>
        </p:sp>
      </p:grpSp>
      <p:grpSp>
        <p:nvGrpSpPr>
          <p:cNvPr id="186" name="Group 201">
            <a:extLst>
              <a:ext uri="{FF2B5EF4-FFF2-40B4-BE49-F238E27FC236}">
                <a16:creationId xmlns:a16="http://schemas.microsoft.com/office/drawing/2014/main" id="{C086FDB5-3C6C-5ED2-0F15-AA87CD01E155}"/>
              </a:ext>
            </a:extLst>
          </p:cNvPr>
          <p:cNvGrpSpPr/>
          <p:nvPr/>
        </p:nvGrpSpPr>
        <p:grpSpPr>
          <a:xfrm>
            <a:off x="3758280" y="7581991"/>
            <a:ext cx="218880" cy="231120"/>
            <a:chOff x="0" y="0"/>
            <a:chExt cx="291840" cy="308160"/>
          </a:xfrm>
        </p:grpSpPr>
        <p:sp>
          <p:nvSpPr>
            <p:cNvPr id="187" name="Freeform 202">
              <a:extLst>
                <a:ext uri="{FF2B5EF4-FFF2-40B4-BE49-F238E27FC236}">
                  <a16:creationId xmlns:a16="http://schemas.microsoft.com/office/drawing/2014/main" id="{CB9B046A-A9BB-0DBE-3898-0576D0E13387}"/>
                </a:ext>
              </a:extLst>
            </p:cNvPr>
            <p:cNvSpPr/>
            <p:nvPr/>
          </p:nvSpPr>
          <p:spPr>
            <a:xfrm>
              <a:off x="0" y="127"/>
              <a:ext cx="291973" cy="307975"/>
            </a:xfrm>
            <a:custGeom>
              <a:avLst/>
              <a:gdLst/>
              <a:ahLst/>
              <a:cxnLst/>
              <a:rect l="l" t="t" r="r" b="b"/>
              <a:pathLst>
                <a:path w="291973" h="307975">
                  <a:moveTo>
                    <a:pt x="20447" y="0"/>
                  </a:moveTo>
                  <a:cubicBezTo>
                    <a:pt x="23114" y="35306"/>
                    <a:pt x="15367" y="76327"/>
                    <a:pt x="0" y="111633"/>
                  </a:cubicBezTo>
                  <a:cubicBezTo>
                    <a:pt x="51181" y="166116"/>
                    <a:pt x="92075" y="226060"/>
                    <a:pt x="125476" y="299720"/>
                  </a:cubicBezTo>
                  <a:cubicBezTo>
                    <a:pt x="127127" y="305308"/>
                    <a:pt x="132842" y="307975"/>
                    <a:pt x="139319" y="307975"/>
                  </a:cubicBezTo>
                  <a:cubicBezTo>
                    <a:pt x="152273" y="307975"/>
                    <a:pt x="169037" y="297688"/>
                    <a:pt x="169037" y="277876"/>
                  </a:cubicBezTo>
                  <a:lnTo>
                    <a:pt x="169037" y="212471"/>
                  </a:lnTo>
                  <a:lnTo>
                    <a:pt x="268859" y="179832"/>
                  </a:lnTo>
                  <a:cubicBezTo>
                    <a:pt x="284226" y="171577"/>
                    <a:pt x="291973" y="163449"/>
                    <a:pt x="291973" y="149860"/>
                  </a:cubicBezTo>
                  <a:cubicBezTo>
                    <a:pt x="291973" y="136271"/>
                    <a:pt x="284226" y="125349"/>
                    <a:pt x="271526" y="122555"/>
                  </a:cubicBezTo>
                  <a:cubicBezTo>
                    <a:pt x="258572" y="117094"/>
                    <a:pt x="92075" y="49022"/>
                    <a:pt x="20447" y="0"/>
                  </a:cubicBezTo>
                  <a:close/>
                </a:path>
              </a:pathLst>
            </a:custGeom>
            <a:solidFill>
              <a:srgbClr val="7F7F7F"/>
            </a:solidFill>
          </p:spPr>
        </p:sp>
      </p:grpSp>
      <p:grpSp>
        <p:nvGrpSpPr>
          <p:cNvPr id="188" name="Group 203">
            <a:extLst>
              <a:ext uri="{FF2B5EF4-FFF2-40B4-BE49-F238E27FC236}">
                <a16:creationId xmlns:a16="http://schemas.microsoft.com/office/drawing/2014/main" id="{580574F0-C6A6-2A40-A00A-624BB20BDCA1}"/>
              </a:ext>
            </a:extLst>
          </p:cNvPr>
          <p:cNvGrpSpPr/>
          <p:nvPr/>
        </p:nvGrpSpPr>
        <p:grpSpPr>
          <a:xfrm>
            <a:off x="3302520" y="7688551"/>
            <a:ext cx="293760" cy="307440"/>
            <a:chOff x="0" y="0"/>
            <a:chExt cx="391680" cy="409920"/>
          </a:xfrm>
        </p:grpSpPr>
        <p:sp>
          <p:nvSpPr>
            <p:cNvPr id="189" name="Freeform 204">
              <a:extLst>
                <a:ext uri="{FF2B5EF4-FFF2-40B4-BE49-F238E27FC236}">
                  <a16:creationId xmlns:a16="http://schemas.microsoft.com/office/drawing/2014/main" id="{F3B61013-3118-0A0C-F7B3-83D140113CF0}"/>
                </a:ext>
              </a:extLst>
            </p:cNvPr>
            <p:cNvSpPr/>
            <p:nvPr/>
          </p:nvSpPr>
          <p:spPr>
            <a:xfrm>
              <a:off x="127" y="127"/>
              <a:ext cx="391541" cy="409829"/>
            </a:xfrm>
            <a:custGeom>
              <a:avLst/>
              <a:gdLst/>
              <a:ahLst/>
              <a:cxnLst/>
              <a:rect l="l" t="t" r="r" b="b"/>
              <a:pathLst>
                <a:path w="391541" h="409829">
                  <a:moveTo>
                    <a:pt x="273812" y="0"/>
                  </a:moveTo>
                  <a:lnTo>
                    <a:pt x="7620" y="284099"/>
                  </a:lnTo>
                  <a:cubicBezTo>
                    <a:pt x="0" y="297815"/>
                    <a:pt x="0" y="319659"/>
                    <a:pt x="12700" y="327787"/>
                  </a:cubicBezTo>
                  <a:cubicBezTo>
                    <a:pt x="63881" y="382397"/>
                    <a:pt x="130429" y="409829"/>
                    <a:pt x="199517" y="409829"/>
                  </a:cubicBezTo>
                  <a:cubicBezTo>
                    <a:pt x="209804" y="409829"/>
                    <a:pt x="217424" y="407035"/>
                    <a:pt x="222631" y="401574"/>
                  </a:cubicBezTo>
                  <a:lnTo>
                    <a:pt x="391541" y="172085"/>
                  </a:lnTo>
                  <a:cubicBezTo>
                    <a:pt x="345440" y="73660"/>
                    <a:pt x="301879" y="38227"/>
                    <a:pt x="273812" y="0"/>
                  </a:cubicBezTo>
                  <a:close/>
                </a:path>
              </a:pathLst>
            </a:custGeom>
            <a:solidFill>
              <a:srgbClr val="7F7F7F"/>
            </a:solidFill>
          </p:spPr>
        </p:sp>
      </p:grpSp>
      <p:grpSp>
        <p:nvGrpSpPr>
          <p:cNvPr id="190" name="Group 205">
            <a:extLst>
              <a:ext uri="{FF2B5EF4-FFF2-40B4-BE49-F238E27FC236}">
                <a16:creationId xmlns:a16="http://schemas.microsoft.com/office/drawing/2014/main" id="{99CD470D-CA06-10D3-EE1E-1B37C73D28FD}"/>
              </a:ext>
            </a:extLst>
          </p:cNvPr>
          <p:cNvGrpSpPr/>
          <p:nvPr/>
        </p:nvGrpSpPr>
        <p:grpSpPr>
          <a:xfrm>
            <a:off x="3609960" y="7232071"/>
            <a:ext cx="253440" cy="218880"/>
            <a:chOff x="0" y="0"/>
            <a:chExt cx="337920" cy="291840"/>
          </a:xfrm>
        </p:grpSpPr>
        <p:sp>
          <p:nvSpPr>
            <p:cNvPr id="191" name="Freeform 206">
              <a:extLst>
                <a:ext uri="{FF2B5EF4-FFF2-40B4-BE49-F238E27FC236}">
                  <a16:creationId xmlns:a16="http://schemas.microsoft.com/office/drawing/2014/main" id="{281A7712-DC87-C860-DF45-10ECCC1E7E97}"/>
                </a:ext>
              </a:extLst>
            </p:cNvPr>
            <p:cNvSpPr/>
            <p:nvPr/>
          </p:nvSpPr>
          <p:spPr>
            <a:xfrm>
              <a:off x="0" y="0"/>
              <a:ext cx="337820" cy="291719"/>
            </a:xfrm>
            <a:custGeom>
              <a:avLst/>
              <a:gdLst/>
              <a:ahLst/>
              <a:cxnLst/>
              <a:rect l="l" t="t" r="r" b="b"/>
              <a:pathLst>
                <a:path w="337820" h="291719">
                  <a:moveTo>
                    <a:pt x="230378" y="0"/>
                  </a:moveTo>
                  <a:cubicBezTo>
                    <a:pt x="217551" y="0"/>
                    <a:pt x="209931" y="2794"/>
                    <a:pt x="204851" y="8255"/>
                  </a:cubicBezTo>
                  <a:lnTo>
                    <a:pt x="0" y="280797"/>
                  </a:lnTo>
                  <a:cubicBezTo>
                    <a:pt x="7366" y="280162"/>
                    <a:pt x="14732" y="279908"/>
                    <a:pt x="22098" y="279908"/>
                  </a:cubicBezTo>
                  <a:cubicBezTo>
                    <a:pt x="46101" y="279908"/>
                    <a:pt x="70612" y="283464"/>
                    <a:pt x="92202" y="291719"/>
                  </a:cubicBezTo>
                  <a:cubicBezTo>
                    <a:pt x="107569" y="270002"/>
                    <a:pt x="319913" y="49022"/>
                    <a:pt x="337820" y="29972"/>
                  </a:cubicBezTo>
                  <a:cubicBezTo>
                    <a:pt x="302006" y="13716"/>
                    <a:pt x="268732" y="0"/>
                    <a:pt x="230378" y="0"/>
                  </a:cubicBezTo>
                  <a:close/>
                </a:path>
              </a:pathLst>
            </a:custGeom>
            <a:solidFill>
              <a:srgbClr val="7F7F7F"/>
            </a:solidFill>
          </p:spPr>
        </p:sp>
      </p:grpSp>
      <p:grpSp>
        <p:nvGrpSpPr>
          <p:cNvPr id="192" name="Group 207">
            <a:extLst>
              <a:ext uri="{FF2B5EF4-FFF2-40B4-BE49-F238E27FC236}">
                <a16:creationId xmlns:a16="http://schemas.microsoft.com/office/drawing/2014/main" id="{F0517778-69AD-2DDB-4756-E4A632F7EA3C}"/>
              </a:ext>
            </a:extLst>
          </p:cNvPr>
          <p:cNvGrpSpPr/>
          <p:nvPr/>
        </p:nvGrpSpPr>
        <p:grpSpPr>
          <a:xfrm>
            <a:off x="3283800" y="7569751"/>
            <a:ext cx="205920" cy="278640"/>
            <a:chOff x="0" y="0"/>
            <a:chExt cx="274560" cy="371520"/>
          </a:xfrm>
        </p:grpSpPr>
        <p:sp>
          <p:nvSpPr>
            <p:cNvPr id="193" name="Freeform 208">
              <a:extLst>
                <a:ext uri="{FF2B5EF4-FFF2-40B4-BE49-F238E27FC236}">
                  <a16:creationId xmlns:a16="http://schemas.microsoft.com/office/drawing/2014/main" id="{597CB6B1-54F1-E3B8-1081-C4F0577BB26C}"/>
                </a:ext>
              </a:extLst>
            </p:cNvPr>
            <p:cNvSpPr/>
            <p:nvPr/>
          </p:nvSpPr>
          <p:spPr>
            <a:xfrm>
              <a:off x="127" y="127"/>
              <a:ext cx="274447" cy="371348"/>
            </a:xfrm>
            <a:custGeom>
              <a:avLst/>
              <a:gdLst/>
              <a:ahLst/>
              <a:cxnLst/>
              <a:rect l="l" t="t" r="r" b="b"/>
              <a:pathLst>
                <a:path w="274447" h="371348">
                  <a:moveTo>
                    <a:pt x="264160" y="0"/>
                  </a:moveTo>
                  <a:lnTo>
                    <a:pt x="7620" y="221107"/>
                  </a:lnTo>
                  <a:cubicBezTo>
                    <a:pt x="2540" y="226568"/>
                    <a:pt x="0" y="234823"/>
                    <a:pt x="0" y="245745"/>
                  </a:cubicBezTo>
                  <a:cubicBezTo>
                    <a:pt x="0" y="289433"/>
                    <a:pt x="7620" y="333121"/>
                    <a:pt x="28194" y="371348"/>
                  </a:cubicBezTo>
                  <a:lnTo>
                    <a:pt x="274447" y="109220"/>
                  </a:lnTo>
                  <a:cubicBezTo>
                    <a:pt x="261620" y="73660"/>
                    <a:pt x="259080" y="35433"/>
                    <a:pt x="264160" y="0"/>
                  </a:cubicBezTo>
                  <a:close/>
                </a:path>
              </a:pathLst>
            </a:custGeom>
            <a:solidFill>
              <a:srgbClr val="7F7F7F"/>
            </a:solidFill>
          </p:spPr>
        </p:sp>
      </p:grpSp>
      <p:grpSp>
        <p:nvGrpSpPr>
          <p:cNvPr id="194" name="Group 209">
            <a:extLst>
              <a:ext uri="{FF2B5EF4-FFF2-40B4-BE49-F238E27FC236}">
                <a16:creationId xmlns:a16="http://schemas.microsoft.com/office/drawing/2014/main" id="{730C7028-5898-8CC7-B0C6-8DE07B7FCEA8}"/>
              </a:ext>
            </a:extLst>
          </p:cNvPr>
          <p:cNvGrpSpPr/>
          <p:nvPr/>
        </p:nvGrpSpPr>
        <p:grpSpPr>
          <a:xfrm>
            <a:off x="11292360" y="7521511"/>
            <a:ext cx="86400" cy="497520"/>
            <a:chOff x="0" y="0"/>
            <a:chExt cx="115200" cy="663360"/>
          </a:xfrm>
        </p:grpSpPr>
        <p:sp>
          <p:nvSpPr>
            <p:cNvPr id="195" name="Freeform 210">
              <a:extLst>
                <a:ext uri="{FF2B5EF4-FFF2-40B4-BE49-F238E27FC236}">
                  <a16:creationId xmlns:a16="http://schemas.microsoft.com/office/drawing/2014/main" id="{1F4AFC6D-37EF-B5BC-CAA3-24E39A18CB3B}"/>
                </a:ext>
              </a:extLst>
            </p:cNvPr>
            <p:cNvSpPr/>
            <p:nvPr/>
          </p:nvSpPr>
          <p:spPr>
            <a:xfrm>
              <a:off x="127" y="0"/>
              <a:ext cx="114935" cy="663321"/>
            </a:xfrm>
            <a:custGeom>
              <a:avLst/>
              <a:gdLst/>
              <a:ahLst/>
              <a:cxnLst/>
              <a:rect l="l" t="t" r="r" b="b"/>
              <a:pathLst>
                <a:path w="114935" h="663321">
                  <a:moveTo>
                    <a:pt x="33147" y="0"/>
                  </a:moveTo>
                  <a:cubicBezTo>
                    <a:pt x="17780" y="0"/>
                    <a:pt x="5080" y="13716"/>
                    <a:pt x="5080" y="30099"/>
                  </a:cubicBezTo>
                  <a:cubicBezTo>
                    <a:pt x="0" y="248412"/>
                    <a:pt x="0" y="414909"/>
                    <a:pt x="0" y="633349"/>
                  </a:cubicBezTo>
                  <a:cubicBezTo>
                    <a:pt x="0" y="652399"/>
                    <a:pt x="12700" y="663321"/>
                    <a:pt x="30734" y="663321"/>
                  </a:cubicBezTo>
                  <a:cubicBezTo>
                    <a:pt x="46101" y="663321"/>
                    <a:pt x="58801" y="652399"/>
                    <a:pt x="58801" y="633349"/>
                  </a:cubicBezTo>
                  <a:lnTo>
                    <a:pt x="58801" y="117348"/>
                  </a:lnTo>
                  <a:lnTo>
                    <a:pt x="114935" y="117348"/>
                  </a:lnTo>
                  <a:lnTo>
                    <a:pt x="114935" y="0"/>
                  </a:lnTo>
                  <a:close/>
                </a:path>
              </a:pathLst>
            </a:custGeom>
            <a:solidFill>
              <a:srgbClr val="7F7F7F"/>
            </a:solidFill>
          </p:spPr>
        </p:sp>
      </p:grpSp>
      <p:grpSp>
        <p:nvGrpSpPr>
          <p:cNvPr id="196" name="Group 211">
            <a:extLst>
              <a:ext uri="{FF2B5EF4-FFF2-40B4-BE49-F238E27FC236}">
                <a16:creationId xmlns:a16="http://schemas.microsoft.com/office/drawing/2014/main" id="{FA8E1E3A-D226-2BA3-2488-74C3DCE55C90}"/>
              </a:ext>
            </a:extLst>
          </p:cNvPr>
          <p:cNvGrpSpPr/>
          <p:nvPr/>
        </p:nvGrpSpPr>
        <p:grpSpPr>
          <a:xfrm>
            <a:off x="11374440" y="7703671"/>
            <a:ext cx="299520" cy="319680"/>
            <a:chOff x="0" y="0"/>
            <a:chExt cx="399360" cy="426240"/>
          </a:xfrm>
        </p:grpSpPr>
        <p:sp>
          <p:nvSpPr>
            <p:cNvPr id="197" name="Freeform 212">
              <a:extLst>
                <a:ext uri="{FF2B5EF4-FFF2-40B4-BE49-F238E27FC236}">
                  <a16:creationId xmlns:a16="http://schemas.microsoft.com/office/drawing/2014/main" id="{DCB8632F-2F27-553C-BA8A-01E8B9BFFB0D}"/>
                </a:ext>
              </a:extLst>
            </p:cNvPr>
            <p:cNvSpPr/>
            <p:nvPr/>
          </p:nvSpPr>
          <p:spPr>
            <a:xfrm>
              <a:off x="0" y="0"/>
              <a:ext cx="399034" cy="426212"/>
            </a:xfrm>
            <a:custGeom>
              <a:avLst/>
              <a:gdLst/>
              <a:ahLst/>
              <a:cxnLst/>
              <a:rect l="l" t="t" r="r" b="b"/>
              <a:pathLst>
                <a:path w="399034" h="426212">
                  <a:moveTo>
                    <a:pt x="168910" y="0"/>
                  </a:moveTo>
                  <a:lnTo>
                    <a:pt x="168910" y="60071"/>
                  </a:lnTo>
                  <a:lnTo>
                    <a:pt x="140843" y="60071"/>
                  </a:lnTo>
                  <a:cubicBezTo>
                    <a:pt x="64008" y="60071"/>
                    <a:pt x="0" y="128397"/>
                    <a:pt x="0" y="213106"/>
                  </a:cubicBezTo>
                  <a:cubicBezTo>
                    <a:pt x="0" y="232156"/>
                    <a:pt x="12827" y="245872"/>
                    <a:pt x="28194" y="245872"/>
                  </a:cubicBezTo>
                  <a:lnTo>
                    <a:pt x="168910" y="245872"/>
                  </a:lnTo>
                  <a:lnTo>
                    <a:pt x="168910" y="305943"/>
                  </a:lnTo>
                  <a:lnTo>
                    <a:pt x="87122" y="305943"/>
                  </a:lnTo>
                  <a:cubicBezTo>
                    <a:pt x="38481" y="305943"/>
                    <a:pt x="2540" y="346964"/>
                    <a:pt x="2540" y="396113"/>
                  </a:cubicBezTo>
                  <a:cubicBezTo>
                    <a:pt x="2540" y="412496"/>
                    <a:pt x="15240" y="426085"/>
                    <a:pt x="33274" y="426085"/>
                  </a:cubicBezTo>
                  <a:cubicBezTo>
                    <a:pt x="48641" y="426085"/>
                    <a:pt x="61468" y="412496"/>
                    <a:pt x="61468" y="396113"/>
                  </a:cubicBezTo>
                  <a:cubicBezTo>
                    <a:pt x="61468" y="376936"/>
                    <a:pt x="74168" y="363220"/>
                    <a:pt x="89535" y="363220"/>
                  </a:cubicBezTo>
                  <a:lnTo>
                    <a:pt x="173990" y="363220"/>
                  </a:lnTo>
                  <a:lnTo>
                    <a:pt x="173990" y="396113"/>
                  </a:lnTo>
                  <a:cubicBezTo>
                    <a:pt x="173990" y="412496"/>
                    <a:pt x="186690" y="426085"/>
                    <a:pt x="202057" y="426085"/>
                  </a:cubicBezTo>
                  <a:cubicBezTo>
                    <a:pt x="217424" y="426085"/>
                    <a:pt x="230251" y="412496"/>
                    <a:pt x="230251" y="396113"/>
                  </a:cubicBezTo>
                  <a:lnTo>
                    <a:pt x="230251" y="363347"/>
                  </a:lnTo>
                  <a:lnTo>
                    <a:pt x="314706" y="363347"/>
                  </a:lnTo>
                  <a:cubicBezTo>
                    <a:pt x="330073" y="363347"/>
                    <a:pt x="342773" y="377063"/>
                    <a:pt x="342773" y="396240"/>
                  </a:cubicBezTo>
                  <a:cubicBezTo>
                    <a:pt x="342773" y="412623"/>
                    <a:pt x="355600" y="426212"/>
                    <a:pt x="370967" y="426212"/>
                  </a:cubicBezTo>
                  <a:cubicBezTo>
                    <a:pt x="386334" y="426212"/>
                    <a:pt x="399034" y="412623"/>
                    <a:pt x="399034" y="396240"/>
                  </a:cubicBezTo>
                  <a:cubicBezTo>
                    <a:pt x="399034" y="344297"/>
                    <a:pt x="360680" y="306070"/>
                    <a:pt x="317119" y="306070"/>
                  </a:cubicBezTo>
                  <a:lnTo>
                    <a:pt x="232918" y="306070"/>
                  </a:lnTo>
                  <a:lnTo>
                    <a:pt x="232918" y="245872"/>
                  </a:lnTo>
                  <a:lnTo>
                    <a:pt x="368554" y="245872"/>
                  </a:lnTo>
                  <a:lnTo>
                    <a:pt x="368554" y="240411"/>
                  </a:lnTo>
                  <a:cubicBezTo>
                    <a:pt x="383921" y="240411"/>
                    <a:pt x="396748" y="226695"/>
                    <a:pt x="396748" y="210312"/>
                  </a:cubicBezTo>
                  <a:cubicBezTo>
                    <a:pt x="396748" y="128397"/>
                    <a:pt x="332740" y="57404"/>
                    <a:pt x="255905" y="57404"/>
                  </a:cubicBezTo>
                  <a:lnTo>
                    <a:pt x="227838" y="57404"/>
                  </a:lnTo>
                  <a:lnTo>
                    <a:pt x="227838" y="0"/>
                  </a:lnTo>
                  <a:close/>
                </a:path>
              </a:pathLst>
            </a:custGeom>
            <a:solidFill>
              <a:srgbClr val="7F7F7F"/>
            </a:solidFill>
          </p:spPr>
        </p:sp>
      </p:grpSp>
      <p:grpSp>
        <p:nvGrpSpPr>
          <p:cNvPr id="198" name="Group 213">
            <a:extLst>
              <a:ext uri="{FF2B5EF4-FFF2-40B4-BE49-F238E27FC236}">
                <a16:creationId xmlns:a16="http://schemas.microsoft.com/office/drawing/2014/main" id="{01A636B3-BD69-D9A8-7937-7982C78E2362}"/>
              </a:ext>
            </a:extLst>
          </p:cNvPr>
          <p:cNvGrpSpPr/>
          <p:nvPr/>
        </p:nvGrpSpPr>
        <p:grpSpPr>
          <a:xfrm>
            <a:off x="11712840" y="7249351"/>
            <a:ext cx="257760" cy="92160"/>
            <a:chOff x="0" y="0"/>
            <a:chExt cx="343680" cy="122880"/>
          </a:xfrm>
        </p:grpSpPr>
        <p:sp>
          <p:nvSpPr>
            <p:cNvPr id="199" name="Freeform 214">
              <a:extLst>
                <a:ext uri="{FF2B5EF4-FFF2-40B4-BE49-F238E27FC236}">
                  <a16:creationId xmlns:a16="http://schemas.microsoft.com/office/drawing/2014/main" id="{5618389A-F826-8BBB-0082-441C3CE8A6D8}"/>
                </a:ext>
              </a:extLst>
            </p:cNvPr>
            <p:cNvSpPr/>
            <p:nvPr/>
          </p:nvSpPr>
          <p:spPr>
            <a:xfrm>
              <a:off x="0" y="0"/>
              <a:ext cx="343662" cy="122936"/>
            </a:xfrm>
            <a:custGeom>
              <a:avLst/>
              <a:gdLst/>
              <a:ahLst/>
              <a:cxnLst/>
              <a:rect l="l" t="t" r="r" b="b"/>
              <a:pathLst>
                <a:path w="343662" h="122936">
                  <a:moveTo>
                    <a:pt x="59055" y="0"/>
                  </a:moveTo>
                  <a:cubicBezTo>
                    <a:pt x="25654" y="0"/>
                    <a:pt x="0" y="27305"/>
                    <a:pt x="0" y="62865"/>
                  </a:cubicBezTo>
                  <a:cubicBezTo>
                    <a:pt x="5080" y="95631"/>
                    <a:pt x="30734" y="122936"/>
                    <a:pt x="59055" y="122936"/>
                  </a:cubicBezTo>
                  <a:lnTo>
                    <a:pt x="315468" y="122936"/>
                  </a:lnTo>
                  <a:cubicBezTo>
                    <a:pt x="330835" y="122936"/>
                    <a:pt x="343662" y="109220"/>
                    <a:pt x="343662" y="92837"/>
                  </a:cubicBezTo>
                  <a:lnTo>
                    <a:pt x="343662" y="32766"/>
                  </a:lnTo>
                  <a:cubicBezTo>
                    <a:pt x="343662" y="13716"/>
                    <a:pt x="330835" y="0"/>
                    <a:pt x="315468" y="0"/>
                  </a:cubicBezTo>
                  <a:close/>
                </a:path>
              </a:pathLst>
            </a:custGeom>
            <a:solidFill>
              <a:srgbClr val="7F7F7F"/>
            </a:solidFill>
          </p:spPr>
        </p:sp>
      </p:grpSp>
      <p:grpSp>
        <p:nvGrpSpPr>
          <p:cNvPr id="200" name="Group 215">
            <a:extLst>
              <a:ext uri="{FF2B5EF4-FFF2-40B4-BE49-F238E27FC236}">
                <a16:creationId xmlns:a16="http://schemas.microsoft.com/office/drawing/2014/main" id="{509D0800-9DB1-B12F-58F5-50934D0F6259}"/>
              </a:ext>
            </a:extLst>
          </p:cNvPr>
          <p:cNvGrpSpPr/>
          <p:nvPr/>
        </p:nvGrpSpPr>
        <p:grpSpPr>
          <a:xfrm>
            <a:off x="11756760" y="7388311"/>
            <a:ext cx="255600" cy="92160"/>
            <a:chOff x="0" y="0"/>
            <a:chExt cx="340800" cy="122880"/>
          </a:xfrm>
        </p:grpSpPr>
        <p:sp>
          <p:nvSpPr>
            <p:cNvPr id="201" name="Freeform 216">
              <a:extLst>
                <a:ext uri="{FF2B5EF4-FFF2-40B4-BE49-F238E27FC236}">
                  <a16:creationId xmlns:a16="http://schemas.microsoft.com/office/drawing/2014/main" id="{48ADE91B-DDA2-8D24-6896-55091D1EC9AF}"/>
                </a:ext>
              </a:extLst>
            </p:cNvPr>
            <p:cNvSpPr/>
            <p:nvPr/>
          </p:nvSpPr>
          <p:spPr>
            <a:xfrm>
              <a:off x="127" y="127"/>
              <a:ext cx="340487" cy="122682"/>
            </a:xfrm>
            <a:custGeom>
              <a:avLst/>
              <a:gdLst/>
              <a:ahLst/>
              <a:cxnLst/>
              <a:rect l="l" t="t" r="r" b="b"/>
              <a:pathLst>
                <a:path w="340487" h="122682">
                  <a:moveTo>
                    <a:pt x="56261" y="0"/>
                  </a:moveTo>
                  <a:cubicBezTo>
                    <a:pt x="25527" y="0"/>
                    <a:pt x="0" y="27178"/>
                    <a:pt x="0" y="59944"/>
                  </a:cubicBezTo>
                  <a:cubicBezTo>
                    <a:pt x="0" y="95377"/>
                    <a:pt x="25654" y="122682"/>
                    <a:pt x="56388" y="122682"/>
                  </a:cubicBezTo>
                  <a:lnTo>
                    <a:pt x="312420" y="122682"/>
                  </a:lnTo>
                  <a:cubicBezTo>
                    <a:pt x="330327" y="122682"/>
                    <a:pt x="340487" y="109093"/>
                    <a:pt x="340487" y="92710"/>
                  </a:cubicBezTo>
                  <a:lnTo>
                    <a:pt x="340487" y="29972"/>
                  </a:lnTo>
                  <a:cubicBezTo>
                    <a:pt x="340487" y="13589"/>
                    <a:pt x="330200" y="0"/>
                    <a:pt x="312420" y="0"/>
                  </a:cubicBezTo>
                  <a:close/>
                </a:path>
              </a:pathLst>
            </a:custGeom>
            <a:solidFill>
              <a:srgbClr val="7F7F7F"/>
            </a:solidFill>
          </p:spPr>
        </p:sp>
      </p:grpSp>
      <p:grpSp>
        <p:nvGrpSpPr>
          <p:cNvPr id="202" name="Group 217">
            <a:extLst>
              <a:ext uri="{FF2B5EF4-FFF2-40B4-BE49-F238E27FC236}">
                <a16:creationId xmlns:a16="http://schemas.microsoft.com/office/drawing/2014/main" id="{725106BA-EBF9-CF33-505E-CD45B8F45C9E}"/>
              </a:ext>
            </a:extLst>
          </p:cNvPr>
          <p:cNvGrpSpPr/>
          <p:nvPr/>
        </p:nvGrpSpPr>
        <p:grpSpPr>
          <a:xfrm>
            <a:off x="11716440" y="7656871"/>
            <a:ext cx="298080" cy="92160"/>
            <a:chOff x="0" y="0"/>
            <a:chExt cx="397440" cy="122880"/>
          </a:xfrm>
        </p:grpSpPr>
        <p:sp>
          <p:nvSpPr>
            <p:cNvPr id="203" name="Freeform 218">
              <a:extLst>
                <a:ext uri="{FF2B5EF4-FFF2-40B4-BE49-F238E27FC236}">
                  <a16:creationId xmlns:a16="http://schemas.microsoft.com/office/drawing/2014/main" id="{9F6DAD7D-332B-FF9B-D8EA-4C1E34EA3ACA}"/>
                </a:ext>
              </a:extLst>
            </p:cNvPr>
            <p:cNvSpPr/>
            <p:nvPr/>
          </p:nvSpPr>
          <p:spPr>
            <a:xfrm>
              <a:off x="0" y="127"/>
              <a:ext cx="397383" cy="122682"/>
            </a:xfrm>
            <a:custGeom>
              <a:avLst/>
              <a:gdLst/>
              <a:ahLst/>
              <a:cxnLst/>
              <a:rect l="l" t="t" r="r" b="b"/>
              <a:pathLst>
                <a:path w="397383" h="122682">
                  <a:moveTo>
                    <a:pt x="0" y="0"/>
                  </a:moveTo>
                  <a:lnTo>
                    <a:pt x="0" y="122682"/>
                  </a:lnTo>
                  <a:lnTo>
                    <a:pt x="397383" y="122682"/>
                  </a:lnTo>
                  <a:lnTo>
                    <a:pt x="397383" y="0"/>
                  </a:lnTo>
                  <a:lnTo>
                    <a:pt x="225679" y="0"/>
                  </a:lnTo>
                  <a:lnTo>
                    <a:pt x="225679" y="29972"/>
                  </a:lnTo>
                  <a:cubicBezTo>
                    <a:pt x="225679" y="49149"/>
                    <a:pt x="212852" y="62738"/>
                    <a:pt x="197485" y="62738"/>
                  </a:cubicBezTo>
                  <a:cubicBezTo>
                    <a:pt x="182118" y="62738"/>
                    <a:pt x="169291" y="49149"/>
                    <a:pt x="169291" y="29972"/>
                  </a:cubicBezTo>
                  <a:lnTo>
                    <a:pt x="169291" y="0"/>
                  </a:lnTo>
                  <a:close/>
                </a:path>
              </a:pathLst>
            </a:custGeom>
            <a:solidFill>
              <a:srgbClr val="7F7F7F"/>
            </a:solidFill>
          </p:spPr>
        </p:sp>
      </p:grpSp>
      <p:grpSp>
        <p:nvGrpSpPr>
          <p:cNvPr id="204" name="Group 219">
            <a:extLst>
              <a:ext uri="{FF2B5EF4-FFF2-40B4-BE49-F238E27FC236}">
                <a16:creationId xmlns:a16="http://schemas.microsoft.com/office/drawing/2014/main" id="{2DA8B746-FDF0-5B4B-3949-02C06A1F770B}"/>
              </a:ext>
            </a:extLst>
          </p:cNvPr>
          <p:cNvGrpSpPr/>
          <p:nvPr/>
        </p:nvGrpSpPr>
        <p:grpSpPr>
          <a:xfrm>
            <a:off x="11672520" y="7521511"/>
            <a:ext cx="342000" cy="87840"/>
            <a:chOff x="0" y="0"/>
            <a:chExt cx="456000" cy="117120"/>
          </a:xfrm>
        </p:grpSpPr>
        <p:sp>
          <p:nvSpPr>
            <p:cNvPr id="205" name="Freeform 220">
              <a:extLst>
                <a:ext uri="{FF2B5EF4-FFF2-40B4-BE49-F238E27FC236}">
                  <a16:creationId xmlns:a16="http://schemas.microsoft.com/office/drawing/2014/main" id="{C87EF2DC-CD2A-E33A-4290-664BDF2B38A1}"/>
                </a:ext>
              </a:extLst>
            </p:cNvPr>
            <p:cNvSpPr/>
            <p:nvPr/>
          </p:nvSpPr>
          <p:spPr>
            <a:xfrm>
              <a:off x="127" y="0"/>
              <a:ext cx="455930" cy="117094"/>
            </a:xfrm>
            <a:custGeom>
              <a:avLst/>
              <a:gdLst/>
              <a:ahLst/>
              <a:cxnLst/>
              <a:rect l="l" t="t" r="r" b="b"/>
              <a:pathLst>
                <a:path w="455930" h="117094">
                  <a:moveTo>
                    <a:pt x="0" y="0"/>
                  </a:moveTo>
                  <a:lnTo>
                    <a:pt x="0" y="117094"/>
                  </a:lnTo>
                  <a:lnTo>
                    <a:pt x="455930" y="117094"/>
                  </a:lnTo>
                  <a:lnTo>
                    <a:pt x="455930" y="29972"/>
                  </a:lnTo>
                  <a:cubicBezTo>
                    <a:pt x="453263" y="13589"/>
                    <a:pt x="442976" y="0"/>
                    <a:pt x="425196" y="0"/>
                  </a:cubicBezTo>
                  <a:close/>
                </a:path>
              </a:pathLst>
            </a:custGeom>
            <a:solidFill>
              <a:srgbClr val="7F7F7F"/>
            </a:solidFill>
          </p:spPr>
        </p:sp>
      </p:grpSp>
      <p:grpSp>
        <p:nvGrpSpPr>
          <p:cNvPr id="206" name="Group 221">
            <a:extLst>
              <a:ext uri="{FF2B5EF4-FFF2-40B4-BE49-F238E27FC236}">
                <a16:creationId xmlns:a16="http://schemas.microsoft.com/office/drawing/2014/main" id="{06991178-6D3E-7031-5C50-85CC1AF1305A}"/>
              </a:ext>
            </a:extLst>
          </p:cNvPr>
          <p:cNvGrpSpPr/>
          <p:nvPr/>
        </p:nvGrpSpPr>
        <p:grpSpPr>
          <a:xfrm>
            <a:off x="11716440" y="7795831"/>
            <a:ext cx="299520" cy="227520"/>
            <a:chOff x="0" y="0"/>
            <a:chExt cx="399360" cy="303360"/>
          </a:xfrm>
        </p:grpSpPr>
        <p:sp>
          <p:nvSpPr>
            <p:cNvPr id="207" name="Freeform 222">
              <a:extLst>
                <a:ext uri="{FF2B5EF4-FFF2-40B4-BE49-F238E27FC236}">
                  <a16:creationId xmlns:a16="http://schemas.microsoft.com/office/drawing/2014/main" id="{C7AF929E-7F2C-4A81-65BA-D2C88AEE2225}"/>
                </a:ext>
              </a:extLst>
            </p:cNvPr>
            <p:cNvSpPr/>
            <p:nvPr/>
          </p:nvSpPr>
          <p:spPr>
            <a:xfrm>
              <a:off x="0" y="0"/>
              <a:ext cx="399161" cy="303276"/>
            </a:xfrm>
            <a:custGeom>
              <a:avLst/>
              <a:gdLst/>
              <a:ahLst/>
              <a:cxnLst/>
              <a:rect l="l" t="t" r="r" b="b"/>
              <a:pathLst>
                <a:path w="399161" h="303276">
                  <a:moveTo>
                    <a:pt x="0" y="0"/>
                  </a:moveTo>
                  <a:lnTo>
                    <a:pt x="0" y="273304"/>
                  </a:lnTo>
                  <a:cubicBezTo>
                    <a:pt x="0" y="289687"/>
                    <a:pt x="12827" y="303276"/>
                    <a:pt x="28194" y="303276"/>
                  </a:cubicBezTo>
                  <a:cubicBezTo>
                    <a:pt x="43561" y="303276"/>
                    <a:pt x="56261" y="289687"/>
                    <a:pt x="56261" y="273304"/>
                  </a:cubicBezTo>
                  <a:lnTo>
                    <a:pt x="56261" y="122936"/>
                  </a:lnTo>
                  <a:lnTo>
                    <a:pt x="340360" y="122936"/>
                  </a:lnTo>
                  <a:lnTo>
                    <a:pt x="340360" y="273304"/>
                  </a:lnTo>
                  <a:cubicBezTo>
                    <a:pt x="340360" y="289687"/>
                    <a:pt x="353187" y="303276"/>
                    <a:pt x="371094" y="303276"/>
                  </a:cubicBezTo>
                  <a:cubicBezTo>
                    <a:pt x="386461" y="303276"/>
                    <a:pt x="399161" y="289687"/>
                    <a:pt x="399161" y="273304"/>
                  </a:cubicBezTo>
                  <a:lnTo>
                    <a:pt x="399161" y="0"/>
                  </a:lnTo>
                  <a:lnTo>
                    <a:pt x="225298" y="0"/>
                  </a:lnTo>
                  <a:lnTo>
                    <a:pt x="225298" y="30099"/>
                  </a:lnTo>
                  <a:cubicBezTo>
                    <a:pt x="225298" y="46482"/>
                    <a:pt x="212471" y="60071"/>
                    <a:pt x="197104" y="60071"/>
                  </a:cubicBezTo>
                  <a:cubicBezTo>
                    <a:pt x="181737" y="60071"/>
                    <a:pt x="168910" y="46482"/>
                    <a:pt x="168910" y="30099"/>
                  </a:cubicBezTo>
                  <a:lnTo>
                    <a:pt x="168910" y="0"/>
                  </a:lnTo>
                  <a:close/>
                </a:path>
              </a:pathLst>
            </a:custGeom>
            <a:solidFill>
              <a:srgbClr val="7F7F7F"/>
            </a:solidFill>
          </p:spPr>
        </p:sp>
      </p:grpSp>
      <p:grpSp>
        <p:nvGrpSpPr>
          <p:cNvPr id="208" name="Group 223">
            <a:extLst>
              <a:ext uri="{FF2B5EF4-FFF2-40B4-BE49-F238E27FC236}">
                <a16:creationId xmlns:a16="http://schemas.microsoft.com/office/drawing/2014/main" id="{B961C09A-69FB-3D27-B0CE-A35013B3341E}"/>
              </a:ext>
            </a:extLst>
          </p:cNvPr>
          <p:cNvGrpSpPr/>
          <p:nvPr/>
        </p:nvGrpSpPr>
        <p:grpSpPr>
          <a:xfrm>
            <a:off x="11420520" y="7386871"/>
            <a:ext cx="211680" cy="270000"/>
            <a:chOff x="0" y="0"/>
            <a:chExt cx="282240" cy="360000"/>
          </a:xfrm>
        </p:grpSpPr>
        <p:sp>
          <p:nvSpPr>
            <p:cNvPr id="209" name="Freeform 224">
              <a:extLst>
                <a:ext uri="{FF2B5EF4-FFF2-40B4-BE49-F238E27FC236}">
                  <a16:creationId xmlns:a16="http://schemas.microsoft.com/office/drawing/2014/main" id="{333F0118-B934-A005-A2B2-BC87A678CE68}"/>
                </a:ext>
              </a:extLst>
            </p:cNvPr>
            <p:cNvSpPr/>
            <p:nvPr/>
          </p:nvSpPr>
          <p:spPr>
            <a:xfrm>
              <a:off x="127" y="0"/>
              <a:ext cx="282067" cy="360045"/>
            </a:xfrm>
            <a:custGeom>
              <a:avLst/>
              <a:gdLst/>
              <a:ahLst/>
              <a:cxnLst/>
              <a:rect l="l" t="t" r="r" b="b"/>
              <a:pathLst>
                <a:path w="282067" h="360045">
                  <a:moveTo>
                    <a:pt x="140970" y="0"/>
                  </a:moveTo>
                  <a:cubicBezTo>
                    <a:pt x="64008" y="0"/>
                    <a:pt x="0" y="68199"/>
                    <a:pt x="0" y="149987"/>
                  </a:cubicBezTo>
                  <a:lnTo>
                    <a:pt x="0" y="329946"/>
                  </a:lnTo>
                  <a:cubicBezTo>
                    <a:pt x="0" y="346329"/>
                    <a:pt x="12827" y="360045"/>
                    <a:pt x="28194" y="360045"/>
                  </a:cubicBezTo>
                  <a:lnTo>
                    <a:pt x="253873" y="360045"/>
                  </a:lnTo>
                  <a:cubicBezTo>
                    <a:pt x="269240" y="360045"/>
                    <a:pt x="282067" y="346329"/>
                    <a:pt x="282067" y="329946"/>
                  </a:cubicBezTo>
                  <a:lnTo>
                    <a:pt x="282067" y="149987"/>
                  </a:lnTo>
                  <a:cubicBezTo>
                    <a:pt x="282067" y="68199"/>
                    <a:pt x="217932" y="0"/>
                    <a:pt x="140970" y="0"/>
                  </a:cubicBezTo>
                  <a:close/>
                </a:path>
              </a:pathLst>
            </a:custGeom>
            <a:solidFill>
              <a:srgbClr val="7F7F7F"/>
            </a:solidFill>
          </p:spPr>
        </p:sp>
      </p:grpSp>
      <p:grpSp>
        <p:nvGrpSpPr>
          <p:cNvPr id="210" name="Group 225">
            <a:extLst>
              <a:ext uri="{FF2B5EF4-FFF2-40B4-BE49-F238E27FC236}">
                <a16:creationId xmlns:a16="http://schemas.microsoft.com/office/drawing/2014/main" id="{2D4567C1-4CCB-73BD-E520-C63330FEB40D}"/>
              </a:ext>
            </a:extLst>
          </p:cNvPr>
          <p:cNvGrpSpPr/>
          <p:nvPr/>
        </p:nvGrpSpPr>
        <p:grpSpPr>
          <a:xfrm>
            <a:off x="11749560" y="8340151"/>
            <a:ext cx="61920" cy="165600"/>
            <a:chOff x="0" y="0"/>
            <a:chExt cx="82560" cy="220800"/>
          </a:xfrm>
        </p:grpSpPr>
        <p:sp>
          <p:nvSpPr>
            <p:cNvPr id="211" name="Freeform 226">
              <a:extLst>
                <a:ext uri="{FF2B5EF4-FFF2-40B4-BE49-F238E27FC236}">
                  <a16:creationId xmlns:a16="http://schemas.microsoft.com/office/drawing/2014/main" id="{065F4419-74D8-CC90-5992-D19F2B0A3C78}"/>
                </a:ext>
              </a:extLst>
            </p:cNvPr>
            <p:cNvSpPr/>
            <p:nvPr/>
          </p:nvSpPr>
          <p:spPr>
            <a:xfrm>
              <a:off x="0" y="0"/>
              <a:ext cx="82423" cy="220726"/>
            </a:xfrm>
            <a:custGeom>
              <a:avLst/>
              <a:gdLst/>
              <a:ahLst/>
              <a:cxnLst/>
              <a:rect l="l" t="t" r="r" b="b"/>
              <a:pathLst>
                <a:path w="82423" h="220726">
                  <a:moveTo>
                    <a:pt x="41275" y="0"/>
                  </a:moveTo>
                  <a:cubicBezTo>
                    <a:pt x="18796" y="0"/>
                    <a:pt x="0" y="20066"/>
                    <a:pt x="0" y="44196"/>
                  </a:cubicBezTo>
                  <a:lnTo>
                    <a:pt x="0" y="172593"/>
                  </a:lnTo>
                  <a:cubicBezTo>
                    <a:pt x="0" y="200787"/>
                    <a:pt x="18796" y="220726"/>
                    <a:pt x="41275" y="220726"/>
                  </a:cubicBezTo>
                  <a:cubicBezTo>
                    <a:pt x="63754" y="220726"/>
                    <a:pt x="82423" y="200787"/>
                    <a:pt x="82423" y="172593"/>
                  </a:cubicBezTo>
                  <a:lnTo>
                    <a:pt x="82423" y="44196"/>
                  </a:lnTo>
                  <a:cubicBezTo>
                    <a:pt x="82423" y="20066"/>
                    <a:pt x="63754" y="0"/>
                    <a:pt x="41275" y="0"/>
                  </a:cubicBezTo>
                  <a:close/>
                </a:path>
              </a:pathLst>
            </a:custGeom>
            <a:solidFill>
              <a:srgbClr val="7F7F7F"/>
            </a:solidFill>
          </p:spPr>
        </p:sp>
      </p:grpSp>
      <p:grpSp>
        <p:nvGrpSpPr>
          <p:cNvPr id="212" name="Group 227">
            <a:extLst>
              <a:ext uri="{FF2B5EF4-FFF2-40B4-BE49-F238E27FC236}">
                <a16:creationId xmlns:a16="http://schemas.microsoft.com/office/drawing/2014/main" id="{143A0DB8-DC7A-6864-3605-FD520CCA4FBE}"/>
              </a:ext>
            </a:extLst>
          </p:cNvPr>
          <p:cNvGrpSpPr/>
          <p:nvPr/>
        </p:nvGrpSpPr>
        <p:grpSpPr>
          <a:xfrm>
            <a:off x="11501160" y="8470471"/>
            <a:ext cx="127440" cy="132480"/>
            <a:chOff x="0" y="0"/>
            <a:chExt cx="169920" cy="176640"/>
          </a:xfrm>
        </p:grpSpPr>
        <p:sp>
          <p:nvSpPr>
            <p:cNvPr id="213" name="Freeform 228">
              <a:extLst>
                <a:ext uri="{FF2B5EF4-FFF2-40B4-BE49-F238E27FC236}">
                  <a16:creationId xmlns:a16="http://schemas.microsoft.com/office/drawing/2014/main" id="{B1D32A9A-4B1A-DD89-0F7F-F5D4ED3C003A}"/>
                </a:ext>
              </a:extLst>
            </p:cNvPr>
            <p:cNvSpPr/>
            <p:nvPr/>
          </p:nvSpPr>
          <p:spPr>
            <a:xfrm>
              <a:off x="127" y="127"/>
              <a:ext cx="169799" cy="176276"/>
            </a:xfrm>
            <a:custGeom>
              <a:avLst/>
              <a:gdLst/>
              <a:ahLst/>
              <a:cxnLst/>
              <a:rect l="l" t="t" r="r" b="b"/>
              <a:pathLst>
                <a:path w="169799" h="176276">
                  <a:moveTo>
                    <a:pt x="43307" y="0"/>
                  </a:moveTo>
                  <a:cubicBezTo>
                    <a:pt x="32893" y="0"/>
                    <a:pt x="22606" y="4953"/>
                    <a:pt x="15113" y="14986"/>
                  </a:cubicBezTo>
                  <a:cubicBezTo>
                    <a:pt x="0" y="31115"/>
                    <a:pt x="0" y="59182"/>
                    <a:pt x="15113" y="75184"/>
                  </a:cubicBezTo>
                  <a:lnTo>
                    <a:pt x="98044" y="167259"/>
                  </a:lnTo>
                  <a:cubicBezTo>
                    <a:pt x="105537" y="173355"/>
                    <a:pt x="115824" y="176276"/>
                    <a:pt x="126365" y="176276"/>
                  </a:cubicBezTo>
                  <a:cubicBezTo>
                    <a:pt x="136906" y="176276"/>
                    <a:pt x="147066" y="173355"/>
                    <a:pt x="154686" y="167259"/>
                  </a:cubicBezTo>
                  <a:cubicBezTo>
                    <a:pt x="169799" y="151257"/>
                    <a:pt x="169799" y="119126"/>
                    <a:pt x="154686" y="107188"/>
                  </a:cubicBezTo>
                  <a:lnTo>
                    <a:pt x="71628" y="14986"/>
                  </a:lnTo>
                  <a:cubicBezTo>
                    <a:pt x="64008" y="4953"/>
                    <a:pt x="53721" y="0"/>
                    <a:pt x="43307" y="0"/>
                  </a:cubicBezTo>
                  <a:close/>
                </a:path>
              </a:pathLst>
            </a:custGeom>
            <a:solidFill>
              <a:srgbClr val="7F7F7F"/>
            </a:solidFill>
          </p:spPr>
        </p:sp>
      </p:grpSp>
      <p:grpSp>
        <p:nvGrpSpPr>
          <p:cNvPr id="214" name="Group 229">
            <a:extLst>
              <a:ext uri="{FF2B5EF4-FFF2-40B4-BE49-F238E27FC236}">
                <a16:creationId xmlns:a16="http://schemas.microsoft.com/office/drawing/2014/main" id="{56DD0CB4-D5AE-9EBC-4736-EA28D2B19F88}"/>
              </a:ext>
            </a:extLst>
          </p:cNvPr>
          <p:cNvGrpSpPr/>
          <p:nvPr/>
        </p:nvGrpSpPr>
        <p:grpSpPr>
          <a:xfrm>
            <a:off x="11932440" y="8471191"/>
            <a:ext cx="127440" cy="131760"/>
            <a:chOff x="0" y="0"/>
            <a:chExt cx="169920" cy="175680"/>
          </a:xfrm>
        </p:grpSpPr>
        <p:sp>
          <p:nvSpPr>
            <p:cNvPr id="215" name="Freeform 230">
              <a:extLst>
                <a:ext uri="{FF2B5EF4-FFF2-40B4-BE49-F238E27FC236}">
                  <a16:creationId xmlns:a16="http://schemas.microsoft.com/office/drawing/2014/main" id="{B9F24653-0020-D82C-3453-584D4D763CFD}"/>
                </a:ext>
              </a:extLst>
            </p:cNvPr>
            <p:cNvSpPr/>
            <p:nvPr/>
          </p:nvSpPr>
          <p:spPr>
            <a:xfrm>
              <a:off x="127" y="0"/>
              <a:ext cx="169926" cy="175514"/>
            </a:xfrm>
            <a:custGeom>
              <a:avLst/>
              <a:gdLst/>
              <a:ahLst/>
              <a:cxnLst/>
              <a:rect l="l" t="t" r="r" b="b"/>
              <a:pathLst>
                <a:path w="169926" h="175514">
                  <a:moveTo>
                    <a:pt x="126111" y="0"/>
                  </a:moveTo>
                  <a:cubicBezTo>
                    <a:pt x="116713" y="0"/>
                    <a:pt x="106934" y="4191"/>
                    <a:pt x="98044" y="13716"/>
                  </a:cubicBezTo>
                  <a:lnTo>
                    <a:pt x="11303" y="106172"/>
                  </a:lnTo>
                  <a:cubicBezTo>
                    <a:pt x="0" y="118110"/>
                    <a:pt x="0" y="150368"/>
                    <a:pt x="11303" y="166497"/>
                  </a:cubicBezTo>
                  <a:cubicBezTo>
                    <a:pt x="18796" y="172593"/>
                    <a:pt x="30226" y="175514"/>
                    <a:pt x="41148" y="175514"/>
                  </a:cubicBezTo>
                  <a:cubicBezTo>
                    <a:pt x="52070" y="175514"/>
                    <a:pt x="62357" y="172593"/>
                    <a:pt x="67945" y="166497"/>
                  </a:cubicBezTo>
                  <a:lnTo>
                    <a:pt x="154813" y="74041"/>
                  </a:lnTo>
                  <a:cubicBezTo>
                    <a:pt x="169926" y="57912"/>
                    <a:pt x="169926" y="29718"/>
                    <a:pt x="154813" y="13589"/>
                  </a:cubicBezTo>
                  <a:cubicBezTo>
                    <a:pt x="146685" y="5207"/>
                    <a:pt x="136652" y="0"/>
                    <a:pt x="126111" y="0"/>
                  </a:cubicBezTo>
                  <a:close/>
                </a:path>
              </a:pathLst>
            </a:custGeom>
            <a:solidFill>
              <a:srgbClr val="7F7F7F"/>
            </a:solidFill>
          </p:spPr>
        </p:sp>
      </p:grpSp>
      <p:grpSp>
        <p:nvGrpSpPr>
          <p:cNvPr id="216" name="Group 231">
            <a:extLst>
              <a:ext uri="{FF2B5EF4-FFF2-40B4-BE49-F238E27FC236}">
                <a16:creationId xmlns:a16="http://schemas.microsoft.com/office/drawing/2014/main" id="{2DD0E4CA-90FB-B5BD-F811-BCD57D0388D0}"/>
              </a:ext>
            </a:extLst>
          </p:cNvPr>
          <p:cNvGrpSpPr/>
          <p:nvPr/>
        </p:nvGrpSpPr>
        <p:grpSpPr>
          <a:xfrm>
            <a:off x="12186600" y="8800231"/>
            <a:ext cx="127440" cy="463680"/>
            <a:chOff x="0" y="0"/>
            <a:chExt cx="169920" cy="618240"/>
          </a:xfrm>
        </p:grpSpPr>
        <p:sp>
          <p:nvSpPr>
            <p:cNvPr id="217" name="Freeform 232">
              <a:extLst>
                <a:ext uri="{FF2B5EF4-FFF2-40B4-BE49-F238E27FC236}">
                  <a16:creationId xmlns:a16="http://schemas.microsoft.com/office/drawing/2014/main" id="{1B603908-2A4B-9E0C-C18C-E8EADFFD6FA5}"/>
                </a:ext>
              </a:extLst>
            </p:cNvPr>
            <p:cNvSpPr/>
            <p:nvPr/>
          </p:nvSpPr>
          <p:spPr>
            <a:xfrm>
              <a:off x="0" y="127"/>
              <a:ext cx="169799" cy="617982"/>
            </a:xfrm>
            <a:custGeom>
              <a:avLst/>
              <a:gdLst/>
              <a:ahLst/>
              <a:cxnLst/>
              <a:rect l="l" t="t" r="r" b="b"/>
              <a:pathLst>
                <a:path w="169799" h="617982">
                  <a:moveTo>
                    <a:pt x="0" y="0"/>
                  </a:moveTo>
                  <a:lnTo>
                    <a:pt x="0" y="617982"/>
                  </a:lnTo>
                  <a:lnTo>
                    <a:pt x="124587" y="617982"/>
                  </a:lnTo>
                  <a:cubicBezTo>
                    <a:pt x="151003" y="617982"/>
                    <a:pt x="169799" y="598043"/>
                    <a:pt x="169799" y="573913"/>
                  </a:cubicBezTo>
                  <a:lnTo>
                    <a:pt x="169799" y="40132"/>
                  </a:lnTo>
                  <a:cubicBezTo>
                    <a:pt x="162306" y="19939"/>
                    <a:pt x="143510" y="0"/>
                    <a:pt x="124587" y="0"/>
                  </a:cubicBezTo>
                  <a:close/>
                </a:path>
              </a:pathLst>
            </a:custGeom>
            <a:solidFill>
              <a:srgbClr val="7F7F7F"/>
            </a:solidFill>
          </p:spPr>
        </p:sp>
      </p:grpSp>
      <p:grpSp>
        <p:nvGrpSpPr>
          <p:cNvPr id="218" name="Group 233">
            <a:extLst>
              <a:ext uri="{FF2B5EF4-FFF2-40B4-BE49-F238E27FC236}">
                <a16:creationId xmlns:a16="http://schemas.microsoft.com/office/drawing/2014/main" id="{A8A6584F-48B0-4809-117B-3A8D8C1F7762}"/>
              </a:ext>
            </a:extLst>
          </p:cNvPr>
          <p:cNvGrpSpPr/>
          <p:nvPr/>
        </p:nvGrpSpPr>
        <p:grpSpPr>
          <a:xfrm>
            <a:off x="11249880" y="8803111"/>
            <a:ext cx="127440" cy="463680"/>
            <a:chOff x="0" y="0"/>
            <a:chExt cx="169920" cy="618240"/>
          </a:xfrm>
        </p:grpSpPr>
        <p:sp>
          <p:nvSpPr>
            <p:cNvPr id="219" name="Freeform 234">
              <a:extLst>
                <a:ext uri="{FF2B5EF4-FFF2-40B4-BE49-F238E27FC236}">
                  <a16:creationId xmlns:a16="http://schemas.microsoft.com/office/drawing/2014/main" id="{2C9337A5-61B7-31CD-920D-87EF07D82CA5}"/>
                </a:ext>
              </a:extLst>
            </p:cNvPr>
            <p:cNvSpPr/>
            <p:nvPr/>
          </p:nvSpPr>
          <p:spPr>
            <a:xfrm>
              <a:off x="127" y="0"/>
              <a:ext cx="169672" cy="618236"/>
            </a:xfrm>
            <a:custGeom>
              <a:avLst/>
              <a:gdLst/>
              <a:ahLst/>
              <a:cxnLst/>
              <a:rect l="l" t="t" r="r" b="b"/>
              <a:pathLst>
                <a:path w="169672" h="618236">
                  <a:moveTo>
                    <a:pt x="38608" y="0"/>
                  </a:moveTo>
                  <a:cubicBezTo>
                    <a:pt x="15621" y="0"/>
                    <a:pt x="0" y="18923"/>
                    <a:pt x="0" y="44704"/>
                  </a:cubicBezTo>
                  <a:lnTo>
                    <a:pt x="0" y="574040"/>
                  </a:lnTo>
                  <a:cubicBezTo>
                    <a:pt x="0" y="598043"/>
                    <a:pt x="18796" y="618236"/>
                    <a:pt x="45212" y="618236"/>
                  </a:cubicBezTo>
                  <a:lnTo>
                    <a:pt x="169672" y="618236"/>
                  </a:lnTo>
                  <a:lnTo>
                    <a:pt x="169672" y="508"/>
                  </a:lnTo>
                  <a:lnTo>
                    <a:pt x="45212" y="508"/>
                  </a:lnTo>
                  <a:cubicBezTo>
                    <a:pt x="42926" y="127"/>
                    <a:pt x="40767" y="0"/>
                    <a:pt x="38608" y="0"/>
                  </a:cubicBezTo>
                  <a:close/>
                </a:path>
              </a:pathLst>
            </a:custGeom>
            <a:solidFill>
              <a:srgbClr val="7F7F7F"/>
            </a:solidFill>
          </p:spPr>
        </p:sp>
      </p:grpSp>
      <p:grpSp>
        <p:nvGrpSpPr>
          <p:cNvPr id="220" name="Group 235">
            <a:extLst>
              <a:ext uri="{FF2B5EF4-FFF2-40B4-BE49-F238E27FC236}">
                <a16:creationId xmlns:a16="http://schemas.microsoft.com/office/drawing/2014/main" id="{16A6B8C6-140F-6430-32C2-8F802BF153B6}"/>
              </a:ext>
            </a:extLst>
          </p:cNvPr>
          <p:cNvGrpSpPr/>
          <p:nvPr/>
        </p:nvGrpSpPr>
        <p:grpSpPr>
          <a:xfrm>
            <a:off x="11605560" y="8836951"/>
            <a:ext cx="514080" cy="397440"/>
            <a:chOff x="0" y="0"/>
            <a:chExt cx="685440" cy="529920"/>
          </a:xfrm>
        </p:grpSpPr>
        <p:sp>
          <p:nvSpPr>
            <p:cNvPr id="221" name="Freeform 236">
              <a:extLst>
                <a:ext uri="{FF2B5EF4-FFF2-40B4-BE49-F238E27FC236}">
                  <a16:creationId xmlns:a16="http://schemas.microsoft.com/office/drawing/2014/main" id="{E07D8F77-DD8F-BD61-9805-3E4DE7FC7EF2}"/>
                </a:ext>
              </a:extLst>
            </p:cNvPr>
            <p:cNvSpPr/>
            <p:nvPr/>
          </p:nvSpPr>
          <p:spPr>
            <a:xfrm>
              <a:off x="0" y="127"/>
              <a:ext cx="685292" cy="529844"/>
            </a:xfrm>
            <a:custGeom>
              <a:avLst/>
              <a:gdLst/>
              <a:ahLst/>
              <a:cxnLst/>
              <a:rect l="l" t="t" r="r" b="b"/>
              <a:pathLst>
                <a:path w="685292" h="529844">
                  <a:moveTo>
                    <a:pt x="195834" y="0"/>
                  </a:moveTo>
                  <a:cubicBezTo>
                    <a:pt x="173228" y="0"/>
                    <a:pt x="143129" y="19939"/>
                    <a:pt x="128016" y="48133"/>
                  </a:cubicBezTo>
                  <a:lnTo>
                    <a:pt x="0" y="317119"/>
                  </a:lnTo>
                  <a:cubicBezTo>
                    <a:pt x="18923" y="329057"/>
                    <a:pt x="45212" y="333121"/>
                    <a:pt x="67818" y="333121"/>
                  </a:cubicBezTo>
                  <a:cubicBezTo>
                    <a:pt x="128143" y="333121"/>
                    <a:pt x="184531" y="300990"/>
                    <a:pt x="214757" y="240792"/>
                  </a:cubicBezTo>
                  <a:lnTo>
                    <a:pt x="241173" y="180594"/>
                  </a:lnTo>
                  <a:lnTo>
                    <a:pt x="323850" y="180594"/>
                  </a:lnTo>
                  <a:cubicBezTo>
                    <a:pt x="346456" y="180594"/>
                    <a:pt x="365252" y="188595"/>
                    <a:pt x="380238" y="204724"/>
                  </a:cubicBezTo>
                  <a:lnTo>
                    <a:pt x="685292" y="529844"/>
                  </a:lnTo>
                  <a:lnTo>
                    <a:pt x="685292" y="0"/>
                  </a:lnTo>
                  <a:close/>
                </a:path>
              </a:pathLst>
            </a:custGeom>
            <a:solidFill>
              <a:srgbClr val="7F7F7F"/>
            </a:solidFill>
          </p:spPr>
        </p:sp>
      </p:grpSp>
      <p:grpSp>
        <p:nvGrpSpPr>
          <p:cNvPr id="222" name="Group 237">
            <a:extLst>
              <a:ext uri="{FF2B5EF4-FFF2-40B4-BE49-F238E27FC236}">
                <a16:creationId xmlns:a16="http://schemas.microsoft.com/office/drawing/2014/main" id="{E5AA428F-62E8-CD42-21E9-785D27A3390B}"/>
              </a:ext>
            </a:extLst>
          </p:cNvPr>
          <p:cNvGrpSpPr/>
          <p:nvPr/>
        </p:nvGrpSpPr>
        <p:grpSpPr>
          <a:xfrm>
            <a:off x="11432760" y="8671351"/>
            <a:ext cx="630000" cy="720720"/>
            <a:chOff x="0" y="0"/>
            <a:chExt cx="840000" cy="960960"/>
          </a:xfrm>
        </p:grpSpPr>
        <p:sp>
          <p:nvSpPr>
            <p:cNvPr id="223" name="Freeform 238">
              <a:extLst>
                <a:ext uri="{FF2B5EF4-FFF2-40B4-BE49-F238E27FC236}">
                  <a16:creationId xmlns:a16="http://schemas.microsoft.com/office/drawing/2014/main" id="{AD5D4B7B-151E-97F3-A669-08088E906EA0}"/>
                </a:ext>
              </a:extLst>
            </p:cNvPr>
            <p:cNvSpPr/>
            <p:nvPr/>
          </p:nvSpPr>
          <p:spPr>
            <a:xfrm>
              <a:off x="127" y="0"/>
              <a:ext cx="839724" cy="960882"/>
            </a:xfrm>
            <a:custGeom>
              <a:avLst/>
              <a:gdLst/>
              <a:ahLst/>
              <a:cxnLst/>
              <a:rect l="l" t="t" r="r" b="b"/>
              <a:pathLst>
                <a:path w="839724" h="960882">
                  <a:moveTo>
                    <a:pt x="263525" y="127"/>
                  </a:moveTo>
                  <a:cubicBezTo>
                    <a:pt x="218313" y="127"/>
                    <a:pt x="176911" y="28194"/>
                    <a:pt x="150622" y="72263"/>
                  </a:cubicBezTo>
                  <a:lnTo>
                    <a:pt x="112903" y="152527"/>
                  </a:lnTo>
                  <a:cubicBezTo>
                    <a:pt x="109093" y="168529"/>
                    <a:pt x="90297" y="180721"/>
                    <a:pt x="75311" y="180721"/>
                  </a:cubicBezTo>
                  <a:lnTo>
                    <a:pt x="0" y="180721"/>
                  </a:lnTo>
                  <a:lnTo>
                    <a:pt x="0" y="794258"/>
                  </a:lnTo>
                  <a:lnTo>
                    <a:pt x="188214" y="794258"/>
                  </a:lnTo>
                  <a:lnTo>
                    <a:pt x="308737" y="922528"/>
                  </a:lnTo>
                  <a:cubicBezTo>
                    <a:pt x="330708" y="945896"/>
                    <a:pt x="364871" y="960882"/>
                    <a:pt x="397891" y="960882"/>
                  </a:cubicBezTo>
                  <a:cubicBezTo>
                    <a:pt x="409956" y="960882"/>
                    <a:pt x="421894" y="958977"/>
                    <a:pt x="433070" y="954659"/>
                  </a:cubicBezTo>
                  <a:lnTo>
                    <a:pt x="787019" y="834390"/>
                  </a:lnTo>
                  <a:cubicBezTo>
                    <a:pt x="805942" y="830326"/>
                    <a:pt x="824611" y="814324"/>
                    <a:pt x="839724" y="802259"/>
                  </a:cubicBezTo>
                  <a:lnTo>
                    <a:pt x="542163" y="485394"/>
                  </a:lnTo>
                  <a:lnTo>
                    <a:pt x="523494" y="485394"/>
                  </a:lnTo>
                  <a:lnTo>
                    <a:pt x="519684" y="489331"/>
                  </a:lnTo>
                  <a:cubicBezTo>
                    <a:pt x="482092" y="573659"/>
                    <a:pt x="399161" y="629793"/>
                    <a:pt x="316357" y="641858"/>
                  </a:cubicBezTo>
                  <a:cubicBezTo>
                    <a:pt x="310896" y="642112"/>
                    <a:pt x="305435" y="642366"/>
                    <a:pt x="300101" y="642366"/>
                  </a:cubicBezTo>
                  <a:cubicBezTo>
                    <a:pt x="244475" y="642366"/>
                    <a:pt x="202946" y="623697"/>
                    <a:pt x="158242" y="601726"/>
                  </a:cubicBezTo>
                  <a:cubicBezTo>
                    <a:pt x="131826" y="589661"/>
                    <a:pt x="124333" y="561594"/>
                    <a:pt x="139319" y="541528"/>
                  </a:cubicBezTo>
                  <a:lnTo>
                    <a:pt x="282321" y="228727"/>
                  </a:lnTo>
                  <a:cubicBezTo>
                    <a:pt x="312420" y="168529"/>
                    <a:pt x="368935" y="132461"/>
                    <a:pt x="429260" y="132461"/>
                  </a:cubicBezTo>
                  <a:lnTo>
                    <a:pt x="609981" y="132461"/>
                  </a:lnTo>
                  <a:cubicBezTo>
                    <a:pt x="617474" y="108458"/>
                    <a:pt x="628904" y="80264"/>
                    <a:pt x="628904" y="44069"/>
                  </a:cubicBezTo>
                  <a:cubicBezTo>
                    <a:pt x="628904" y="20066"/>
                    <a:pt x="609981" y="0"/>
                    <a:pt x="583692" y="0"/>
                  </a:cubicBezTo>
                  <a:close/>
                </a:path>
              </a:pathLst>
            </a:custGeom>
            <a:solidFill>
              <a:srgbClr val="7F7F7F"/>
            </a:solidFill>
          </p:spPr>
        </p:sp>
      </p:grpSp>
      <p:grpSp>
        <p:nvGrpSpPr>
          <p:cNvPr id="224" name="Group 239">
            <a:extLst>
              <a:ext uri="{FF2B5EF4-FFF2-40B4-BE49-F238E27FC236}">
                <a16:creationId xmlns:a16="http://schemas.microsoft.com/office/drawing/2014/main" id="{4A3D386B-0DE1-725E-1009-5CB880259E99}"/>
              </a:ext>
            </a:extLst>
          </p:cNvPr>
          <p:cNvGrpSpPr/>
          <p:nvPr/>
        </p:nvGrpSpPr>
        <p:grpSpPr>
          <a:xfrm>
            <a:off x="14062920" y="7085191"/>
            <a:ext cx="241920" cy="257760"/>
            <a:chOff x="0" y="0"/>
            <a:chExt cx="322560" cy="343680"/>
          </a:xfrm>
        </p:grpSpPr>
        <p:sp>
          <p:nvSpPr>
            <p:cNvPr id="225" name="Freeform 240">
              <a:extLst>
                <a:ext uri="{FF2B5EF4-FFF2-40B4-BE49-F238E27FC236}">
                  <a16:creationId xmlns:a16="http://schemas.microsoft.com/office/drawing/2014/main" id="{8FCBAFAC-11C0-0166-470C-6C5575CB2F4F}"/>
                </a:ext>
              </a:extLst>
            </p:cNvPr>
            <p:cNvSpPr/>
            <p:nvPr/>
          </p:nvSpPr>
          <p:spPr>
            <a:xfrm>
              <a:off x="127" y="127"/>
              <a:ext cx="322453" cy="343408"/>
            </a:xfrm>
            <a:custGeom>
              <a:avLst/>
              <a:gdLst/>
              <a:ahLst/>
              <a:cxnLst/>
              <a:rect l="l" t="t" r="r" b="b"/>
              <a:pathLst>
                <a:path w="322453" h="343408">
                  <a:moveTo>
                    <a:pt x="161163" y="0"/>
                  </a:moveTo>
                  <a:cubicBezTo>
                    <a:pt x="73152" y="0"/>
                    <a:pt x="0" y="77978"/>
                    <a:pt x="0" y="171704"/>
                  </a:cubicBezTo>
                  <a:cubicBezTo>
                    <a:pt x="0" y="265430"/>
                    <a:pt x="73152" y="343408"/>
                    <a:pt x="161163" y="343408"/>
                  </a:cubicBezTo>
                  <a:cubicBezTo>
                    <a:pt x="249174" y="343408"/>
                    <a:pt x="322453" y="265430"/>
                    <a:pt x="322453" y="171577"/>
                  </a:cubicBezTo>
                  <a:cubicBezTo>
                    <a:pt x="322453" y="77724"/>
                    <a:pt x="249047" y="0"/>
                    <a:pt x="161163" y="0"/>
                  </a:cubicBezTo>
                  <a:close/>
                </a:path>
              </a:pathLst>
            </a:custGeom>
            <a:solidFill>
              <a:srgbClr val="7F7F7F"/>
            </a:solidFill>
          </p:spPr>
        </p:sp>
      </p:grpSp>
      <p:grpSp>
        <p:nvGrpSpPr>
          <p:cNvPr id="226" name="Group 241">
            <a:extLst>
              <a:ext uri="{FF2B5EF4-FFF2-40B4-BE49-F238E27FC236}">
                <a16:creationId xmlns:a16="http://schemas.microsoft.com/office/drawing/2014/main" id="{858CC19E-372C-3BC2-551E-E4303F079575}"/>
              </a:ext>
            </a:extLst>
          </p:cNvPr>
          <p:cNvGrpSpPr/>
          <p:nvPr/>
        </p:nvGrpSpPr>
        <p:grpSpPr>
          <a:xfrm>
            <a:off x="14381880" y="7190311"/>
            <a:ext cx="290160" cy="202320"/>
            <a:chOff x="0" y="0"/>
            <a:chExt cx="386880" cy="269760"/>
          </a:xfrm>
        </p:grpSpPr>
        <p:sp>
          <p:nvSpPr>
            <p:cNvPr id="227" name="Freeform 242">
              <a:extLst>
                <a:ext uri="{FF2B5EF4-FFF2-40B4-BE49-F238E27FC236}">
                  <a16:creationId xmlns:a16="http://schemas.microsoft.com/office/drawing/2014/main" id="{3A6C7DEF-B477-298F-983D-B780BDF67A96}"/>
                </a:ext>
              </a:extLst>
            </p:cNvPr>
            <p:cNvSpPr/>
            <p:nvPr/>
          </p:nvSpPr>
          <p:spPr>
            <a:xfrm>
              <a:off x="127" y="0"/>
              <a:ext cx="386588" cy="269748"/>
            </a:xfrm>
            <a:custGeom>
              <a:avLst/>
              <a:gdLst/>
              <a:ahLst/>
              <a:cxnLst/>
              <a:rect l="l" t="t" r="r" b="b"/>
              <a:pathLst>
                <a:path w="386588" h="269748">
                  <a:moveTo>
                    <a:pt x="32131" y="0"/>
                  </a:moveTo>
                  <a:cubicBezTo>
                    <a:pt x="14605" y="0"/>
                    <a:pt x="0" y="15621"/>
                    <a:pt x="0" y="34417"/>
                  </a:cubicBezTo>
                  <a:cubicBezTo>
                    <a:pt x="0" y="53213"/>
                    <a:pt x="8763" y="65659"/>
                    <a:pt x="29210" y="65659"/>
                  </a:cubicBezTo>
                  <a:lnTo>
                    <a:pt x="222631" y="65659"/>
                  </a:lnTo>
                  <a:cubicBezTo>
                    <a:pt x="240157" y="65659"/>
                    <a:pt x="254889" y="81280"/>
                    <a:pt x="254889" y="100076"/>
                  </a:cubicBezTo>
                  <a:lnTo>
                    <a:pt x="254889" y="156337"/>
                  </a:lnTo>
                  <a:lnTo>
                    <a:pt x="243205" y="143891"/>
                  </a:lnTo>
                  <a:cubicBezTo>
                    <a:pt x="238760" y="137668"/>
                    <a:pt x="230759" y="134493"/>
                    <a:pt x="222250" y="134493"/>
                  </a:cubicBezTo>
                  <a:cubicBezTo>
                    <a:pt x="213741" y="134493"/>
                    <a:pt x="205105" y="137668"/>
                    <a:pt x="199136" y="143891"/>
                  </a:cubicBezTo>
                  <a:cubicBezTo>
                    <a:pt x="190373" y="156337"/>
                    <a:pt x="190373" y="178181"/>
                    <a:pt x="199136" y="190754"/>
                  </a:cubicBezTo>
                  <a:lnTo>
                    <a:pt x="266573" y="262763"/>
                  </a:lnTo>
                  <a:cubicBezTo>
                    <a:pt x="272415" y="267462"/>
                    <a:pt x="280416" y="269748"/>
                    <a:pt x="288544" y="269748"/>
                  </a:cubicBezTo>
                  <a:cubicBezTo>
                    <a:pt x="296672" y="269748"/>
                    <a:pt x="304673" y="267335"/>
                    <a:pt x="310515" y="262763"/>
                  </a:cubicBezTo>
                  <a:lnTo>
                    <a:pt x="374904" y="190754"/>
                  </a:lnTo>
                  <a:cubicBezTo>
                    <a:pt x="386588" y="178308"/>
                    <a:pt x="386588" y="156464"/>
                    <a:pt x="374904" y="143891"/>
                  </a:cubicBezTo>
                  <a:cubicBezTo>
                    <a:pt x="370586" y="137668"/>
                    <a:pt x="362458" y="134493"/>
                    <a:pt x="354076" y="134493"/>
                  </a:cubicBezTo>
                  <a:cubicBezTo>
                    <a:pt x="345694" y="134493"/>
                    <a:pt x="336931" y="137668"/>
                    <a:pt x="330962" y="143891"/>
                  </a:cubicBezTo>
                  <a:lnTo>
                    <a:pt x="322072" y="156337"/>
                  </a:lnTo>
                  <a:lnTo>
                    <a:pt x="322072" y="100203"/>
                  </a:lnTo>
                  <a:cubicBezTo>
                    <a:pt x="322199" y="43815"/>
                    <a:pt x="278257" y="0"/>
                    <a:pt x="225552" y="0"/>
                  </a:cubicBezTo>
                  <a:close/>
                </a:path>
              </a:pathLst>
            </a:custGeom>
            <a:solidFill>
              <a:srgbClr val="7F7F7F"/>
            </a:solidFill>
          </p:spPr>
        </p:sp>
      </p:grpSp>
      <p:grpSp>
        <p:nvGrpSpPr>
          <p:cNvPr id="228" name="Group 243">
            <a:extLst>
              <a:ext uri="{FF2B5EF4-FFF2-40B4-BE49-F238E27FC236}">
                <a16:creationId xmlns:a16="http://schemas.microsoft.com/office/drawing/2014/main" id="{E48A4AB3-ABA8-F1C1-062F-F8A8C371491D}"/>
              </a:ext>
            </a:extLst>
          </p:cNvPr>
          <p:cNvGrpSpPr/>
          <p:nvPr/>
        </p:nvGrpSpPr>
        <p:grpSpPr>
          <a:xfrm>
            <a:off x="14080920" y="7651111"/>
            <a:ext cx="296640" cy="205200"/>
            <a:chOff x="0" y="0"/>
            <a:chExt cx="395520" cy="273600"/>
          </a:xfrm>
        </p:grpSpPr>
        <p:sp>
          <p:nvSpPr>
            <p:cNvPr id="229" name="Freeform 244">
              <a:extLst>
                <a:ext uri="{FF2B5EF4-FFF2-40B4-BE49-F238E27FC236}">
                  <a16:creationId xmlns:a16="http://schemas.microsoft.com/office/drawing/2014/main" id="{EC8A15FB-73E2-2381-2B47-CEA27B6B3A71}"/>
                </a:ext>
              </a:extLst>
            </p:cNvPr>
            <p:cNvSpPr/>
            <p:nvPr/>
          </p:nvSpPr>
          <p:spPr>
            <a:xfrm>
              <a:off x="127" y="0"/>
              <a:ext cx="395351" cy="273558"/>
            </a:xfrm>
            <a:custGeom>
              <a:avLst/>
              <a:gdLst/>
              <a:ahLst/>
              <a:cxnLst/>
              <a:rect l="l" t="t" r="r" b="b"/>
              <a:pathLst>
                <a:path w="395351" h="273558">
                  <a:moveTo>
                    <a:pt x="101727" y="0"/>
                  </a:moveTo>
                  <a:cubicBezTo>
                    <a:pt x="93091" y="0"/>
                    <a:pt x="83947" y="2794"/>
                    <a:pt x="76073" y="11049"/>
                  </a:cubicBezTo>
                  <a:lnTo>
                    <a:pt x="11684" y="79756"/>
                  </a:lnTo>
                  <a:cubicBezTo>
                    <a:pt x="0" y="92202"/>
                    <a:pt x="0" y="117348"/>
                    <a:pt x="11684" y="126619"/>
                  </a:cubicBezTo>
                  <a:cubicBezTo>
                    <a:pt x="17526" y="132842"/>
                    <a:pt x="25527" y="136017"/>
                    <a:pt x="33655" y="136017"/>
                  </a:cubicBezTo>
                  <a:cubicBezTo>
                    <a:pt x="41783" y="136017"/>
                    <a:pt x="49784" y="132842"/>
                    <a:pt x="55626" y="126619"/>
                  </a:cubicBezTo>
                  <a:lnTo>
                    <a:pt x="67310" y="117348"/>
                  </a:lnTo>
                  <a:lnTo>
                    <a:pt x="67310" y="170180"/>
                  </a:lnTo>
                  <a:cubicBezTo>
                    <a:pt x="67310" y="229489"/>
                    <a:pt x="111252" y="273177"/>
                    <a:pt x="161036" y="273177"/>
                  </a:cubicBezTo>
                  <a:lnTo>
                    <a:pt x="354330" y="273177"/>
                  </a:lnTo>
                  <a:cubicBezTo>
                    <a:pt x="356616" y="273431"/>
                    <a:pt x="358775" y="273558"/>
                    <a:pt x="360807" y="273558"/>
                  </a:cubicBezTo>
                  <a:cubicBezTo>
                    <a:pt x="383032" y="273558"/>
                    <a:pt x="395351" y="258953"/>
                    <a:pt x="395351" y="241935"/>
                  </a:cubicBezTo>
                  <a:cubicBezTo>
                    <a:pt x="395351" y="220091"/>
                    <a:pt x="380619" y="204470"/>
                    <a:pt x="363093" y="204470"/>
                  </a:cubicBezTo>
                  <a:lnTo>
                    <a:pt x="169799" y="204470"/>
                  </a:lnTo>
                  <a:cubicBezTo>
                    <a:pt x="152273" y="204470"/>
                    <a:pt x="137541" y="188849"/>
                    <a:pt x="137541" y="170053"/>
                  </a:cubicBezTo>
                  <a:lnTo>
                    <a:pt x="137541" y="117221"/>
                  </a:lnTo>
                  <a:lnTo>
                    <a:pt x="146431" y="126492"/>
                  </a:lnTo>
                  <a:cubicBezTo>
                    <a:pt x="152273" y="132715"/>
                    <a:pt x="161036" y="135890"/>
                    <a:pt x="169545" y="135890"/>
                  </a:cubicBezTo>
                  <a:cubicBezTo>
                    <a:pt x="178054" y="135890"/>
                    <a:pt x="186055" y="132715"/>
                    <a:pt x="190373" y="126492"/>
                  </a:cubicBezTo>
                  <a:cubicBezTo>
                    <a:pt x="202057" y="117221"/>
                    <a:pt x="202057" y="92075"/>
                    <a:pt x="190373" y="79629"/>
                  </a:cubicBezTo>
                  <a:lnTo>
                    <a:pt x="125857" y="11049"/>
                  </a:lnTo>
                  <a:cubicBezTo>
                    <a:pt x="120015" y="8001"/>
                    <a:pt x="117094" y="8001"/>
                    <a:pt x="114173" y="1778"/>
                  </a:cubicBezTo>
                  <a:cubicBezTo>
                    <a:pt x="110236" y="635"/>
                    <a:pt x="106045" y="0"/>
                    <a:pt x="101727" y="0"/>
                  </a:cubicBezTo>
                  <a:close/>
                </a:path>
              </a:pathLst>
            </a:custGeom>
            <a:solidFill>
              <a:srgbClr val="7F7F7F"/>
            </a:solidFill>
          </p:spPr>
        </p:sp>
      </p:grpSp>
      <p:grpSp>
        <p:nvGrpSpPr>
          <p:cNvPr id="230" name="Group 245">
            <a:extLst>
              <a:ext uri="{FF2B5EF4-FFF2-40B4-BE49-F238E27FC236}">
                <a16:creationId xmlns:a16="http://schemas.microsoft.com/office/drawing/2014/main" id="{C207F1A9-FA24-E07C-59E4-66179A8DB158}"/>
              </a:ext>
            </a:extLst>
          </p:cNvPr>
          <p:cNvGrpSpPr/>
          <p:nvPr/>
        </p:nvGrpSpPr>
        <p:grpSpPr>
          <a:xfrm>
            <a:off x="14498520" y="7445911"/>
            <a:ext cx="248400" cy="255600"/>
            <a:chOff x="0" y="0"/>
            <a:chExt cx="331200" cy="340800"/>
          </a:xfrm>
        </p:grpSpPr>
        <p:sp>
          <p:nvSpPr>
            <p:cNvPr id="231" name="Freeform 246">
              <a:extLst>
                <a:ext uri="{FF2B5EF4-FFF2-40B4-BE49-F238E27FC236}">
                  <a16:creationId xmlns:a16="http://schemas.microsoft.com/office/drawing/2014/main" id="{5E70143C-3BE9-3318-06FD-1E833A6C0561}"/>
                </a:ext>
              </a:extLst>
            </p:cNvPr>
            <p:cNvSpPr/>
            <p:nvPr/>
          </p:nvSpPr>
          <p:spPr>
            <a:xfrm>
              <a:off x="0" y="0"/>
              <a:ext cx="331216" cy="340741"/>
            </a:xfrm>
            <a:custGeom>
              <a:avLst/>
              <a:gdLst/>
              <a:ahLst/>
              <a:cxnLst/>
              <a:rect l="l" t="t" r="r" b="b"/>
              <a:pathLst>
                <a:path w="331216" h="340741">
                  <a:moveTo>
                    <a:pt x="167005" y="0"/>
                  </a:moveTo>
                  <a:cubicBezTo>
                    <a:pt x="73279" y="0"/>
                    <a:pt x="0" y="78232"/>
                    <a:pt x="0" y="171958"/>
                  </a:cubicBezTo>
                  <a:cubicBezTo>
                    <a:pt x="0" y="262636"/>
                    <a:pt x="73279" y="340741"/>
                    <a:pt x="167005" y="340741"/>
                  </a:cubicBezTo>
                  <a:cubicBezTo>
                    <a:pt x="254889" y="340741"/>
                    <a:pt x="331216" y="262636"/>
                    <a:pt x="331216" y="171958"/>
                  </a:cubicBezTo>
                  <a:cubicBezTo>
                    <a:pt x="331216" y="78232"/>
                    <a:pt x="257937" y="0"/>
                    <a:pt x="167005" y="0"/>
                  </a:cubicBezTo>
                  <a:close/>
                </a:path>
              </a:pathLst>
            </a:custGeom>
            <a:solidFill>
              <a:srgbClr val="7F7F7F"/>
            </a:solidFill>
          </p:spPr>
        </p:sp>
      </p:grpSp>
      <p:grpSp>
        <p:nvGrpSpPr>
          <p:cNvPr id="232" name="Group 247">
            <a:extLst>
              <a:ext uri="{FF2B5EF4-FFF2-40B4-BE49-F238E27FC236}">
                <a16:creationId xmlns:a16="http://schemas.microsoft.com/office/drawing/2014/main" id="{0685F16D-45E1-06EF-55F7-1B7BF57C911C}"/>
              </a:ext>
            </a:extLst>
          </p:cNvPr>
          <p:cNvGrpSpPr/>
          <p:nvPr/>
        </p:nvGrpSpPr>
        <p:grpSpPr>
          <a:xfrm>
            <a:off x="13990920" y="7337911"/>
            <a:ext cx="387360" cy="262800"/>
            <a:chOff x="0" y="0"/>
            <a:chExt cx="516480" cy="350400"/>
          </a:xfrm>
        </p:grpSpPr>
        <p:sp>
          <p:nvSpPr>
            <p:cNvPr id="233" name="Freeform 248">
              <a:extLst>
                <a:ext uri="{FF2B5EF4-FFF2-40B4-BE49-F238E27FC236}">
                  <a16:creationId xmlns:a16="http://schemas.microsoft.com/office/drawing/2014/main" id="{706B650C-F618-7AE3-8B3C-55F13C1B8FB3}"/>
                </a:ext>
              </a:extLst>
            </p:cNvPr>
            <p:cNvSpPr/>
            <p:nvPr/>
          </p:nvSpPr>
          <p:spPr>
            <a:xfrm>
              <a:off x="0" y="0"/>
              <a:ext cx="516509" cy="350266"/>
            </a:xfrm>
            <a:custGeom>
              <a:avLst/>
              <a:gdLst/>
              <a:ahLst/>
              <a:cxnLst/>
              <a:rect l="l" t="t" r="r" b="b"/>
              <a:pathLst>
                <a:path w="516509" h="350266">
                  <a:moveTo>
                    <a:pt x="99822" y="0"/>
                  </a:moveTo>
                  <a:cubicBezTo>
                    <a:pt x="41148" y="53213"/>
                    <a:pt x="2921" y="128270"/>
                    <a:pt x="2921" y="212725"/>
                  </a:cubicBezTo>
                  <a:lnTo>
                    <a:pt x="2921" y="315849"/>
                  </a:lnTo>
                  <a:cubicBezTo>
                    <a:pt x="0" y="334645"/>
                    <a:pt x="14605" y="350266"/>
                    <a:pt x="32258" y="350266"/>
                  </a:cubicBezTo>
                  <a:lnTo>
                    <a:pt x="484124" y="350266"/>
                  </a:lnTo>
                  <a:cubicBezTo>
                    <a:pt x="501777" y="350266"/>
                    <a:pt x="516382" y="334518"/>
                    <a:pt x="516382" y="315849"/>
                  </a:cubicBezTo>
                  <a:lnTo>
                    <a:pt x="516382" y="212725"/>
                  </a:lnTo>
                  <a:cubicBezTo>
                    <a:pt x="516509" y="128270"/>
                    <a:pt x="481330" y="53213"/>
                    <a:pt x="422656" y="0"/>
                  </a:cubicBezTo>
                  <a:cubicBezTo>
                    <a:pt x="381508" y="46990"/>
                    <a:pt x="322834" y="75057"/>
                    <a:pt x="261239" y="75057"/>
                  </a:cubicBezTo>
                  <a:cubicBezTo>
                    <a:pt x="199644" y="75057"/>
                    <a:pt x="140843" y="50038"/>
                    <a:pt x="99822" y="0"/>
                  </a:cubicBezTo>
                  <a:close/>
                </a:path>
              </a:pathLst>
            </a:custGeom>
            <a:solidFill>
              <a:srgbClr val="7F7F7F"/>
            </a:solidFill>
          </p:spPr>
        </p:sp>
      </p:grpSp>
      <p:grpSp>
        <p:nvGrpSpPr>
          <p:cNvPr id="234" name="Group 249">
            <a:extLst>
              <a:ext uri="{FF2B5EF4-FFF2-40B4-BE49-F238E27FC236}">
                <a16:creationId xmlns:a16="http://schemas.microsoft.com/office/drawing/2014/main" id="{082F0722-0070-C0A7-6FE5-C3C17A601653}"/>
              </a:ext>
            </a:extLst>
          </p:cNvPr>
          <p:cNvGrpSpPr/>
          <p:nvPr/>
        </p:nvGrpSpPr>
        <p:grpSpPr>
          <a:xfrm>
            <a:off x="14425800" y="7699351"/>
            <a:ext cx="391680" cy="267120"/>
            <a:chOff x="0" y="0"/>
            <a:chExt cx="522240" cy="356160"/>
          </a:xfrm>
        </p:grpSpPr>
        <p:sp>
          <p:nvSpPr>
            <p:cNvPr id="235" name="Freeform 250">
              <a:extLst>
                <a:ext uri="{FF2B5EF4-FFF2-40B4-BE49-F238E27FC236}">
                  <a16:creationId xmlns:a16="http://schemas.microsoft.com/office/drawing/2014/main" id="{C3D6D27F-658C-44C7-9018-8CAB55C03696}"/>
                </a:ext>
              </a:extLst>
            </p:cNvPr>
            <p:cNvSpPr/>
            <p:nvPr/>
          </p:nvSpPr>
          <p:spPr>
            <a:xfrm>
              <a:off x="127" y="127"/>
              <a:ext cx="522097" cy="355981"/>
            </a:xfrm>
            <a:custGeom>
              <a:avLst/>
              <a:gdLst/>
              <a:ahLst/>
              <a:cxnLst/>
              <a:rect l="l" t="t" r="r" b="b"/>
              <a:pathLst>
                <a:path w="522097" h="355981">
                  <a:moveTo>
                    <a:pt x="93853" y="0"/>
                  </a:moveTo>
                  <a:cubicBezTo>
                    <a:pt x="35179" y="53086"/>
                    <a:pt x="0" y="124841"/>
                    <a:pt x="0" y="212344"/>
                  </a:cubicBezTo>
                  <a:lnTo>
                    <a:pt x="0" y="321691"/>
                  </a:lnTo>
                  <a:cubicBezTo>
                    <a:pt x="0" y="340487"/>
                    <a:pt x="14605" y="355981"/>
                    <a:pt x="32258" y="355981"/>
                  </a:cubicBezTo>
                  <a:lnTo>
                    <a:pt x="489839" y="355981"/>
                  </a:lnTo>
                  <a:cubicBezTo>
                    <a:pt x="507492" y="355981"/>
                    <a:pt x="522097" y="340360"/>
                    <a:pt x="522097" y="321691"/>
                  </a:cubicBezTo>
                  <a:lnTo>
                    <a:pt x="522097" y="212344"/>
                  </a:lnTo>
                  <a:cubicBezTo>
                    <a:pt x="519176" y="124841"/>
                    <a:pt x="483997" y="53086"/>
                    <a:pt x="425323" y="0"/>
                  </a:cubicBezTo>
                  <a:cubicBezTo>
                    <a:pt x="384302" y="46863"/>
                    <a:pt x="325628" y="74930"/>
                    <a:pt x="258064" y="74930"/>
                  </a:cubicBezTo>
                  <a:cubicBezTo>
                    <a:pt x="193548" y="74930"/>
                    <a:pt x="134874" y="46863"/>
                    <a:pt x="93853" y="0"/>
                  </a:cubicBezTo>
                  <a:close/>
                </a:path>
              </a:pathLst>
            </a:custGeom>
            <a:solidFill>
              <a:srgbClr val="7F7F7F"/>
            </a:solidFill>
          </p:spPr>
        </p:sp>
      </p:grpSp>
      <p:grpSp>
        <p:nvGrpSpPr>
          <p:cNvPr id="236" name="Group 251">
            <a:extLst>
              <a:ext uri="{FF2B5EF4-FFF2-40B4-BE49-F238E27FC236}">
                <a16:creationId xmlns:a16="http://schemas.microsoft.com/office/drawing/2014/main" id="{54174613-A566-E30D-76A8-9C495CDB709B}"/>
              </a:ext>
            </a:extLst>
          </p:cNvPr>
          <p:cNvGrpSpPr/>
          <p:nvPr/>
        </p:nvGrpSpPr>
        <p:grpSpPr>
          <a:xfrm>
            <a:off x="6482760" y="7874311"/>
            <a:ext cx="298080" cy="317520"/>
            <a:chOff x="0" y="0"/>
            <a:chExt cx="397440" cy="423360"/>
          </a:xfrm>
        </p:grpSpPr>
        <p:sp>
          <p:nvSpPr>
            <p:cNvPr id="237" name="Freeform 252">
              <a:extLst>
                <a:ext uri="{FF2B5EF4-FFF2-40B4-BE49-F238E27FC236}">
                  <a16:creationId xmlns:a16="http://schemas.microsoft.com/office/drawing/2014/main" id="{B924E247-9855-680C-57C7-E53AC01A31F2}"/>
                </a:ext>
              </a:extLst>
            </p:cNvPr>
            <p:cNvSpPr/>
            <p:nvPr/>
          </p:nvSpPr>
          <p:spPr>
            <a:xfrm>
              <a:off x="127" y="0"/>
              <a:ext cx="397256" cy="423291"/>
            </a:xfrm>
            <a:custGeom>
              <a:avLst/>
              <a:gdLst/>
              <a:ahLst/>
              <a:cxnLst/>
              <a:rect l="l" t="t" r="r" b="b"/>
              <a:pathLst>
                <a:path w="397256" h="423291">
                  <a:moveTo>
                    <a:pt x="194691" y="114808"/>
                  </a:moveTo>
                  <a:cubicBezTo>
                    <a:pt x="212725" y="114808"/>
                    <a:pt x="225425" y="128524"/>
                    <a:pt x="225425" y="147574"/>
                  </a:cubicBezTo>
                  <a:lnTo>
                    <a:pt x="225425" y="177673"/>
                  </a:lnTo>
                  <a:lnTo>
                    <a:pt x="253619" y="177673"/>
                  </a:lnTo>
                  <a:cubicBezTo>
                    <a:pt x="268986" y="177673"/>
                    <a:pt x="281813" y="191262"/>
                    <a:pt x="281813" y="207645"/>
                  </a:cubicBezTo>
                  <a:cubicBezTo>
                    <a:pt x="281813" y="224028"/>
                    <a:pt x="268986" y="237744"/>
                    <a:pt x="253619" y="237744"/>
                  </a:cubicBezTo>
                  <a:lnTo>
                    <a:pt x="194691" y="237744"/>
                  </a:lnTo>
                  <a:cubicBezTo>
                    <a:pt x="179324" y="237744"/>
                    <a:pt x="166497" y="224028"/>
                    <a:pt x="166497" y="207645"/>
                  </a:cubicBezTo>
                  <a:lnTo>
                    <a:pt x="166497" y="147447"/>
                  </a:lnTo>
                  <a:cubicBezTo>
                    <a:pt x="166497" y="128397"/>
                    <a:pt x="179324" y="114681"/>
                    <a:pt x="194691" y="114681"/>
                  </a:cubicBezTo>
                  <a:close/>
                  <a:moveTo>
                    <a:pt x="199771" y="0"/>
                  </a:moveTo>
                  <a:cubicBezTo>
                    <a:pt x="89662" y="127"/>
                    <a:pt x="0" y="95631"/>
                    <a:pt x="0" y="210312"/>
                  </a:cubicBezTo>
                  <a:cubicBezTo>
                    <a:pt x="0" y="327660"/>
                    <a:pt x="89789" y="423291"/>
                    <a:pt x="199898" y="423291"/>
                  </a:cubicBezTo>
                  <a:cubicBezTo>
                    <a:pt x="307594" y="423291"/>
                    <a:pt x="397256" y="327660"/>
                    <a:pt x="397256" y="210312"/>
                  </a:cubicBezTo>
                  <a:cubicBezTo>
                    <a:pt x="394716" y="92964"/>
                    <a:pt x="307594" y="127"/>
                    <a:pt x="199898" y="127"/>
                  </a:cubicBezTo>
                  <a:close/>
                </a:path>
              </a:pathLst>
            </a:custGeom>
            <a:solidFill>
              <a:srgbClr val="7F7F7F"/>
            </a:solidFill>
          </p:spPr>
        </p:sp>
      </p:grpSp>
      <p:grpSp>
        <p:nvGrpSpPr>
          <p:cNvPr id="238" name="Group 253">
            <a:extLst>
              <a:ext uri="{FF2B5EF4-FFF2-40B4-BE49-F238E27FC236}">
                <a16:creationId xmlns:a16="http://schemas.microsoft.com/office/drawing/2014/main" id="{E0391E92-1052-7A02-CCCE-5F5B2A0A921E}"/>
              </a:ext>
            </a:extLst>
          </p:cNvPr>
          <p:cNvGrpSpPr/>
          <p:nvPr/>
        </p:nvGrpSpPr>
        <p:grpSpPr>
          <a:xfrm>
            <a:off x="6057960" y="7648951"/>
            <a:ext cx="635760" cy="450720"/>
            <a:chOff x="0" y="0"/>
            <a:chExt cx="847680" cy="600960"/>
          </a:xfrm>
        </p:grpSpPr>
        <p:sp>
          <p:nvSpPr>
            <p:cNvPr id="239" name="Freeform 254">
              <a:extLst>
                <a:ext uri="{FF2B5EF4-FFF2-40B4-BE49-F238E27FC236}">
                  <a16:creationId xmlns:a16="http://schemas.microsoft.com/office/drawing/2014/main" id="{C1790C08-D754-FEBB-671E-25F576FEECD1}"/>
                </a:ext>
              </a:extLst>
            </p:cNvPr>
            <p:cNvSpPr/>
            <p:nvPr/>
          </p:nvSpPr>
          <p:spPr>
            <a:xfrm>
              <a:off x="0" y="0"/>
              <a:ext cx="847471" cy="600837"/>
            </a:xfrm>
            <a:custGeom>
              <a:avLst/>
              <a:gdLst/>
              <a:ahLst/>
              <a:cxnLst/>
              <a:rect l="l" t="t" r="r" b="b"/>
              <a:pathLst>
                <a:path w="847471" h="600837">
                  <a:moveTo>
                    <a:pt x="197231" y="57404"/>
                  </a:moveTo>
                  <a:cubicBezTo>
                    <a:pt x="215138" y="57404"/>
                    <a:pt x="227965" y="70993"/>
                    <a:pt x="227965" y="87376"/>
                  </a:cubicBezTo>
                  <a:cubicBezTo>
                    <a:pt x="227965" y="103759"/>
                    <a:pt x="215265" y="117475"/>
                    <a:pt x="197231" y="117475"/>
                  </a:cubicBezTo>
                  <a:lnTo>
                    <a:pt x="140843" y="117475"/>
                  </a:lnTo>
                  <a:cubicBezTo>
                    <a:pt x="125476" y="117475"/>
                    <a:pt x="112776" y="103759"/>
                    <a:pt x="112776" y="87376"/>
                  </a:cubicBezTo>
                  <a:cubicBezTo>
                    <a:pt x="112776" y="70993"/>
                    <a:pt x="125476" y="57404"/>
                    <a:pt x="140843" y="57404"/>
                  </a:cubicBezTo>
                  <a:close/>
                  <a:moveTo>
                    <a:pt x="312420" y="57404"/>
                  </a:moveTo>
                  <a:cubicBezTo>
                    <a:pt x="327787" y="57404"/>
                    <a:pt x="340614" y="70993"/>
                    <a:pt x="340614" y="87376"/>
                  </a:cubicBezTo>
                  <a:cubicBezTo>
                    <a:pt x="340614" y="103759"/>
                    <a:pt x="325247" y="117475"/>
                    <a:pt x="312420" y="117475"/>
                  </a:cubicBezTo>
                  <a:lnTo>
                    <a:pt x="309880" y="117475"/>
                  </a:lnTo>
                  <a:cubicBezTo>
                    <a:pt x="294513" y="117475"/>
                    <a:pt x="281813" y="103759"/>
                    <a:pt x="281813" y="87376"/>
                  </a:cubicBezTo>
                  <a:cubicBezTo>
                    <a:pt x="281813" y="70993"/>
                    <a:pt x="294513" y="57404"/>
                    <a:pt x="309880" y="57404"/>
                  </a:cubicBezTo>
                  <a:close/>
                  <a:moveTo>
                    <a:pt x="481457" y="57404"/>
                  </a:moveTo>
                  <a:cubicBezTo>
                    <a:pt x="496824" y="57404"/>
                    <a:pt x="509524" y="70993"/>
                    <a:pt x="509524" y="87376"/>
                  </a:cubicBezTo>
                  <a:cubicBezTo>
                    <a:pt x="509524" y="103759"/>
                    <a:pt x="496824" y="117475"/>
                    <a:pt x="481457" y="117475"/>
                  </a:cubicBezTo>
                  <a:lnTo>
                    <a:pt x="483997" y="117475"/>
                  </a:lnTo>
                  <a:cubicBezTo>
                    <a:pt x="466090" y="117475"/>
                    <a:pt x="453263" y="103759"/>
                    <a:pt x="453263" y="87376"/>
                  </a:cubicBezTo>
                  <a:cubicBezTo>
                    <a:pt x="453263" y="70993"/>
                    <a:pt x="465963" y="57404"/>
                    <a:pt x="483997" y="57404"/>
                  </a:cubicBezTo>
                  <a:close/>
                  <a:moveTo>
                    <a:pt x="653034" y="57404"/>
                  </a:moveTo>
                  <a:cubicBezTo>
                    <a:pt x="670941" y="57404"/>
                    <a:pt x="683768" y="70993"/>
                    <a:pt x="683768" y="87376"/>
                  </a:cubicBezTo>
                  <a:cubicBezTo>
                    <a:pt x="683768" y="103759"/>
                    <a:pt x="671068" y="117475"/>
                    <a:pt x="653034" y="117475"/>
                  </a:cubicBezTo>
                  <a:cubicBezTo>
                    <a:pt x="637667" y="117475"/>
                    <a:pt x="624967" y="103759"/>
                    <a:pt x="624967" y="87376"/>
                  </a:cubicBezTo>
                  <a:cubicBezTo>
                    <a:pt x="624967" y="70993"/>
                    <a:pt x="637667" y="57404"/>
                    <a:pt x="653034" y="57404"/>
                  </a:cubicBezTo>
                  <a:close/>
                  <a:moveTo>
                    <a:pt x="197231" y="180340"/>
                  </a:moveTo>
                  <a:cubicBezTo>
                    <a:pt x="215138" y="180340"/>
                    <a:pt x="227965" y="193929"/>
                    <a:pt x="227965" y="210312"/>
                  </a:cubicBezTo>
                  <a:cubicBezTo>
                    <a:pt x="227965" y="229489"/>
                    <a:pt x="215265" y="240411"/>
                    <a:pt x="197231" y="240411"/>
                  </a:cubicBezTo>
                  <a:lnTo>
                    <a:pt x="140843" y="240411"/>
                  </a:lnTo>
                  <a:cubicBezTo>
                    <a:pt x="125476" y="240411"/>
                    <a:pt x="112776" y="229489"/>
                    <a:pt x="112776" y="210312"/>
                  </a:cubicBezTo>
                  <a:cubicBezTo>
                    <a:pt x="112776" y="191135"/>
                    <a:pt x="125476" y="180340"/>
                    <a:pt x="140843" y="180340"/>
                  </a:cubicBezTo>
                  <a:close/>
                  <a:moveTo>
                    <a:pt x="312420" y="180340"/>
                  </a:moveTo>
                  <a:cubicBezTo>
                    <a:pt x="327787" y="180340"/>
                    <a:pt x="340614" y="193929"/>
                    <a:pt x="340614" y="210312"/>
                  </a:cubicBezTo>
                  <a:cubicBezTo>
                    <a:pt x="340614" y="229489"/>
                    <a:pt x="325247" y="240411"/>
                    <a:pt x="312420" y="240411"/>
                  </a:cubicBezTo>
                  <a:lnTo>
                    <a:pt x="309880" y="240411"/>
                  </a:lnTo>
                  <a:cubicBezTo>
                    <a:pt x="294513" y="240411"/>
                    <a:pt x="281813" y="229489"/>
                    <a:pt x="281813" y="210312"/>
                  </a:cubicBezTo>
                  <a:cubicBezTo>
                    <a:pt x="281813" y="191135"/>
                    <a:pt x="294513" y="180340"/>
                    <a:pt x="309880" y="180340"/>
                  </a:cubicBezTo>
                  <a:close/>
                  <a:moveTo>
                    <a:pt x="481457" y="180340"/>
                  </a:moveTo>
                  <a:cubicBezTo>
                    <a:pt x="496824" y="180340"/>
                    <a:pt x="509524" y="193929"/>
                    <a:pt x="509524" y="210312"/>
                  </a:cubicBezTo>
                  <a:cubicBezTo>
                    <a:pt x="509524" y="229489"/>
                    <a:pt x="496824" y="240411"/>
                    <a:pt x="481457" y="240411"/>
                  </a:cubicBezTo>
                  <a:lnTo>
                    <a:pt x="483997" y="240411"/>
                  </a:lnTo>
                  <a:cubicBezTo>
                    <a:pt x="466090" y="240411"/>
                    <a:pt x="453263" y="229489"/>
                    <a:pt x="453263" y="210312"/>
                  </a:cubicBezTo>
                  <a:cubicBezTo>
                    <a:pt x="453263" y="191135"/>
                    <a:pt x="465963" y="180340"/>
                    <a:pt x="483997" y="180340"/>
                  </a:cubicBezTo>
                  <a:close/>
                  <a:moveTo>
                    <a:pt x="653034" y="180340"/>
                  </a:moveTo>
                  <a:cubicBezTo>
                    <a:pt x="670941" y="180340"/>
                    <a:pt x="683768" y="193929"/>
                    <a:pt x="683768" y="210312"/>
                  </a:cubicBezTo>
                  <a:cubicBezTo>
                    <a:pt x="683768" y="229489"/>
                    <a:pt x="671068" y="240411"/>
                    <a:pt x="653034" y="240411"/>
                  </a:cubicBezTo>
                  <a:cubicBezTo>
                    <a:pt x="637667" y="240411"/>
                    <a:pt x="624967" y="229489"/>
                    <a:pt x="624967" y="210312"/>
                  </a:cubicBezTo>
                  <a:cubicBezTo>
                    <a:pt x="624967" y="191135"/>
                    <a:pt x="637667" y="180340"/>
                    <a:pt x="653034" y="180340"/>
                  </a:cubicBezTo>
                  <a:close/>
                  <a:moveTo>
                    <a:pt x="197231" y="300482"/>
                  </a:moveTo>
                  <a:cubicBezTo>
                    <a:pt x="215138" y="300482"/>
                    <a:pt x="227965" y="314071"/>
                    <a:pt x="227965" y="330454"/>
                  </a:cubicBezTo>
                  <a:cubicBezTo>
                    <a:pt x="227965" y="346837"/>
                    <a:pt x="215265" y="360553"/>
                    <a:pt x="197231" y="360553"/>
                  </a:cubicBezTo>
                  <a:lnTo>
                    <a:pt x="140843" y="360553"/>
                  </a:lnTo>
                  <a:cubicBezTo>
                    <a:pt x="125476" y="360553"/>
                    <a:pt x="112776" y="346837"/>
                    <a:pt x="112776" y="330454"/>
                  </a:cubicBezTo>
                  <a:cubicBezTo>
                    <a:pt x="112776" y="314071"/>
                    <a:pt x="125476" y="300482"/>
                    <a:pt x="140843" y="300482"/>
                  </a:cubicBezTo>
                  <a:close/>
                  <a:moveTo>
                    <a:pt x="312420" y="300482"/>
                  </a:moveTo>
                  <a:cubicBezTo>
                    <a:pt x="327787" y="300482"/>
                    <a:pt x="340614" y="314071"/>
                    <a:pt x="340614" y="330454"/>
                  </a:cubicBezTo>
                  <a:cubicBezTo>
                    <a:pt x="340614" y="346837"/>
                    <a:pt x="325247" y="360553"/>
                    <a:pt x="312420" y="360553"/>
                  </a:cubicBezTo>
                  <a:lnTo>
                    <a:pt x="309880" y="360553"/>
                  </a:lnTo>
                  <a:cubicBezTo>
                    <a:pt x="294513" y="360553"/>
                    <a:pt x="281813" y="346837"/>
                    <a:pt x="281813" y="330454"/>
                  </a:cubicBezTo>
                  <a:cubicBezTo>
                    <a:pt x="281813" y="314071"/>
                    <a:pt x="294513" y="300482"/>
                    <a:pt x="309880" y="300482"/>
                  </a:cubicBezTo>
                  <a:close/>
                  <a:moveTo>
                    <a:pt x="481457" y="300482"/>
                  </a:moveTo>
                  <a:cubicBezTo>
                    <a:pt x="496824" y="300482"/>
                    <a:pt x="509524" y="314071"/>
                    <a:pt x="509524" y="330454"/>
                  </a:cubicBezTo>
                  <a:cubicBezTo>
                    <a:pt x="509524" y="346837"/>
                    <a:pt x="496824" y="360553"/>
                    <a:pt x="481457" y="360553"/>
                  </a:cubicBezTo>
                  <a:lnTo>
                    <a:pt x="483997" y="360553"/>
                  </a:lnTo>
                  <a:cubicBezTo>
                    <a:pt x="466090" y="360553"/>
                    <a:pt x="453263" y="346837"/>
                    <a:pt x="453263" y="330454"/>
                  </a:cubicBezTo>
                  <a:cubicBezTo>
                    <a:pt x="453263" y="314071"/>
                    <a:pt x="465963" y="300482"/>
                    <a:pt x="483997" y="300482"/>
                  </a:cubicBezTo>
                  <a:close/>
                  <a:moveTo>
                    <a:pt x="197231" y="420624"/>
                  </a:moveTo>
                  <a:cubicBezTo>
                    <a:pt x="215138" y="420624"/>
                    <a:pt x="227965" y="434340"/>
                    <a:pt x="227965" y="450723"/>
                  </a:cubicBezTo>
                  <a:cubicBezTo>
                    <a:pt x="227965" y="467106"/>
                    <a:pt x="215265" y="480695"/>
                    <a:pt x="197231" y="480695"/>
                  </a:cubicBezTo>
                  <a:lnTo>
                    <a:pt x="140843" y="480695"/>
                  </a:lnTo>
                  <a:cubicBezTo>
                    <a:pt x="125476" y="480695"/>
                    <a:pt x="112776" y="467106"/>
                    <a:pt x="112776" y="450723"/>
                  </a:cubicBezTo>
                  <a:cubicBezTo>
                    <a:pt x="112776" y="434340"/>
                    <a:pt x="125476" y="420624"/>
                    <a:pt x="140843" y="420624"/>
                  </a:cubicBezTo>
                  <a:close/>
                  <a:moveTo>
                    <a:pt x="312420" y="420624"/>
                  </a:moveTo>
                  <a:cubicBezTo>
                    <a:pt x="327787" y="420624"/>
                    <a:pt x="340614" y="434340"/>
                    <a:pt x="340614" y="450723"/>
                  </a:cubicBezTo>
                  <a:cubicBezTo>
                    <a:pt x="340614" y="467106"/>
                    <a:pt x="325247" y="480695"/>
                    <a:pt x="312420" y="480695"/>
                  </a:cubicBezTo>
                  <a:lnTo>
                    <a:pt x="309880" y="480695"/>
                  </a:lnTo>
                  <a:cubicBezTo>
                    <a:pt x="294513" y="480695"/>
                    <a:pt x="281813" y="467106"/>
                    <a:pt x="281813" y="450723"/>
                  </a:cubicBezTo>
                  <a:cubicBezTo>
                    <a:pt x="281813" y="434340"/>
                    <a:pt x="294513" y="420624"/>
                    <a:pt x="309880" y="420624"/>
                  </a:cubicBezTo>
                  <a:close/>
                  <a:moveTo>
                    <a:pt x="0" y="0"/>
                  </a:moveTo>
                  <a:lnTo>
                    <a:pt x="0" y="510794"/>
                  </a:lnTo>
                  <a:cubicBezTo>
                    <a:pt x="0" y="559943"/>
                    <a:pt x="38481" y="600837"/>
                    <a:pt x="86995" y="600837"/>
                  </a:cubicBezTo>
                  <a:lnTo>
                    <a:pt x="527558" y="600837"/>
                  </a:lnTo>
                  <a:cubicBezTo>
                    <a:pt x="517271" y="573532"/>
                    <a:pt x="512191" y="543560"/>
                    <a:pt x="512191" y="510794"/>
                  </a:cubicBezTo>
                  <a:cubicBezTo>
                    <a:pt x="512191" y="502539"/>
                    <a:pt x="514731" y="491617"/>
                    <a:pt x="514731" y="480695"/>
                  </a:cubicBezTo>
                  <a:lnTo>
                    <a:pt x="483997" y="480695"/>
                  </a:lnTo>
                  <a:cubicBezTo>
                    <a:pt x="466090" y="480695"/>
                    <a:pt x="453263" y="467106"/>
                    <a:pt x="453263" y="450723"/>
                  </a:cubicBezTo>
                  <a:cubicBezTo>
                    <a:pt x="453263" y="434340"/>
                    <a:pt x="465963" y="420624"/>
                    <a:pt x="483997" y="420624"/>
                  </a:cubicBezTo>
                  <a:lnTo>
                    <a:pt x="527431" y="420624"/>
                  </a:lnTo>
                  <a:cubicBezTo>
                    <a:pt x="563245" y="314071"/>
                    <a:pt x="655574" y="237617"/>
                    <a:pt x="765556" y="237617"/>
                  </a:cubicBezTo>
                  <a:cubicBezTo>
                    <a:pt x="793750" y="237617"/>
                    <a:pt x="821944" y="245872"/>
                    <a:pt x="847471" y="256794"/>
                  </a:cubicBezTo>
                  <a:lnTo>
                    <a:pt x="847471" y="0"/>
                  </a:lnTo>
                  <a:close/>
                </a:path>
              </a:pathLst>
            </a:custGeom>
            <a:solidFill>
              <a:srgbClr val="7F7F7F"/>
            </a:solidFill>
          </p:spPr>
        </p:sp>
      </p:grpSp>
      <p:grpSp>
        <p:nvGrpSpPr>
          <p:cNvPr id="240" name="Group 255">
            <a:extLst>
              <a:ext uri="{FF2B5EF4-FFF2-40B4-BE49-F238E27FC236}">
                <a16:creationId xmlns:a16="http://schemas.microsoft.com/office/drawing/2014/main" id="{967E7EE5-3022-B28F-FFA1-4C4BA407DFA0}"/>
              </a:ext>
            </a:extLst>
          </p:cNvPr>
          <p:cNvGrpSpPr/>
          <p:nvPr/>
        </p:nvGrpSpPr>
        <p:grpSpPr>
          <a:xfrm>
            <a:off x="6055800" y="7421431"/>
            <a:ext cx="637920" cy="184320"/>
            <a:chOff x="0" y="0"/>
            <a:chExt cx="850560" cy="245760"/>
          </a:xfrm>
        </p:grpSpPr>
        <p:sp>
          <p:nvSpPr>
            <p:cNvPr id="241" name="Freeform 256">
              <a:extLst>
                <a:ext uri="{FF2B5EF4-FFF2-40B4-BE49-F238E27FC236}">
                  <a16:creationId xmlns:a16="http://schemas.microsoft.com/office/drawing/2014/main" id="{6EF487FE-8160-7203-2956-BC272123F884}"/>
                </a:ext>
              </a:extLst>
            </p:cNvPr>
            <p:cNvSpPr/>
            <p:nvPr/>
          </p:nvSpPr>
          <p:spPr>
            <a:xfrm>
              <a:off x="127" y="0"/>
              <a:ext cx="850392" cy="245745"/>
            </a:xfrm>
            <a:custGeom>
              <a:avLst/>
              <a:gdLst/>
              <a:ahLst/>
              <a:cxnLst/>
              <a:rect l="l" t="t" r="r" b="b"/>
              <a:pathLst>
                <a:path w="850392" h="245745">
                  <a:moveTo>
                    <a:pt x="140843" y="0"/>
                  </a:moveTo>
                  <a:cubicBezTo>
                    <a:pt x="122936" y="0"/>
                    <a:pt x="110109" y="13716"/>
                    <a:pt x="110109" y="30099"/>
                  </a:cubicBezTo>
                  <a:lnTo>
                    <a:pt x="110109" y="60071"/>
                  </a:lnTo>
                  <a:lnTo>
                    <a:pt x="81915" y="60071"/>
                  </a:lnTo>
                  <a:cubicBezTo>
                    <a:pt x="33147" y="60071"/>
                    <a:pt x="0" y="101092"/>
                    <a:pt x="0" y="150114"/>
                  </a:cubicBezTo>
                  <a:lnTo>
                    <a:pt x="0" y="245745"/>
                  </a:lnTo>
                  <a:lnTo>
                    <a:pt x="847852" y="245745"/>
                  </a:lnTo>
                  <a:lnTo>
                    <a:pt x="847852" y="150114"/>
                  </a:lnTo>
                  <a:lnTo>
                    <a:pt x="850392" y="150114"/>
                  </a:lnTo>
                  <a:cubicBezTo>
                    <a:pt x="850392" y="98171"/>
                    <a:pt x="812038" y="59944"/>
                    <a:pt x="765937" y="59944"/>
                  </a:cubicBezTo>
                  <a:lnTo>
                    <a:pt x="737616" y="59944"/>
                  </a:lnTo>
                  <a:lnTo>
                    <a:pt x="737616" y="30099"/>
                  </a:lnTo>
                  <a:cubicBezTo>
                    <a:pt x="737616" y="13716"/>
                    <a:pt x="724916" y="0"/>
                    <a:pt x="709549" y="0"/>
                  </a:cubicBezTo>
                  <a:cubicBezTo>
                    <a:pt x="694182" y="0"/>
                    <a:pt x="681355" y="13716"/>
                    <a:pt x="681355" y="30099"/>
                  </a:cubicBezTo>
                  <a:lnTo>
                    <a:pt x="681355" y="60071"/>
                  </a:lnTo>
                  <a:lnTo>
                    <a:pt x="568579" y="60071"/>
                  </a:lnTo>
                  <a:lnTo>
                    <a:pt x="568579" y="30099"/>
                  </a:lnTo>
                  <a:cubicBezTo>
                    <a:pt x="568579" y="13716"/>
                    <a:pt x="555752" y="0"/>
                    <a:pt x="540385" y="0"/>
                  </a:cubicBezTo>
                  <a:cubicBezTo>
                    <a:pt x="525018" y="0"/>
                    <a:pt x="512191" y="13716"/>
                    <a:pt x="512191" y="30099"/>
                  </a:cubicBezTo>
                  <a:lnTo>
                    <a:pt x="512191" y="60071"/>
                  </a:lnTo>
                  <a:lnTo>
                    <a:pt x="338074" y="60071"/>
                  </a:lnTo>
                  <a:lnTo>
                    <a:pt x="338074" y="30099"/>
                  </a:lnTo>
                  <a:cubicBezTo>
                    <a:pt x="338074" y="13716"/>
                    <a:pt x="325247" y="0"/>
                    <a:pt x="309880" y="0"/>
                  </a:cubicBezTo>
                  <a:cubicBezTo>
                    <a:pt x="294513" y="0"/>
                    <a:pt x="281686" y="13716"/>
                    <a:pt x="281686" y="30099"/>
                  </a:cubicBezTo>
                  <a:lnTo>
                    <a:pt x="281686" y="60071"/>
                  </a:lnTo>
                  <a:lnTo>
                    <a:pt x="169037" y="60071"/>
                  </a:lnTo>
                  <a:lnTo>
                    <a:pt x="169037" y="30099"/>
                  </a:lnTo>
                  <a:cubicBezTo>
                    <a:pt x="169037" y="13716"/>
                    <a:pt x="156210" y="0"/>
                    <a:pt x="140843" y="0"/>
                  </a:cubicBezTo>
                  <a:close/>
                </a:path>
              </a:pathLst>
            </a:custGeom>
            <a:solidFill>
              <a:srgbClr val="7F7F7F"/>
            </a:solidFill>
          </p:spPr>
        </p:sp>
      </p:grpSp>
      <p:grpSp>
        <p:nvGrpSpPr>
          <p:cNvPr id="242" name="Group 257">
            <a:extLst>
              <a:ext uri="{FF2B5EF4-FFF2-40B4-BE49-F238E27FC236}">
                <a16:creationId xmlns:a16="http://schemas.microsoft.com/office/drawing/2014/main" id="{1DF77686-C807-1BC3-8C10-F2FDCF697F1D}"/>
              </a:ext>
            </a:extLst>
          </p:cNvPr>
          <p:cNvGrpSpPr/>
          <p:nvPr/>
        </p:nvGrpSpPr>
        <p:grpSpPr>
          <a:xfrm>
            <a:off x="13124040" y="7626631"/>
            <a:ext cx="298080" cy="315360"/>
            <a:chOff x="0" y="0"/>
            <a:chExt cx="397440" cy="420480"/>
          </a:xfrm>
        </p:grpSpPr>
        <p:sp>
          <p:nvSpPr>
            <p:cNvPr id="243" name="Freeform 258">
              <a:extLst>
                <a:ext uri="{FF2B5EF4-FFF2-40B4-BE49-F238E27FC236}">
                  <a16:creationId xmlns:a16="http://schemas.microsoft.com/office/drawing/2014/main" id="{57197CDF-15D1-7252-CC39-54BBA77F7C58}"/>
                </a:ext>
              </a:extLst>
            </p:cNvPr>
            <p:cNvSpPr/>
            <p:nvPr/>
          </p:nvSpPr>
          <p:spPr>
            <a:xfrm>
              <a:off x="0" y="0"/>
              <a:ext cx="397383" cy="420370"/>
            </a:xfrm>
            <a:custGeom>
              <a:avLst/>
              <a:gdLst/>
              <a:ahLst/>
              <a:cxnLst/>
              <a:rect l="l" t="t" r="r" b="b"/>
              <a:pathLst>
                <a:path w="397383" h="420370">
                  <a:moveTo>
                    <a:pt x="197358" y="57404"/>
                  </a:moveTo>
                  <a:cubicBezTo>
                    <a:pt x="215265" y="57404"/>
                    <a:pt x="228092" y="70993"/>
                    <a:pt x="228092" y="87376"/>
                  </a:cubicBezTo>
                  <a:cubicBezTo>
                    <a:pt x="228092" y="103759"/>
                    <a:pt x="215265" y="117475"/>
                    <a:pt x="197358" y="117475"/>
                  </a:cubicBezTo>
                  <a:cubicBezTo>
                    <a:pt x="181991" y="117475"/>
                    <a:pt x="169164" y="103759"/>
                    <a:pt x="169164" y="87376"/>
                  </a:cubicBezTo>
                  <a:cubicBezTo>
                    <a:pt x="169164" y="70993"/>
                    <a:pt x="181991" y="57404"/>
                    <a:pt x="197358" y="57404"/>
                  </a:cubicBezTo>
                  <a:close/>
                  <a:moveTo>
                    <a:pt x="197358" y="144780"/>
                  </a:moveTo>
                  <a:cubicBezTo>
                    <a:pt x="215265" y="144780"/>
                    <a:pt x="228092" y="158496"/>
                    <a:pt x="228092" y="177546"/>
                  </a:cubicBezTo>
                  <a:lnTo>
                    <a:pt x="228092" y="327660"/>
                  </a:lnTo>
                  <a:cubicBezTo>
                    <a:pt x="228092" y="344043"/>
                    <a:pt x="215265" y="357632"/>
                    <a:pt x="197358" y="357632"/>
                  </a:cubicBezTo>
                  <a:cubicBezTo>
                    <a:pt x="181991" y="357632"/>
                    <a:pt x="169164" y="344043"/>
                    <a:pt x="169164" y="327660"/>
                  </a:cubicBezTo>
                  <a:lnTo>
                    <a:pt x="169164" y="177419"/>
                  </a:lnTo>
                  <a:cubicBezTo>
                    <a:pt x="169164" y="158369"/>
                    <a:pt x="181991" y="144653"/>
                    <a:pt x="197358" y="144653"/>
                  </a:cubicBezTo>
                  <a:close/>
                  <a:moveTo>
                    <a:pt x="197358" y="0"/>
                  </a:moveTo>
                  <a:cubicBezTo>
                    <a:pt x="89789" y="0"/>
                    <a:pt x="0" y="95631"/>
                    <a:pt x="0" y="210185"/>
                  </a:cubicBezTo>
                  <a:cubicBezTo>
                    <a:pt x="0" y="324739"/>
                    <a:pt x="89789" y="420370"/>
                    <a:pt x="197358" y="420370"/>
                  </a:cubicBezTo>
                  <a:cubicBezTo>
                    <a:pt x="307594" y="420370"/>
                    <a:pt x="397256" y="324739"/>
                    <a:pt x="397256" y="210185"/>
                  </a:cubicBezTo>
                  <a:cubicBezTo>
                    <a:pt x="397383" y="90170"/>
                    <a:pt x="307721" y="0"/>
                    <a:pt x="197358" y="0"/>
                  </a:cubicBezTo>
                  <a:close/>
                </a:path>
              </a:pathLst>
            </a:custGeom>
            <a:solidFill>
              <a:srgbClr val="7F7F7F"/>
            </a:solidFill>
          </p:spPr>
        </p:sp>
      </p:grpSp>
      <p:grpSp>
        <p:nvGrpSpPr>
          <p:cNvPr id="244" name="Group 259">
            <a:extLst>
              <a:ext uri="{FF2B5EF4-FFF2-40B4-BE49-F238E27FC236}">
                <a16:creationId xmlns:a16="http://schemas.microsoft.com/office/drawing/2014/main" id="{25BFFEF2-F212-129B-EBF0-9E0C1A41E4A8}"/>
              </a:ext>
            </a:extLst>
          </p:cNvPr>
          <p:cNvGrpSpPr/>
          <p:nvPr/>
        </p:nvGrpSpPr>
        <p:grpSpPr>
          <a:xfrm>
            <a:off x="12742440" y="7376791"/>
            <a:ext cx="86400" cy="563040"/>
            <a:chOff x="0" y="0"/>
            <a:chExt cx="115200" cy="750720"/>
          </a:xfrm>
        </p:grpSpPr>
        <p:sp>
          <p:nvSpPr>
            <p:cNvPr id="245" name="Freeform 260">
              <a:extLst>
                <a:ext uri="{FF2B5EF4-FFF2-40B4-BE49-F238E27FC236}">
                  <a16:creationId xmlns:a16="http://schemas.microsoft.com/office/drawing/2014/main" id="{D8BA0896-E916-41BE-4FD1-0DA6D44E3A87}"/>
                </a:ext>
              </a:extLst>
            </p:cNvPr>
            <p:cNvSpPr/>
            <p:nvPr/>
          </p:nvSpPr>
          <p:spPr>
            <a:xfrm>
              <a:off x="0" y="127"/>
              <a:ext cx="115062" cy="750570"/>
            </a:xfrm>
            <a:custGeom>
              <a:avLst/>
              <a:gdLst/>
              <a:ahLst/>
              <a:cxnLst/>
              <a:rect l="l" t="t" r="r" b="b"/>
              <a:pathLst>
                <a:path w="115062" h="750570">
                  <a:moveTo>
                    <a:pt x="2540" y="0"/>
                  </a:moveTo>
                  <a:lnTo>
                    <a:pt x="2540" y="633222"/>
                  </a:lnTo>
                  <a:cubicBezTo>
                    <a:pt x="0" y="695960"/>
                    <a:pt x="51181" y="750570"/>
                    <a:pt x="115062" y="750570"/>
                  </a:cubicBezTo>
                  <a:lnTo>
                    <a:pt x="115062" y="29972"/>
                  </a:lnTo>
                  <a:lnTo>
                    <a:pt x="86995" y="29972"/>
                  </a:lnTo>
                  <a:cubicBezTo>
                    <a:pt x="53721" y="29972"/>
                    <a:pt x="25654" y="21844"/>
                    <a:pt x="2540" y="0"/>
                  </a:cubicBezTo>
                  <a:close/>
                </a:path>
              </a:pathLst>
            </a:custGeom>
            <a:solidFill>
              <a:srgbClr val="7F7F7F"/>
            </a:solidFill>
          </p:spPr>
        </p:sp>
      </p:grpSp>
      <p:grpSp>
        <p:nvGrpSpPr>
          <p:cNvPr id="246" name="Group 261">
            <a:extLst>
              <a:ext uri="{FF2B5EF4-FFF2-40B4-BE49-F238E27FC236}">
                <a16:creationId xmlns:a16="http://schemas.microsoft.com/office/drawing/2014/main" id="{F2D9724C-4DD5-5B7C-0F0C-E121F89FFDFA}"/>
              </a:ext>
            </a:extLst>
          </p:cNvPr>
          <p:cNvGrpSpPr/>
          <p:nvPr/>
        </p:nvGrpSpPr>
        <p:grpSpPr>
          <a:xfrm>
            <a:off x="12869160" y="7399831"/>
            <a:ext cx="426240" cy="540720"/>
            <a:chOff x="0" y="0"/>
            <a:chExt cx="568320" cy="720960"/>
          </a:xfrm>
        </p:grpSpPr>
        <p:sp>
          <p:nvSpPr>
            <p:cNvPr id="247" name="Freeform 262">
              <a:extLst>
                <a:ext uri="{FF2B5EF4-FFF2-40B4-BE49-F238E27FC236}">
                  <a16:creationId xmlns:a16="http://schemas.microsoft.com/office/drawing/2014/main" id="{631DB328-1FC2-8214-4D05-621FCD526E74}"/>
                </a:ext>
              </a:extLst>
            </p:cNvPr>
            <p:cNvSpPr/>
            <p:nvPr/>
          </p:nvSpPr>
          <p:spPr>
            <a:xfrm>
              <a:off x="127" y="0"/>
              <a:ext cx="568071" cy="720979"/>
            </a:xfrm>
            <a:custGeom>
              <a:avLst/>
              <a:gdLst/>
              <a:ahLst/>
              <a:cxnLst/>
              <a:rect l="l" t="t" r="r" b="b"/>
              <a:pathLst>
                <a:path w="568071" h="720979">
                  <a:moveTo>
                    <a:pt x="427355" y="60071"/>
                  </a:moveTo>
                  <a:cubicBezTo>
                    <a:pt x="442722" y="60071"/>
                    <a:pt x="455549" y="73787"/>
                    <a:pt x="455549" y="90170"/>
                  </a:cubicBezTo>
                  <a:cubicBezTo>
                    <a:pt x="455549" y="106553"/>
                    <a:pt x="442722" y="120142"/>
                    <a:pt x="427355" y="120142"/>
                  </a:cubicBezTo>
                  <a:lnTo>
                    <a:pt x="86995" y="120142"/>
                  </a:lnTo>
                  <a:cubicBezTo>
                    <a:pt x="71628" y="120142"/>
                    <a:pt x="58928" y="106553"/>
                    <a:pt x="58928" y="90170"/>
                  </a:cubicBezTo>
                  <a:cubicBezTo>
                    <a:pt x="58928" y="73787"/>
                    <a:pt x="71628" y="60071"/>
                    <a:pt x="86995" y="60071"/>
                  </a:cubicBezTo>
                  <a:close/>
                  <a:moveTo>
                    <a:pt x="86995" y="180340"/>
                  </a:moveTo>
                  <a:cubicBezTo>
                    <a:pt x="102362" y="180340"/>
                    <a:pt x="115189" y="193929"/>
                    <a:pt x="115189" y="210312"/>
                  </a:cubicBezTo>
                  <a:cubicBezTo>
                    <a:pt x="115189" y="226695"/>
                    <a:pt x="102362" y="240411"/>
                    <a:pt x="86995" y="240411"/>
                  </a:cubicBezTo>
                  <a:cubicBezTo>
                    <a:pt x="71628" y="240411"/>
                    <a:pt x="58928" y="226695"/>
                    <a:pt x="58928" y="210312"/>
                  </a:cubicBezTo>
                  <a:cubicBezTo>
                    <a:pt x="58928" y="193929"/>
                    <a:pt x="71628" y="180340"/>
                    <a:pt x="86995" y="180340"/>
                  </a:cubicBezTo>
                  <a:close/>
                  <a:moveTo>
                    <a:pt x="0" y="0"/>
                  </a:moveTo>
                  <a:lnTo>
                    <a:pt x="0" y="720979"/>
                  </a:lnTo>
                  <a:lnTo>
                    <a:pt x="381254" y="720979"/>
                  </a:lnTo>
                  <a:cubicBezTo>
                    <a:pt x="324993" y="671703"/>
                    <a:pt x="283972" y="595249"/>
                    <a:pt x="283972" y="510667"/>
                  </a:cubicBezTo>
                  <a:cubicBezTo>
                    <a:pt x="283972" y="499745"/>
                    <a:pt x="289052" y="488823"/>
                    <a:pt x="289052" y="480568"/>
                  </a:cubicBezTo>
                  <a:lnTo>
                    <a:pt x="86995" y="480568"/>
                  </a:lnTo>
                  <a:cubicBezTo>
                    <a:pt x="71628" y="480568"/>
                    <a:pt x="58928" y="466979"/>
                    <a:pt x="58928" y="447802"/>
                  </a:cubicBezTo>
                  <a:lnTo>
                    <a:pt x="58928" y="330454"/>
                  </a:lnTo>
                  <a:cubicBezTo>
                    <a:pt x="58928" y="311404"/>
                    <a:pt x="71628" y="297688"/>
                    <a:pt x="86995" y="297688"/>
                  </a:cubicBezTo>
                  <a:lnTo>
                    <a:pt x="381254" y="297688"/>
                  </a:lnTo>
                  <a:cubicBezTo>
                    <a:pt x="422148" y="264922"/>
                    <a:pt x="475996" y="240411"/>
                    <a:pt x="537337" y="240411"/>
                  </a:cubicBezTo>
                  <a:cubicBezTo>
                    <a:pt x="547624" y="240411"/>
                    <a:pt x="557784" y="243078"/>
                    <a:pt x="568071" y="243078"/>
                  </a:cubicBezTo>
                  <a:lnTo>
                    <a:pt x="568071" y="0"/>
                  </a:lnTo>
                  <a:close/>
                </a:path>
              </a:pathLst>
            </a:custGeom>
            <a:solidFill>
              <a:srgbClr val="7F7F7F"/>
            </a:solidFill>
          </p:spPr>
        </p:sp>
      </p:grpSp>
      <p:grpSp>
        <p:nvGrpSpPr>
          <p:cNvPr id="248" name="Group 263">
            <a:extLst>
              <a:ext uri="{FF2B5EF4-FFF2-40B4-BE49-F238E27FC236}">
                <a16:creationId xmlns:a16="http://schemas.microsoft.com/office/drawing/2014/main" id="{9849D03E-3DE2-48A1-6E3C-CD29190E9F7C}"/>
              </a:ext>
            </a:extLst>
          </p:cNvPr>
          <p:cNvGrpSpPr/>
          <p:nvPr/>
        </p:nvGrpSpPr>
        <p:grpSpPr>
          <a:xfrm>
            <a:off x="12955560" y="7669831"/>
            <a:ext cx="161280" cy="45360"/>
            <a:chOff x="0" y="0"/>
            <a:chExt cx="215040" cy="60480"/>
          </a:xfrm>
        </p:grpSpPr>
        <p:sp>
          <p:nvSpPr>
            <p:cNvPr id="249" name="Freeform 264">
              <a:extLst>
                <a:ext uri="{FF2B5EF4-FFF2-40B4-BE49-F238E27FC236}">
                  <a16:creationId xmlns:a16="http://schemas.microsoft.com/office/drawing/2014/main" id="{6F095A61-29C5-DCB8-ED31-D5D3F1033002}"/>
                </a:ext>
              </a:extLst>
            </p:cNvPr>
            <p:cNvSpPr/>
            <p:nvPr/>
          </p:nvSpPr>
          <p:spPr>
            <a:xfrm>
              <a:off x="127" y="0"/>
              <a:ext cx="214757" cy="60452"/>
            </a:xfrm>
            <a:custGeom>
              <a:avLst/>
              <a:gdLst/>
              <a:ahLst/>
              <a:cxnLst/>
              <a:rect l="l" t="t" r="r" b="b"/>
              <a:pathLst>
                <a:path w="214757" h="60452">
                  <a:moveTo>
                    <a:pt x="0" y="127"/>
                  </a:moveTo>
                  <a:lnTo>
                    <a:pt x="0" y="60452"/>
                  </a:lnTo>
                  <a:lnTo>
                    <a:pt x="186690" y="60452"/>
                  </a:lnTo>
                  <a:cubicBezTo>
                    <a:pt x="191770" y="41148"/>
                    <a:pt x="202057" y="19177"/>
                    <a:pt x="214757" y="0"/>
                  </a:cubicBezTo>
                  <a:close/>
                </a:path>
              </a:pathLst>
            </a:custGeom>
            <a:solidFill>
              <a:srgbClr val="7F7F7F"/>
            </a:solidFill>
          </p:spPr>
        </p:sp>
      </p:grpSp>
      <p:grpSp>
        <p:nvGrpSpPr>
          <p:cNvPr id="250" name="Group 265">
            <a:extLst>
              <a:ext uri="{FF2B5EF4-FFF2-40B4-BE49-F238E27FC236}">
                <a16:creationId xmlns:a16="http://schemas.microsoft.com/office/drawing/2014/main" id="{5DAAF228-0434-76CF-03B8-059C99E4D759}"/>
              </a:ext>
            </a:extLst>
          </p:cNvPr>
          <p:cNvGrpSpPr/>
          <p:nvPr/>
        </p:nvGrpSpPr>
        <p:grpSpPr>
          <a:xfrm>
            <a:off x="12742440" y="7221271"/>
            <a:ext cx="551520" cy="133200"/>
            <a:chOff x="0" y="0"/>
            <a:chExt cx="735360" cy="177600"/>
          </a:xfrm>
        </p:grpSpPr>
        <p:sp>
          <p:nvSpPr>
            <p:cNvPr id="251" name="Freeform 266">
              <a:extLst>
                <a:ext uri="{FF2B5EF4-FFF2-40B4-BE49-F238E27FC236}">
                  <a16:creationId xmlns:a16="http://schemas.microsoft.com/office/drawing/2014/main" id="{9BAB8409-18E1-76E4-6437-2D9570028D45}"/>
                </a:ext>
              </a:extLst>
            </p:cNvPr>
            <p:cNvSpPr/>
            <p:nvPr/>
          </p:nvSpPr>
          <p:spPr>
            <a:xfrm>
              <a:off x="0" y="0"/>
              <a:ext cx="735330" cy="177546"/>
            </a:xfrm>
            <a:custGeom>
              <a:avLst/>
              <a:gdLst/>
              <a:ahLst/>
              <a:cxnLst/>
              <a:rect l="l" t="t" r="r" b="b"/>
              <a:pathLst>
                <a:path w="735330" h="177546">
                  <a:moveTo>
                    <a:pt x="87122" y="0"/>
                  </a:moveTo>
                  <a:cubicBezTo>
                    <a:pt x="38481" y="0"/>
                    <a:pt x="2540" y="41021"/>
                    <a:pt x="2540" y="90170"/>
                  </a:cubicBezTo>
                  <a:cubicBezTo>
                    <a:pt x="0" y="136652"/>
                    <a:pt x="38354" y="177546"/>
                    <a:pt x="87122" y="177546"/>
                  </a:cubicBezTo>
                  <a:lnTo>
                    <a:pt x="735330" y="177546"/>
                  </a:lnTo>
                  <a:cubicBezTo>
                    <a:pt x="689102" y="177546"/>
                    <a:pt x="653288" y="136652"/>
                    <a:pt x="653288" y="90170"/>
                  </a:cubicBezTo>
                  <a:cubicBezTo>
                    <a:pt x="653288" y="38227"/>
                    <a:pt x="691769" y="0"/>
                    <a:pt x="735330" y="0"/>
                  </a:cubicBezTo>
                  <a:close/>
                </a:path>
              </a:pathLst>
            </a:custGeom>
            <a:solidFill>
              <a:srgbClr val="7F7F7F"/>
            </a:solidFill>
          </p:spPr>
        </p:sp>
      </p:grpSp>
      <p:grpSp>
        <p:nvGrpSpPr>
          <p:cNvPr id="252" name="Group 267">
            <a:extLst>
              <a:ext uri="{FF2B5EF4-FFF2-40B4-BE49-F238E27FC236}">
                <a16:creationId xmlns:a16="http://schemas.microsoft.com/office/drawing/2014/main" id="{28665987-B135-3E45-0D97-77BDB501EF95}"/>
              </a:ext>
            </a:extLst>
          </p:cNvPr>
          <p:cNvGrpSpPr/>
          <p:nvPr/>
        </p:nvGrpSpPr>
        <p:grpSpPr>
          <a:xfrm>
            <a:off x="12911640" y="4319671"/>
            <a:ext cx="275760" cy="293760"/>
            <a:chOff x="0" y="0"/>
            <a:chExt cx="367680" cy="391680"/>
          </a:xfrm>
        </p:grpSpPr>
        <p:sp>
          <p:nvSpPr>
            <p:cNvPr id="253" name="Freeform 268">
              <a:extLst>
                <a:ext uri="{FF2B5EF4-FFF2-40B4-BE49-F238E27FC236}">
                  <a16:creationId xmlns:a16="http://schemas.microsoft.com/office/drawing/2014/main" id="{D34CDB44-6BC8-C6A0-3F94-698B7414218C}"/>
                </a:ext>
              </a:extLst>
            </p:cNvPr>
            <p:cNvSpPr/>
            <p:nvPr/>
          </p:nvSpPr>
          <p:spPr>
            <a:xfrm>
              <a:off x="0" y="0"/>
              <a:ext cx="367792" cy="391668"/>
            </a:xfrm>
            <a:custGeom>
              <a:avLst/>
              <a:gdLst/>
              <a:ahLst/>
              <a:cxnLst/>
              <a:rect l="l" t="t" r="r" b="b"/>
              <a:pathLst>
                <a:path w="367792" h="391668">
                  <a:moveTo>
                    <a:pt x="183896" y="0"/>
                  </a:moveTo>
                  <a:cubicBezTo>
                    <a:pt x="83566" y="0"/>
                    <a:pt x="0" y="89027"/>
                    <a:pt x="0" y="195834"/>
                  </a:cubicBezTo>
                  <a:cubicBezTo>
                    <a:pt x="0" y="302641"/>
                    <a:pt x="83566" y="391668"/>
                    <a:pt x="183896" y="391668"/>
                  </a:cubicBezTo>
                  <a:cubicBezTo>
                    <a:pt x="284226" y="391668"/>
                    <a:pt x="367792" y="302641"/>
                    <a:pt x="367792" y="195834"/>
                  </a:cubicBezTo>
                  <a:cubicBezTo>
                    <a:pt x="367792" y="89027"/>
                    <a:pt x="284099" y="0"/>
                    <a:pt x="183896" y="0"/>
                  </a:cubicBezTo>
                  <a:close/>
                </a:path>
              </a:pathLst>
            </a:custGeom>
            <a:solidFill>
              <a:srgbClr val="7F7F7F"/>
            </a:solidFill>
          </p:spPr>
        </p:sp>
      </p:grpSp>
      <p:grpSp>
        <p:nvGrpSpPr>
          <p:cNvPr id="254" name="Group 269">
            <a:extLst>
              <a:ext uri="{FF2B5EF4-FFF2-40B4-BE49-F238E27FC236}">
                <a16:creationId xmlns:a16="http://schemas.microsoft.com/office/drawing/2014/main" id="{904CD040-B994-4990-08A2-B6874BBF9FAE}"/>
              </a:ext>
            </a:extLst>
          </p:cNvPr>
          <p:cNvGrpSpPr/>
          <p:nvPr/>
        </p:nvGrpSpPr>
        <p:grpSpPr>
          <a:xfrm>
            <a:off x="12580440" y="4907911"/>
            <a:ext cx="945360" cy="416880"/>
            <a:chOff x="0" y="0"/>
            <a:chExt cx="1260480" cy="555840"/>
          </a:xfrm>
        </p:grpSpPr>
        <p:sp>
          <p:nvSpPr>
            <p:cNvPr id="255" name="Freeform 270">
              <a:extLst>
                <a:ext uri="{FF2B5EF4-FFF2-40B4-BE49-F238E27FC236}">
                  <a16:creationId xmlns:a16="http://schemas.microsoft.com/office/drawing/2014/main" id="{16F6D010-BE85-D3BB-0DCB-B7101C8E25C0}"/>
                </a:ext>
              </a:extLst>
            </p:cNvPr>
            <p:cNvSpPr/>
            <p:nvPr/>
          </p:nvSpPr>
          <p:spPr>
            <a:xfrm>
              <a:off x="127" y="0"/>
              <a:ext cx="1260221" cy="555752"/>
            </a:xfrm>
            <a:custGeom>
              <a:avLst/>
              <a:gdLst/>
              <a:ahLst/>
              <a:cxnLst/>
              <a:rect l="l" t="t" r="r" b="b"/>
              <a:pathLst>
                <a:path w="1260221" h="555752">
                  <a:moveTo>
                    <a:pt x="73533" y="0"/>
                  </a:moveTo>
                  <a:cubicBezTo>
                    <a:pt x="33401" y="0"/>
                    <a:pt x="0" y="35560"/>
                    <a:pt x="0" y="78359"/>
                  </a:cubicBezTo>
                  <a:cubicBezTo>
                    <a:pt x="0" y="124714"/>
                    <a:pt x="33401" y="160274"/>
                    <a:pt x="73533" y="160274"/>
                  </a:cubicBezTo>
                  <a:lnTo>
                    <a:pt x="73533" y="516636"/>
                  </a:lnTo>
                  <a:cubicBezTo>
                    <a:pt x="73533" y="537972"/>
                    <a:pt x="90170" y="555752"/>
                    <a:pt x="110236" y="555752"/>
                  </a:cubicBezTo>
                  <a:lnTo>
                    <a:pt x="1146556" y="555752"/>
                  </a:lnTo>
                  <a:cubicBezTo>
                    <a:pt x="1170051" y="555752"/>
                    <a:pt x="1186688" y="537972"/>
                    <a:pt x="1186688" y="516636"/>
                  </a:cubicBezTo>
                  <a:lnTo>
                    <a:pt x="1186688" y="160274"/>
                  </a:lnTo>
                  <a:cubicBezTo>
                    <a:pt x="1226820" y="160274"/>
                    <a:pt x="1260221" y="124714"/>
                    <a:pt x="1260221" y="78359"/>
                  </a:cubicBezTo>
                  <a:cubicBezTo>
                    <a:pt x="1253617" y="35560"/>
                    <a:pt x="1220089" y="0"/>
                    <a:pt x="1180084" y="0"/>
                  </a:cubicBezTo>
                  <a:close/>
                </a:path>
              </a:pathLst>
            </a:custGeom>
            <a:solidFill>
              <a:srgbClr val="7F7F7F"/>
            </a:solidFill>
          </p:spPr>
        </p:sp>
      </p:grpSp>
      <p:grpSp>
        <p:nvGrpSpPr>
          <p:cNvPr id="256" name="Group 271">
            <a:extLst>
              <a:ext uri="{FF2B5EF4-FFF2-40B4-BE49-F238E27FC236}">
                <a16:creationId xmlns:a16="http://schemas.microsoft.com/office/drawing/2014/main" id="{CD670092-5AE5-13A2-580B-D650AEC00298}"/>
              </a:ext>
            </a:extLst>
          </p:cNvPr>
          <p:cNvGrpSpPr/>
          <p:nvPr/>
        </p:nvGrpSpPr>
        <p:grpSpPr>
          <a:xfrm>
            <a:off x="13224840" y="4439911"/>
            <a:ext cx="238320" cy="411840"/>
            <a:chOff x="0" y="0"/>
            <a:chExt cx="317760" cy="549120"/>
          </a:xfrm>
        </p:grpSpPr>
        <p:sp>
          <p:nvSpPr>
            <p:cNvPr id="257" name="Freeform 272">
              <a:extLst>
                <a:ext uri="{FF2B5EF4-FFF2-40B4-BE49-F238E27FC236}">
                  <a16:creationId xmlns:a16="http://schemas.microsoft.com/office/drawing/2014/main" id="{0BEFCCC5-BF34-E447-7918-9924D79B643B}"/>
                </a:ext>
              </a:extLst>
            </p:cNvPr>
            <p:cNvSpPr/>
            <p:nvPr/>
          </p:nvSpPr>
          <p:spPr>
            <a:xfrm>
              <a:off x="127" y="0"/>
              <a:ext cx="317627" cy="549148"/>
            </a:xfrm>
            <a:custGeom>
              <a:avLst/>
              <a:gdLst/>
              <a:ahLst/>
              <a:cxnLst/>
              <a:rect l="l" t="t" r="r" b="b"/>
              <a:pathLst>
                <a:path w="317627" h="549148">
                  <a:moveTo>
                    <a:pt x="20066" y="0"/>
                  </a:moveTo>
                  <a:cubicBezTo>
                    <a:pt x="20066" y="14224"/>
                    <a:pt x="26797" y="25019"/>
                    <a:pt x="26797" y="39243"/>
                  </a:cubicBezTo>
                  <a:cubicBezTo>
                    <a:pt x="26797" y="78359"/>
                    <a:pt x="16764" y="121158"/>
                    <a:pt x="0" y="156845"/>
                  </a:cubicBezTo>
                  <a:cubicBezTo>
                    <a:pt x="103632" y="235331"/>
                    <a:pt x="170434" y="360045"/>
                    <a:pt x="170434" y="506349"/>
                  </a:cubicBezTo>
                  <a:lnTo>
                    <a:pt x="170434" y="549148"/>
                  </a:lnTo>
                  <a:lnTo>
                    <a:pt x="317627" y="549148"/>
                  </a:lnTo>
                  <a:lnTo>
                    <a:pt x="264033" y="85598"/>
                  </a:lnTo>
                  <a:cubicBezTo>
                    <a:pt x="250698" y="35687"/>
                    <a:pt x="203835" y="0"/>
                    <a:pt x="153797" y="0"/>
                  </a:cubicBezTo>
                  <a:close/>
                </a:path>
              </a:pathLst>
            </a:custGeom>
            <a:solidFill>
              <a:srgbClr val="7F7F7F"/>
            </a:solidFill>
          </p:spPr>
        </p:sp>
      </p:grpSp>
      <p:grpSp>
        <p:nvGrpSpPr>
          <p:cNvPr id="258" name="Group 273">
            <a:extLst>
              <a:ext uri="{FF2B5EF4-FFF2-40B4-BE49-F238E27FC236}">
                <a16:creationId xmlns:a16="http://schemas.microsoft.com/office/drawing/2014/main" id="{E8B08EFD-19B5-3E34-3398-22C44F9872D8}"/>
              </a:ext>
            </a:extLst>
          </p:cNvPr>
          <p:cNvGrpSpPr/>
          <p:nvPr/>
        </p:nvGrpSpPr>
        <p:grpSpPr>
          <a:xfrm>
            <a:off x="12635160" y="4439911"/>
            <a:ext cx="238320" cy="411840"/>
            <a:chOff x="0" y="0"/>
            <a:chExt cx="317760" cy="549120"/>
          </a:xfrm>
        </p:grpSpPr>
        <p:sp>
          <p:nvSpPr>
            <p:cNvPr id="259" name="Freeform 274">
              <a:extLst>
                <a:ext uri="{FF2B5EF4-FFF2-40B4-BE49-F238E27FC236}">
                  <a16:creationId xmlns:a16="http://schemas.microsoft.com/office/drawing/2014/main" id="{1356A72B-4CF2-015E-021F-97CAF8266637}"/>
                </a:ext>
              </a:extLst>
            </p:cNvPr>
            <p:cNvSpPr/>
            <p:nvPr/>
          </p:nvSpPr>
          <p:spPr>
            <a:xfrm>
              <a:off x="127" y="0"/>
              <a:ext cx="317627" cy="549148"/>
            </a:xfrm>
            <a:custGeom>
              <a:avLst/>
              <a:gdLst/>
              <a:ahLst/>
              <a:cxnLst/>
              <a:rect l="l" t="t" r="r" b="b"/>
              <a:pathLst>
                <a:path w="317627" h="549148">
                  <a:moveTo>
                    <a:pt x="163830" y="0"/>
                  </a:moveTo>
                  <a:cubicBezTo>
                    <a:pt x="113665" y="0"/>
                    <a:pt x="70231" y="35687"/>
                    <a:pt x="53467" y="89154"/>
                  </a:cubicBezTo>
                  <a:lnTo>
                    <a:pt x="0" y="549148"/>
                  </a:lnTo>
                  <a:lnTo>
                    <a:pt x="143764" y="549148"/>
                  </a:lnTo>
                  <a:lnTo>
                    <a:pt x="143764" y="506349"/>
                  </a:lnTo>
                  <a:lnTo>
                    <a:pt x="147066" y="506349"/>
                  </a:lnTo>
                  <a:cubicBezTo>
                    <a:pt x="147066" y="360172"/>
                    <a:pt x="213868" y="231775"/>
                    <a:pt x="317627" y="156845"/>
                  </a:cubicBezTo>
                  <a:cubicBezTo>
                    <a:pt x="300863" y="121158"/>
                    <a:pt x="294132" y="78359"/>
                    <a:pt x="294132" y="39243"/>
                  </a:cubicBezTo>
                  <a:cubicBezTo>
                    <a:pt x="294132" y="25019"/>
                    <a:pt x="294132" y="10668"/>
                    <a:pt x="297561" y="0"/>
                  </a:cubicBezTo>
                  <a:close/>
                </a:path>
              </a:pathLst>
            </a:custGeom>
            <a:solidFill>
              <a:srgbClr val="7F7F7F"/>
            </a:solidFill>
          </p:spPr>
        </p:sp>
      </p:grpSp>
      <p:grpSp>
        <p:nvGrpSpPr>
          <p:cNvPr id="260" name="Group 275">
            <a:extLst>
              <a:ext uri="{FF2B5EF4-FFF2-40B4-BE49-F238E27FC236}">
                <a16:creationId xmlns:a16="http://schemas.microsoft.com/office/drawing/2014/main" id="{CB60EEE2-1CA6-A370-8020-4FEC9BBE740A}"/>
              </a:ext>
            </a:extLst>
          </p:cNvPr>
          <p:cNvGrpSpPr/>
          <p:nvPr/>
        </p:nvGrpSpPr>
        <p:grpSpPr>
          <a:xfrm>
            <a:off x="13071480" y="4603351"/>
            <a:ext cx="226080" cy="240480"/>
            <a:chOff x="0" y="0"/>
            <a:chExt cx="301440" cy="320640"/>
          </a:xfrm>
        </p:grpSpPr>
        <p:sp>
          <p:nvSpPr>
            <p:cNvPr id="261" name="Freeform 276">
              <a:extLst>
                <a:ext uri="{FF2B5EF4-FFF2-40B4-BE49-F238E27FC236}">
                  <a16:creationId xmlns:a16="http://schemas.microsoft.com/office/drawing/2014/main" id="{3B656115-7052-EB8A-2204-4BB07BA74776}"/>
                </a:ext>
              </a:extLst>
            </p:cNvPr>
            <p:cNvSpPr/>
            <p:nvPr/>
          </p:nvSpPr>
          <p:spPr>
            <a:xfrm>
              <a:off x="127" y="127"/>
              <a:ext cx="301244" cy="320421"/>
            </a:xfrm>
            <a:custGeom>
              <a:avLst/>
              <a:gdLst/>
              <a:ahLst/>
              <a:cxnLst/>
              <a:rect l="l" t="t" r="r" b="b"/>
              <a:pathLst>
                <a:path w="301244" h="320421">
                  <a:moveTo>
                    <a:pt x="157353" y="0"/>
                  </a:moveTo>
                  <a:cubicBezTo>
                    <a:pt x="153924" y="3556"/>
                    <a:pt x="150495" y="7112"/>
                    <a:pt x="140589" y="14224"/>
                  </a:cubicBezTo>
                  <a:cubicBezTo>
                    <a:pt x="140589" y="21336"/>
                    <a:pt x="137160" y="28448"/>
                    <a:pt x="133858" y="32004"/>
                  </a:cubicBezTo>
                  <a:lnTo>
                    <a:pt x="0" y="217170"/>
                  </a:lnTo>
                  <a:lnTo>
                    <a:pt x="0" y="320421"/>
                  </a:lnTo>
                  <a:lnTo>
                    <a:pt x="291211" y="320421"/>
                  </a:lnTo>
                  <a:lnTo>
                    <a:pt x="291211" y="288417"/>
                  </a:lnTo>
                  <a:lnTo>
                    <a:pt x="301244" y="288417"/>
                  </a:lnTo>
                  <a:cubicBezTo>
                    <a:pt x="301244" y="170815"/>
                    <a:pt x="247650" y="67564"/>
                    <a:pt x="157353" y="0"/>
                  </a:cubicBezTo>
                  <a:close/>
                </a:path>
              </a:pathLst>
            </a:custGeom>
            <a:solidFill>
              <a:srgbClr val="7F7F7F"/>
            </a:solidFill>
          </p:spPr>
        </p:sp>
      </p:grpSp>
      <p:grpSp>
        <p:nvGrpSpPr>
          <p:cNvPr id="262" name="Group 277">
            <a:extLst>
              <a:ext uri="{FF2B5EF4-FFF2-40B4-BE49-F238E27FC236}">
                <a16:creationId xmlns:a16="http://schemas.microsoft.com/office/drawing/2014/main" id="{68B059F5-D44E-C71F-67BE-EB8C8FC4D8FC}"/>
              </a:ext>
            </a:extLst>
          </p:cNvPr>
          <p:cNvGrpSpPr/>
          <p:nvPr/>
        </p:nvGrpSpPr>
        <p:grpSpPr>
          <a:xfrm>
            <a:off x="12795720" y="4606231"/>
            <a:ext cx="226080" cy="248400"/>
            <a:chOff x="0" y="0"/>
            <a:chExt cx="301440" cy="331200"/>
          </a:xfrm>
        </p:grpSpPr>
        <p:sp>
          <p:nvSpPr>
            <p:cNvPr id="263" name="Freeform 278">
              <a:extLst>
                <a:ext uri="{FF2B5EF4-FFF2-40B4-BE49-F238E27FC236}">
                  <a16:creationId xmlns:a16="http://schemas.microsoft.com/office/drawing/2014/main" id="{5D5C6694-ADFE-0356-3D6F-F3CEC8FC334E}"/>
                </a:ext>
              </a:extLst>
            </p:cNvPr>
            <p:cNvSpPr/>
            <p:nvPr/>
          </p:nvSpPr>
          <p:spPr>
            <a:xfrm>
              <a:off x="0" y="0"/>
              <a:ext cx="301498" cy="331089"/>
            </a:xfrm>
            <a:custGeom>
              <a:avLst/>
              <a:gdLst/>
              <a:ahLst/>
              <a:cxnLst/>
              <a:rect l="l" t="t" r="r" b="b"/>
              <a:pathLst>
                <a:path w="301498" h="331089">
                  <a:moveTo>
                    <a:pt x="140589" y="0"/>
                  </a:moveTo>
                  <a:cubicBezTo>
                    <a:pt x="57023" y="64008"/>
                    <a:pt x="0" y="170942"/>
                    <a:pt x="0" y="291973"/>
                  </a:cubicBezTo>
                  <a:lnTo>
                    <a:pt x="0" y="331089"/>
                  </a:lnTo>
                  <a:lnTo>
                    <a:pt x="291338" y="331089"/>
                  </a:lnTo>
                  <a:lnTo>
                    <a:pt x="291338" y="217170"/>
                  </a:lnTo>
                  <a:lnTo>
                    <a:pt x="301498" y="217170"/>
                  </a:lnTo>
                  <a:lnTo>
                    <a:pt x="167386" y="32131"/>
                  </a:lnTo>
                  <a:cubicBezTo>
                    <a:pt x="160655" y="28575"/>
                    <a:pt x="160655" y="17907"/>
                    <a:pt x="157353" y="14224"/>
                  </a:cubicBezTo>
                  <a:cubicBezTo>
                    <a:pt x="154051" y="10541"/>
                    <a:pt x="144018" y="7112"/>
                    <a:pt x="140589" y="0"/>
                  </a:cubicBezTo>
                  <a:close/>
                </a:path>
              </a:pathLst>
            </a:custGeom>
            <a:solidFill>
              <a:srgbClr val="7F7F7F"/>
            </a:solidFill>
          </p:spPr>
        </p:sp>
      </p:grpSp>
      <p:grpSp>
        <p:nvGrpSpPr>
          <p:cNvPr id="264" name="Group 279">
            <a:extLst>
              <a:ext uri="{FF2B5EF4-FFF2-40B4-BE49-F238E27FC236}">
                <a16:creationId xmlns:a16="http://schemas.microsoft.com/office/drawing/2014/main" id="{C786C32B-C361-A01E-0833-FD92C7E0487A}"/>
              </a:ext>
            </a:extLst>
          </p:cNvPr>
          <p:cNvGrpSpPr/>
          <p:nvPr/>
        </p:nvGrpSpPr>
        <p:grpSpPr>
          <a:xfrm>
            <a:off x="5006760" y="4921591"/>
            <a:ext cx="113040" cy="120240"/>
            <a:chOff x="0" y="0"/>
            <a:chExt cx="150720" cy="160320"/>
          </a:xfrm>
        </p:grpSpPr>
        <p:sp>
          <p:nvSpPr>
            <p:cNvPr id="265" name="Freeform 280">
              <a:extLst>
                <a:ext uri="{FF2B5EF4-FFF2-40B4-BE49-F238E27FC236}">
                  <a16:creationId xmlns:a16="http://schemas.microsoft.com/office/drawing/2014/main" id="{35CB7395-8C09-2CF5-9F87-7CABF456F114}"/>
                </a:ext>
              </a:extLst>
            </p:cNvPr>
            <p:cNvSpPr/>
            <p:nvPr/>
          </p:nvSpPr>
          <p:spPr>
            <a:xfrm>
              <a:off x="0" y="0"/>
              <a:ext cx="150749" cy="160147"/>
            </a:xfrm>
            <a:custGeom>
              <a:avLst/>
              <a:gdLst/>
              <a:ahLst/>
              <a:cxnLst/>
              <a:rect l="l" t="t" r="r" b="b"/>
              <a:pathLst>
                <a:path w="150749" h="160147">
                  <a:moveTo>
                    <a:pt x="77089" y="127"/>
                  </a:moveTo>
                  <a:cubicBezTo>
                    <a:pt x="33528" y="127"/>
                    <a:pt x="0" y="35687"/>
                    <a:pt x="0" y="78359"/>
                  </a:cubicBezTo>
                  <a:cubicBezTo>
                    <a:pt x="6731" y="124587"/>
                    <a:pt x="33528" y="160147"/>
                    <a:pt x="77089" y="160147"/>
                  </a:cubicBezTo>
                  <a:cubicBezTo>
                    <a:pt x="117221" y="160147"/>
                    <a:pt x="150749" y="124587"/>
                    <a:pt x="150749" y="78359"/>
                  </a:cubicBezTo>
                  <a:cubicBezTo>
                    <a:pt x="150749" y="35687"/>
                    <a:pt x="117221" y="0"/>
                    <a:pt x="77089" y="0"/>
                  </a:cubicBezTo>
                  <a:close/>
                </a:path>
              </a:pathLst>
            </a:custGeom>
            <a:solidFill>
              <a:srgbClr val="7F7F7F"/>
            </a:solidFill>
          </p:spPr>
        </p:sp>
      </p:grpSp>
      <p:grpSp>
        <p:nvGrpSpPr>
          <p:cNvPr id="266" name="Group 281">
            <a:extLst>
              <a:ext uri="{FF2B5EF4-FFF2-40B4-BE49-F238E27FC236}">
                <a16:creationId xmlns:a16="http://schemas.microsoft.com/office/drawing/2014/main" id="{37954203-FA98-93EA-1976-8FEF7B71649B}"/>
              </a:ext>
            </a:extLst>
          </p:cNvPr>
          <p:cNvGrpSpPr/>
          <p:nvPr/>
        </p:nvGrpSpPr>
        <p:grpSpPr>
          <a:xfrm>
            <a:off x="4954200" y="5100871"/>
            <a:ext cx="223200" cy="117360"/>
            <a:chOff x="0" y="0"/>
            <a:chExt cx="297600" cy="156480"/>
          </a:xfrm>
        </p:grpSpPr>
        <p:sp>
          <p:nvSpPr>
            <p:cNvPr id="267" name="Freeform 282">
              <a:extLst>
                <a:ext uri="{FF2B5EF4-FFF2-40B4-BE49-F238E27FC236}">
                  <a16:creationId xmlns:a16="http://schemas.microsoft.com/office/drawing/2014/main" id="{78FB8467-C26B-793F-0B9E-50A8EDA03FE7}"/>
                </a:ext>
              </a:extLst>
            </p:cNvPr>
            <p:cNvSpPr/>
            <p:nvPr/>
          </p:nvSpPr>
          <p:spPr>
            <a:xfrm>
              <a:off x="127" y="0"/>
              <a:ext cx="297434" cy="156464"/>
            </a:xfrm>
            <a:custGeom>
              <a:avLst/>
              <a:gdLst/>
              <a:ahLst/>
              <a:cxnLst/>
              <a:rect l="l" t="t" r="r" b="b"/>
              <a:pathLst>
                <a:path w="297434" h="156464">
                  <a:moveTo>
                    <a:pt x="147066" y="0"/>
                  </a:moveTo>
                  <a:cubicBezTo>
                    <a:pt x="66802" y="0"/>
                    <a:pt x="0" y="71120"/>
                    <a:pt x="0" y="156464"/>
                  </a:cubicBezTo>
                  <a:lnTo>
                    <a:pt x="297434" y="156464"/>
                  </a:lnTo>
                  <a:cubicBezTo>
                    <a:pt x="297434" y="71120"/>
                    <a:pt x="230505" y="0"/>
                    <a:pt x="147066" y="0"/>
                  </a:cubicBezTo>
                  <a:close/>
                </a:path>
              </a:pathLst>
            </a:custGeom>
            <a:solidFill>
              <a:srgbClr val="7F7F7F"/>
            </a:solidFill>
          </p:spPr>
        </p:sp>
      </p:grpSp>
      <p:grpSp>
        <p:nvGrpSpPr>
          <p:cNvPr id="268" name="Group 283">
            <a:extLst>
              <a:ext uri="{FF2B5EF4-FFF2-40B4-BE49-F238E27FC236}">
                <a16:creationId xmlns:a16="http://schemas.microsoft.com/office/drawing/2014/main" id="{D0EBE113-AAA8-E183-DD91-78FACA257E0A}"/>
              </a:ext>
            </a:extLst>
          </p:cNvPr>
          <p:cNvGrpSpPr/>
          <p:nvPr/>
        </p:nvGrpSpPr>
        <p:grpSpPr>
          <a:xfrm>
            <a:off x="4815960" y="4806391"/>
            <a:ext cx="498960" cy="591120"/>
            <a:chOff x="0" y="0"/>
            <a:chExt cx="665280" cy="788160"/>
          </a:xfrm>
        </p:grpSpPr>
        <p:sp>
          <p:nvSpPr>
            <p:cNvPr id="269" name="Freeform 284">
              <a:extLst>
                <a:ext uri="{FF2B5EF4-FFF2-40B4-BE49-F238E27FC236}">
                  <a16:creationId xmlns:a16="http://schemas.microsoft.com/office/drawing/2014/main" id="{443226E8-54E1-EFD1-B6CA-D69B972423C8}"/>
                </a:ext>
              </a:extLst>
            </p:cNvPr>
            <p:cNvSpPr/>
            <p:nvPr/>
          </p:nvSpPr>
          <p:spPr>
            <a:xfrm>
              <a:off x="127" y="127"/>
              <a:ext cx="665099" cy="787908"/>
            </a:xfrm>
            <a:custGeom>
              <a:avLst/>
              <a:gdLst/>
              <a:ahLst/>
              <a:cxnLst/>
              <a:rect l="l" t="t" r="r" b="b"/>
              <a:pathLst>
                <a:path w="665099" h="787908">
                  <a:moveTo>
                    <a:pt x="327533" y="81915"/>
                  </a:moveTo>
                  <a:cubicBezTo>
                    <a:pt x="404495" y="81915"/>
                    <a:pt x="478028" y="153289"/>
                    <a:pt x="478028" y="235331"/>
                  </a:cubicBezTo>
                  <a:cubicBezTo>
                    <a:pt x="478028" y="278130"/>
                    <a:pt x="461264" y="317373"/>
                    <a:pt x="434594" y="342265"/>
                  </a:cubicBezTo>
                  <a:cubicBezTo>
                    <a:pt x="501523" y="381508"/>
                    <a:pt x="548259" y="459994"/>
                    <a:pt x="548259" y="549148"/>
                  </a:cubicBezTo>
                  <a:lnTo>
                    <a:pt x="548259" y="588264"/>
                  </a:lnTo>
                  <a:cubicBezTo>
                    <a:pt x="548259" y="609600"/>
                    <a:pt x="531495" y="627507"/>
                    <a:pt x="511429" y="627507"/>
                  </a:cubicBezTo>
                  <a:lnTo>
                    <a:pt x="137033" y="627507"/>
                  </a:lnTo>
                  <a:cubicBezTo>
                    <a:pt x="116840" y="627507"/>
                    <a:pt x="100203" y="609600"/>
                    <a:pt x="100203" y="588264"/>
                  </a:cubicBezTo>
                  <a:lnTo>
                    <a:pt x="100203" y="549148"/>
                  </a:lnTo>
                  <a:lnTo>
                    <a:pt x="110236" y="549148"/>
                  </a:lnTo>
                  <a:cubicBezTo>
                    <a:pt x="110236" y="459994"/>
                    <a:pt x="153670" y="385064"/>
                    <a:pt x="220599" y="342265"/>
                  </a:cubicBezTo>
                  <a:cubicBezTo>
                    <a:pt x="197231" y="317373"/>
                    <a:pt x="180467" y="278130"/>
                    <a:pt x="180467" y="235331"/>
                  </a:cubicBezTo>
                  <a:cubicBezTo>
                    <a:pt x="180467" y="153416"/>
                    <a:pt x="247269" y="81915"/>
                    <a:pt x="327533" y="81915"/>
                  </a:cubicBezTo>
                  <a:close/>
                  <a:moveTo>
                    <a:pt x="0" y="0"/>
                  </a:moveTo>
                  <a:lnTo>
                    <a:pt x="0" y="748792"/>
                  </a:lnTo>
                  <a:cubicBezTo>
                    <a:pt x="0" y="770128"/>
                    <a:pt x="16637" y="787908"/>
                    <a:pt x="36703" y="787908"/>
                  </a:cubicBezTo>
                  <a:lnTo>
                    <a:pt x="628396" y="787908"/>
                  </a:lnTo>
                  <a:cubicBezTo>
                    <a:pt x="648462" y="787908"/>
                    <a:pt x="665099" y="770128"/>
                    <a:pt x="665099" y="748792"/>
                  </a:cubicBezTo>
                  <a:lnTo>
                    <a:pt x="665099" y="0"/>
                  </a:lnTo>
                  <a:close/>
                </a:path>
              </a:pathLst>
            </a:custGeom>
            <a:solidFill>
              <a:srgbClr val="7F7F7F"/>
            </a:solidFill>
          </p:spPr>
        </p:sp>
      </p:grpSp>
      <p:grpSp>
        <p:nvGrpSpPr>
          <p:cNvPr id="270" name="Group 285">
            <a:extLst>
              <a:ext uri="{FF2B5EF4-FFF2-40B4-BE49-F238E27FC236}">
                <a16:creationId xmlns:a16="http://schemas.microsoft.com/office/drawing/2014/main" id="{A129FC28-429C-0965-65D2-F81E0F96A94A}"/>
              </a:ext>
            </a:extLst>
          </p:cNvPr>
          <p:cNvGrpSpPr/>
          <p:nvPr/>
        </p:nvGrpSpPr>
        <p:grpSpPr>
          <a:xfrm>
            <a:off x="4761240" y="4392391"/>
            <a:ext cx="609840" cy="120240"/>
            <a:chOff x="0" y="0"/>
            <a:chExt cx="813120" cy="160320"/>
          </a:xfrm>
        </p:grpSpPr>
        <p:sp>
          <p:nvSpPr>
            <p:cNvPr id="271" name="Freeform 286">
              <a:extLst>
                <a:ext uri="{FF2B5EF4-FFF2-40B4-BE49-F238E27FC236}">
                  <a16:creationId xmlns:a16="http://schemas.microsoft.com/office/drawing/2014/main" id="{2C071446-BCFD-7BAC-2072-B1E184917223}"/>
                </a:ext>
              </a:extLst>
            </p:cNvPr>
            <p:cNvSpPr/>
            <p:nvPr/>
          </p:nvSpPr>
          <p:spPr>
            <a:xfrm>
              <a:off x="127" y="127"/>
              <a:ext cx="812927" cy="160147"/>
            </a:xfrm>
            <a:custGeom>
              <a:avLst/>
              <a:gdLst/>
              <a:ahLst/>
              <a:cxnLst/>
              <a:rect l="l" t="t" r="r" b="b"/>
              <a:pathLst>
                <a:path w="812927" h="160147">
                  <a:moveTo>
                    <a:pt x="36703" y="0"/>
                  </a:moveTo>
                  <a:cubicBezTo>
                    <a:pt x="16637" y="0"/>
                    <a:pt x="0" y="17780"/>
                    <a:pt x="0" y="39116"/>
                  </a:cubicBezTo>
                  <a:lnTo>
                    <a:pt x="0" y="160147"/>
                  </a:lnTo>
                  <a:lnTo>
                    <a:pt x="809625" y="160147"/>
                  </a:lnTo>
                  <a:lnTo>
                    <a:pt x="809625" y="39116"/>
                  </a:lnTo>
                  <a:lnTo>
                    <a:pt x="812927" y="39116"/>
                  </a:lnTo>
                  <a:cubicBezTo>
                    <a:pt x="812927" y="17780"/>
                    <a:pt x="796290" y="0"/>
                    <a:pt x="776224" y="0"/>
                  </a:cubicBezTo>
                  <a:close/>
                </a:path>
              </a:pathLst>
            </a:custGeom>
            <a:solidFill>
              <a:srgbClr val="7F7F7F"/>
            </a:solidFill>
          </p:spPr>
        </p:sp>
      </p:grpSp>
      <p:grpSp>
        <p:nvGrpSpPr>
          <p:cNvPr id="272" name="Group 287">
            <a:extLst>
              <a:ext uri="{FF2B5EF4-FFF2-40B4-BE49-F238E27FC236}">
                <a16:creationId xmlns:a16="http://schemas.microsoft.com/office/drawing/2014/main" id="{7269A384-81DB-2D84-D4FE-FD45917B7526}"/>
              </a:ext>
            </a:extLst>
          </p:cNvPr>
          <p:cNvGrpSpPr/>
          <p:nvPr/>
        </p:nvGrpSpPr>
        <p:grpSpPr>
          <a:xfrm>
            <a:off x="4592760" y="4573831"/>
            <a:ext cx="940320" cy="468000"/>
            <a:chOff x="0" y="0"/>
            <a:chExt cx="1253760" cy="624000"/>
          </a:xfrm>
        </p:grpSpPr>
        <p:sp>
          <p:nvSpPr>
            <p:cNvPr id="273" name="Freeform 288">
              <a:extLst>
                <a:ext uri="{FF2B5EF4-FFF2-40B4-BE49-F238E27FC236}">
                  <a16:creationId xmlns:a16="http://schemas.microsoft.com/office/drawing/2014/main" id="{433788F5-5A14-B9D7-2AA2-351A01AAF594}"/>
                </a:ext>
              </a:extLst>
            </p:cNvPr>
            <p:cNvSpPr/>
            <p:nvPr/>
          </p:nvSpPr>
          <p:spPr>
            <a:xfrm>
              <a:off x="127" y="127"/>
              <a:ext cx="1253490" cy="623824"/>
            </a:xfrm>
            <a:custGeom>
              <a:avLst/>
              <a:gdLst/>
              <a:ahLst/>
              <a:cxnLst/>
              <a:rect l="l" t="t" r="r" b="b"/>
              <a:pathLst>
                <a:path w="1253490" h="623824">
                  <a:moveTo>
                    <a:pt x="1069594" y="74803"/>
                  </a:moveTo>
                  <a:cubicBezTo>
                    <a:pt x="1093089" y="74803"/>
                    <a:pt x="1109853" y="92710"/>
                    <a:pt x="1109853" y="114046"/>
                  </a:cubicBezTo>
                  <a:cubicBezTo>
                    <a:pt x="1109853" y="135382"/>
                    <a:pt x="1093089" y="153289"/>
                    <a:pt x="1069594" y="153289"/>
                  </a:cubicBezTo>
                  <a:cubicBezTo>
                    <a:pt x="1049528" y="153289"/>
                    <a:pt x="1032891" y="135382"/>
                    <a:pt x="1032891" y="114046"/>
                  </a:cubicBezTo>
                  <a:cubicBezTo>
                    <a:pt x="1036193" y="92710"/>
                    <a:pt x="1049528" y="74803"/>
                    <a:pt x="1069594" y="74803"/>
                  </a:cubicBezTo>
                  <a:close/>
                  <a:moveTo>
                    <a:pt x="110363" y="0"/>
                  </a:moveTo>
                  <a:cubicBezTo>
                    <a:pt x="46736" y="0"/>
                    <a:pt x="0" y="49911"/>
                    <a:pt x="0" y="114046"/>
                  </a:cubicBezTo>
                  <a:lnTo>
                    <a:pt x="0" y="506222"/>
                  </a:lnTo>
                  <a:cubicBezTo>
                    <a:pt x="0" y="573913"/>
                    <a:pt x="50038" y="623824"/>
                    <a:pt x="110363" y="623824"/>
                  </a:cubicBezTo>
                  <a:lnTo>
                    <a:pt x="224028" y="623824"/>
                  </a:lnTo>
                  <a:lnTo>
                    <a:pt x="224028" y="270891"/>
                  </a:lnTo>
                  <a:cubicBezTo>
                    <a:pt x="224028" y="249555"/>
                    <a:pt x="240665" y="231775"/>
                    <a:pt x="260731" y="231775"/>
                  </a:cubicBezTo>
                  <a:lnTo>
                    <a:pt x="999490" y="231775"/>
                  </a:lnTo>
                  <a:cubicBezTo>
                    <a:pt x="1019556" y="231775"/>
                    <a:pt x="1036193" y="249555"/>
                    <a:pt x="1036193" y="270891"/>
                  </a:cubicBezTo>
                  <a:lnTo>
                    <a:pt x="1036193" y="623697"/>
                  </a:lnTo>
                  <a:lnTo>
                    <a:pt x="1146556" y="623697"/>
                  </a:lnTo>
                  <a:cubicBezTo>
                    <a:pt x="1210056" y="623697"/>
                    <a:pt x="1253490" y="570230"/>
                    <a:pt x="1253490" y="506095"/>
                  </a:cubicBezTo>
                  <a:lnTo>
                    <a:pt x="1253490" y="114046"/>
                  </a:lnTo>
                  <a:cubicBezTo>
                    <a:pt x="1253490" y="46228"/>
                    <a:pt x="1203452" y="0"/>
                    <a:pt x="1146556" y="0"/>
                  </a:cubicBezTo>
                  <a:close/>
                </a:path>
              </a:pathLst>
            </a:custGeom>
            <a:solidFill>
              <a:srgbClr val="7F7F7F"/>
            </a:solidFill>
          </p:spPr>
        </p:sp>
      </p:grpSp>
      <p:grpSp>
        <p:nvGrpSpPr>
          <p:cNvPr id="274" name="Group 289">
            <a:extLst>
              <a:ext uri="{FF2B5EF4-FFF2-40B4-BE49-F238E27FC236}">
                <a16:creationId xmlns:a16="http://schemas.microsoft.com/office/drawing/2014/main" id="{FD53931F-FCC3-AB1E-1F7A-42881B92CEDC}"/>
              </a:ext>
            </a:extLst>
          </p:cNvPr>
          <p:cNvGrpSpPr/>
          <p:nvPr/>
        </p:nvGrpSpPr>
        <p:grpSpPr>
          <a:xfrm>
            <a:off x="11603400" y="4943191"/>
            <a:ext cx="218160" cy="285840"/>
            <a:chOff x="0" y="0"/>
            <a:chExt cx="290880" cy="381120"/>
          </a:xfrm>
        </p:grpSpPr>
        <p:sp>
          <p:nvSpPr>
            <p:cNvPr id="275" name="Freeform 290">
              <a:extLst>
                <a:ext uri="{FF2B5EF4-FFF2-40B4-BE49-F238E27FC236}">
                  <a16:creationId xmlns:a16="http://schemas.microsoft.com/office/drawing/2014/main" id="{6BE12030-210C-B565-9C70-D8EFE95F5B1A}"/>
                </a:ext>
              </a:extLst>
            </p:cNvPr>
            <p:cNvSpPr/>
            <p:nvPr/>
          </p:nvSpPr>
          <p:spPr>
            <a:xfrm>
              <a:off x="0" y="127"/>
              <a:ext cx="290830" cy="381000"/>
            </a:xfrm>
            <a:custGeom>
              <a:avLst/>
              <a:gdLst/>
              <a:ahLst/>
              <a:cxnLst/>
              <a:rect l="l" t="t" r="r" b="b"/>
              <a:pathLst>
                <a:path w="290830" h="381000">
                  <a:moveTo>
                    <a:pt x="177165" y="0"/>
                  </a:moveTo>
                  <a:cubicBezTo>
                    <a:pt x="123698" y="35560"/>
                    <a:pt x="63627" y="56896"/>
                    <a:pt x="0" y="64008"/>
                  </a:cubicBezTo>
                  <a:lnTo>
                    <a:pt x="0" y="167259"/>
                  </a:lnTo>
                  <a:lnTo>
                    <a:pt x="200533" y="381000"/>
                  </a:lnTo>
                  <a:lnTo>
                    <a:pt x="290830" y="381000"/>
                  </a:lnTo>
                  <a:lnTo>
                    <a:pt x="290830" y="377444"/>
                  </a:lnTo>
                  <a:lnTo>
                    <a:pt x="290830" y="259969"/>
                  </a:lnTo>
                  <a:cubicBezTo>
                    <a:pt x="290830" y="153162"/>
                    <a:pt x="243967" y="60452"/>
                    <a:pt x="177165" y="0"/>
                  </a:cubicBezTo>
                  <a:close/>
                </a:path>
              </a:pathLst>
            </a:custGeom>
            <a:solidFill>
              <a:srgbClr val="7F7F7F"/>
            </a:solidFill>
          </p:spPr>
        </p:sp>
      </p:grpSp>
      <p:grpSp>
        <p:nvGrpSpPr>
          <p:cNvPr id="276" name="Group 291">
            <a:extLst>
              <a:ext uri="{FF2B5EF4-FFF2-40B4-BE49-F238E27FC236}">
                <a16:creationId xmlns:a16="http://schemas.microsoft.com/office/drawing/2014/main" id="{93B80126-1026-4FB3-004C-D9EC8320423F}"/>
              </a:ext>
            </a:extLst>
          </p:cNvPr>
          <p:cNvGrpSpPr/>
          <p:nvPr/>
        </p:nvGrpSpPr>
        <p:grpSpPr>
          <a:xfrm>
            <a:off x="11473080" y="5122471"/>
            <a:ext cx="198000" cy="104400"/>
            <a:chOff x="0" y="0"/>
            <a:chExt cx="264000" cy="139200"/>
          </a:xfrm>
        </p:grpSpPr>
        <p:sp>
          <p:nvSpPr>
            <p:cNvPr id="277" name="Freeform 292">
              <a:extLst>
                <a:ext uri="{FF2B5EF4-FFF2-40B4-BE49-F238E27FC236}">
                  <a16:creationId xmlns:a16="http://schemas.microsoft.com/office/drawing/2014/main" id="{3DDCFD4A-854B-09B5-82AE-FDDC6D3DBC4B}"/>
                </a:ext>
              </a:extLst>
            </p:cNvPr>
            <p:cNvSpPr/>
            <p:nvPr/>
          </p:nvSpPr>
          <p:spPr>
            <a:xfrm>
              <a:off x="127" y="127"/>
              <a:ext cx="263906" cy="138938"/>
            </a:xfrm>
            <a:custGeom>
              <a:avLst/>
              <a:gdLst/>
              <a:ahLst/>
              <a:cxnLst/>
              <a:rect l="l" t="t" r="r" b="b"/>
              <a:pathLst>
                <a:path w="263906" h="138938">
                  <a:moveTo>
                    <a:pt x="130175" y="0"/>
                  </a:moveTo>
                  <a:lnTo>
                    <a:pt x="0" y="138938"/>
                  </a:lnTo>
                  <a:lnTo>
                    <a:pt x="263906" y="138938"/>
                  </a:lnTo>
                  <a:lnTo>
                    <a:pt x="130175" y="0"/>
                  </a:lnTo>
                  <a:close/>
                </a:path>
              </a:pathLst>
            </a:custGeom>
            <a:solidFill>
              <a:srgbClr val="7F7F7F"/>
            </a:solidFill>
          </p:spPr>
        </p:sp>
      </p:grpSp>
      <p:grpSp>
        <p:nvGrpSpPr>
          <p:cNvPr id="278" name="Group 293">
            <a:extLst>
              <a:ext uri="{FF2B5EF4-FFF2-40B4-BE49-F238E27FC236}">
                <a16:creationId xmlns:a16="http://schemas.microsoft.com/office/drawing/2014/main" id="{A500068E-FABE-24DA-9B26-180251F02FC1}"/>
              </a:ext>
            </a:extLst>
          </p:cNvPr>
          <p:cNvGrpSpPr/>
          <p:nvPr/>
        </p:nvGrpSpPr>
        <p:grpSpPr>
          <a:xfrm>
            <a:off x="11324760" y="4938151"/>
            <a:ext cx="221040" cy="288720"/>
            <a:chOff x="0" y="0"/>
            <a:chExt cx="294720" cy="384960"/>
          </a:xfrm>
        </p:grpSpPr>
        <p:sp>
          <p:nvSpPr>
            <p:cNvPr id="279" name="Freeform 294">
              <a:extLst>
                <a:ext uri="{FF2B5EF4-FFF2-40B4-BE49-F238E27FC236}">
                  <a16:creationId xmlns:a16="http://schemas.microsoft.com/office/drawing/2014/main" id="{C08EA718-3EB3-2198-9478-60450B79D9D9}"/>
                </a:ext>
              </a:extLst>
            </p:cNvPr>
            <p:cNvSpPr/>
            <p:nvPr/>
          </p:nvSpPr>
          <p:spPr>
            <a:xfrm>
              <a:off x="127" y="127"/>
              <a:ext cx="294513" cy="384683"/>
            </a:xfrm>
            <a:custGeom>
              <a:avLst/>
              <a:gdLst/>
              <a:ahLst/>
              <a:cxnLst/>
              <a:rect l="l" t="t" r="r" b="b"/>
              <a:pathLst>
                <a:path w="294513" h="384683">
                  <a:moveTo>
                    <a:pt x="113792" y="0"/>
                  </a:moveTo>
                  <a:cubicBezTo>
                    <a:pt x="43561" y="67564"/>
                    <a:pt x="0" y="160401"/>
                    <a:pt x="0" y="263652"/>
                  </a:cubicBezTo>
                  <a:lnTo>
                    <a:pt x="0" y="384683"/>
                  </a:lnTo>
                  <a:lnTo>
                    <a:pt x="93726" y="384683"/>
                  </a:lnTo>
                  <a:lnTo>
                    <a:pt x="294513" y="170942"/>
                  </a:lnTo>
                  <a:lnTo>
                    <a:pt x="294513" y="67564"/>
                  </a:lnTo>
                  <a:cubicBezTo>
                    <a:pt x="227584" y="64135"/>
                    <a:pt x="167259" y="35560"/>
                    <a:pt x="113792" y="0"/>
                  </a:cubicBezTo>
                  <a:close/>
                </a:path>
              </a:pathLst>
            </a:custGeom>
            <a:solidFill>
              <a:srgbClr val="7F7F7F"/>
            </a:solidFill>
          </p:spPr>
        </p:sp>
      </p:grpSp>
      <p:grpSp>
        <p:nvGrpSpPr>
          <p:cNvPr id="280" name="Group 295">
            <a:extLst>
              <a:ext uri="{FF2B5EF4-FFF2-40B4-BE49-F238E27FC236}">
                <a16:creationId xmlns:a16="http://schemas.microsoft.com/office/drawing/2014/main" id="{E9B659DB-0B6E-4863-3815-725D028318DD}"/>
              </a:ext>
            </a:extLst>
          </p:cNvPr>
          <p:cNvGrpSpPr/>
          <p:nvPr/>
        </p:nvGrpSpPr>
        <p:grpSpPr>
          <a:xfrm>
            <a:off x="11270040" y="5285191"/>
            <a:ext cx="609840" cy="120240"/>
            <a:chOff x="0" y="0"/>
            <a:chExt cx="813120" cy="160320"/>
          </a:xfrm>
        </p:grpSpPr>
        <p:sp>
          <p:nvSpPr>
            <p:cNvPr id="281" name="Freeform 296">
              <a:extLst>
                <a:ext uri="{FF2B5EF4-FFF2-40B4-BE49-F238E27FC236}">
                  <a16:creationId xmlns:a16="http://schemas.microsoft.com/office/drawing/2014/main" id="{9A1FBEA5-2B13-CF45-9264-BA5A3B78704C}"/>
                </a:ext>
              </a:extLst>
            </p:cNvPr>
            <p:cNvSpPr/>
            <p:nvPr/>
          </p:nvSpPr>
          <p:spPr>
            <a:xfrm>
              <a:off x="127" y="127"/>
              <a:ext cx="812927" cy="160147"/>
            </a:xfrm>
            <a:custGeom>
              <a:avLst/>
              <a:gdLst/>
              <a:ahLst/>
              <a:cxnLst/>
              <a:rect l="l" t="t" r="r" b="b"/>
              <a:pathLst>
                <a:path w="812927" h="160147">
                  <a:moveTo>
                    <a:pt x="76835" y="0"/>
                  </a:moveTo>
                  <a:cubicBezTo>
                    <a:pt x="33401" y="0"/>
                    <a:pt x="0" y="35560"/>
                    <a:pt x="0" y="81788"/>
                  </a:cubicBezTo>
                  <a:cubicBezTo>
                    <a:pt x="0" y="124460"/>
                    <a:pt x="33401" y="160147"/>
                    <a:pt x="76835" y="160147"/>
                  </a:cubicBezTo>
                  <a:lnTo>
                    <a:pt x="735965" y="160147"/>
                  </a:lnTo>
                  <a:cubicBezTo>
                    <a:pt x="779399" y="160147"/>
                    <a:pt x="812927" y="124587"/>
                    <a:pt x="812927" y="81788"/>
                  </a:cubicBezTo>
                  <a:cubicBezTo>
                    <a:pt x="806323" y="35560"/>
                    <a:pt x="772795" y="0"/>
                    <a:pt x="735965" y="0"/>
                  </a:cubicBezTo>
                  <a:close/>
                </a:path>
              </a:pathLst>
            </a:custGeom>
            <a:solidFill>
              <a:srgbClr val="7F7F7F"/>
            </a:solidFill>
          </p:spPr>
        </p:sp>
      </p:grpSp>
      <p:grpSp>
        <p:nvGrpSpPr>
          <p:cNvPr id="282" name="Group 297">
            <a:extLst>
              <a:ext uri="{FF2B5EF4-FFF2-40B4-BE49-F238E27FC236}">
                <a16:creationId xmlns:a16="http://schemas.microsoft.com/office/drawing/2014/main" id="{FB814F35-6007-8F35-DC97-E8FE13650416}"/>
              </a:ext>
            </a:extLst>
          </p:cNvPr>
          <p:cNvGrpSpPr/>
          <p:nvPr/>
        </p:nvGrpSpPr>
        <p:grpSpPr>
          <a:xfrm>
            <a:off x="11270040" y="4400311"/>
            <a:ext cx="609840" cy="120240"/>
            <a:chOff x="0" y="0"/>
            <a:chExt cx="813120" cy="160320"/>
          </a:xfrm>
        </p:grpSpPr>
        <p:sp>
          <p:nvSpPr>
            <p:cNvPr id="283" name="Freeform 298">
              <a:extLst>
                <a:ext uri="{FF2B5EF4-FFF2-40B4-BE49-F238E27FC236}">
                  <a16:creationId xmlns:a16="http://schemas.microsoft.com/office/drawing/2014/main" id="{CB368474-F886-5735-728A-F513A364531F}"/>
                </a:ext>
              </a:extLst>
            </p:cNvPr>
            <p:cNvSpPr/>
            <p:nvPr/>
          </p:nvSpPr>
          <p:spPr>
            <a:xfrm>
              <a:off x="127" y="0"/>
              <a:ext cx="812927" cy="160274"/>
            </a:xfrm>
            <a:custGeom>
              <a:avLst/>
              <a:gdLst/>
              <a:ahLst/>
              <a:cxnLst/>
              <a:rect l="l" t="t" r="r" b="b"/>
              <a:pathLst>
                <a:path w="812927" h="160274">
                  <a:moveTo>
                    <a:pt x="76835" y="0"/>
                  </a:moveTo>
                  <a:cubicBezTo>
                    <a:pt x="33401" y="0"/>
                    <a:pt x="0" y="35560"/>
                    <a:pt x="0" y="81915"/>
                  </a:cubicBezTo>
                  <a:cubicBezTo>
                    <a:pt x="0" y="124587"/>
                    <a:pt x="33401" y="160274"/>
                    <a:pt x="76835" y="160274"/>
                  </a:cubicBezTo>
                  <a:lnTo>
                    <a:pt x="735965" y="160274"/>
                  </a:lnTo>
                  <a:cubicBezTo>
                    <a:pt x="779399" y="160274"/>
                    <a:pt x="812927" y="124714"/>
                    <a:pt x="812927" y="81915"/>
                  </a:cubicBezTo>
                  <a:cubicBezTo>
                    <a:pt x="806323" y="32131"/>
                    <a:pt x="772795" y="0"/>
                    <a:pt x="735965" y="0"/>
                  </a:cubicBezTo>
                  <a:close/>
                </a:path>
              </a:pathLst>
            </a:custGeom>
            <a:solidFill>
              <a:srgbClr val="7F7F7F"/>
            </a:solidFill>
          </p:spPr>
        </p:sp>
      </p:grpSp>
      <p:grpSp>
        <p:nvGrpSpPr>
          <p:cNvPr id="284" name="Group 299">
            <a:extLst>
              <a:ext uri="{FF2B5EF4-FFF2-40B4-BE49-F238E27FC236}">
                <a16:creationId xmlns:a16="http://schemas.microsoft.com/office/drawing/2014/main" id="{BE9E8D31-812B-3932-D604-E1F75043CE3D}"/>
              </a:ext>
            </a:extLst>
          </p:cNvPr>
          <p:cNvGrpSpPr/>
          <p:nvPr/>
        </p:nvGrpSpPr>
        <p:grpSpPr>
          <a:xfrm>
            <a:off x="11327640" y="4574551"/>
            <a:ext cx="493920" cy="120960"/>
            <a:chOff x="0" y="0"/>
            <a:chExt cx="658560" cy="161280"/>
          </a:xfrm>
        </p:grpSpPr>
        <p:sp>
          <p:nvSpPr>
            <p:cNvPr id="285" name="Freeform 300">
              <a:extLst>
                <a:ext uri="{FF2B5EF4-FFF2-40B4-BE49-F238E27FC236}">
                  <a16:creationId xmlns:a16="http://schemas.microsoft.com/office/drawing/2014/main" id="{55B6779F-F131-476A-C787-F136B873C09C}"/>
                </a:ext>
              </a:extLst>
            </p:cNvPr>
            <p:cNvSpPr/>
            <p:nvPr/>
          </p:nvSpPr>
          <p:spPr>
            <a:xfrm>
              <a:off x="0" y="0"/>
              <a:ext cx="658495" cy="161290"/>
            </a:xfrm>
            <a:custGeom>
              <a:avLst/>
              <a:gdLst/>
              <a:ahLst/>
              <a:cxnLst/>
              <a:rect l="l" t="t" r="r" b="b"/>
              <a:pathLst>
                <a:path w="658495" h="161290">
                  <a:moveTo>
                    <a:pt x="0" y="0"/>
                  </a:moveTo>
                  <a:lnTo>
                    <a:pt x="0" y="49911"/>
                  </a:lnTo>
                  <a:lnTo>
                    <a:pt x="60325" y="89154"/>
                  </a:lnTo>
                  <a:cubicBezTo>
                    <a:pt x="143764" y="137160"/>
                    <a:pt x="237363" y="161290"/>
                    <a:pt x="330200" y="161290"/>
                  </a:cubicBezTo>
                  <a:cubicBezTo>
                    <a:pt x="423037" y="161290"/>
                    <a:pt x="514858" y="137160"/>
                    <a:pt x="594995" y="89154"/>
                  </a:cubicBezTo>
                  <a:lnTo>
                    <a:pt x="658495" y="49911"/>
                  </a:lnTo>
                  <a:lnTo>
                    <a:pt x="658495" y="0"/>
                  </a:lnTo>
                  <a:close/>
                </a:path>
              </a:pathLst>
            </a:custGeom>
            <a:solidFill>
              <a:srgbClr val="7F7F7F"/>
            </a:solidFill>
          </p:spPr>
        </p:sp>
      </p:grpSp>
      <p:grpSp>
        <p:nvGrpSpPr>
          <p:cNvPr id="286" name="Group 301">
            <a:extLst>
              <a:ext uri="{FF2B5EF4-FFF2-40B4-BE49-F238E27FC236}">
                <a16:creationId xmlns:a16="http://schemas.microsoft.com/office/drawing/2014/main" id="{23E74460-A638-5381-3082-991929C69F4D}"/>
              </a:ext>
            </a:extLst>
          </p:cNvPr>
          <p:cNvGrpSpPr/>
          <p:nvPr/>
        </p:nvGrpSpPr>
        <p:grpSpPr>
          <a:xfrm>
            <a:off x="11322600" y="4681111"/>
            <a:ext cx="496800" cy="251280"/>
            <a:chOff x="0" y="0"/>
            <a:chExt cx="662400" cy="335040"/>
          </a:xfrm>
        </p:grpSpPr>
        <p:sp>
          <p:nvSpPr>
            <p:cNvPr id="287" name="Freeform 302">
              <a:extLst>
                <a:ext uri="{FF2B5EF4-FFF2-40B4-BE49-F238E27FC236}">
                  <a16:creationId xmlns:a16="http://schemas.microsoft.com/office/drawing/2014/main" id="{3040118D-E8FA-273A-2771-4A724871A697}"/>
                </a:ext>
              </a:extLst>
            </p:cNvPr>
            <p:cNvSpPr/>
            <p:nvPr/>
          </p:nvSpPr>
          <p:spPr>
            <a:xfrm>
              <a:off x="0" y="0"/>
              <a:ext cx="662305" cy="335026"/>
            </a:xfrm>
            <a:custGeom>
              <a:avLst/>
              <a:gdLst/>
              <a:ahLst/>
              <a:cxnLst/>
              <a:rect l="l" t="t" r="r" b="b"/>
              <a:pathLst>
                <a:path w="662305" h="335026">
                  <a:moveTo>
                    <a:pt x="0" y="0"/>
                  </a:moveTo>
                  <a:cubicBezTo>
                    <a:pt x="13335" y="181737"/>
                    <a:pt x="157226" y="335026"/>
                    <a:pt x="331089" y="335026"/>
                  </a:cubicBezTo>
                  <a:cubicBezTo>
                    <a:pt x="504952" y="335026"/>
                    <a:pt x="648970" y="181737"/>
                    <a:pt x="662305" y="0"/>
                  </a:cubicBezTo>
                  <a:lnTo>
                    <a:pt x="635508" y="14224"/>
                  </a:lnTo>
                  <a:cubicBezTo>
                    <a:pt x="545211" y="71374"/>
                    <a:pt x="434848" y="99822"/>
                    <a:pt x="331089" y="99822"/>
                  </a:cubicBezTo>
                  <a:cubicBezTo>
                    <a:pt x="227330" y="99822"/>
                    <a:pt x="123825" y="71374"/>
                    <a:pt x="26797" y="14224"/>
                  </a:cubicBezTo>
                  <a:lnTo>
                    <a:pt x="0" y="0"/>
                  </a:lnTo>
                  <a:close/>
                </a:path>
              </a:pathLst>
            </a:custGeom>
            <a:solidFill>
              <a:srgbClr val="7F7F7F"/>
            </a:solidFill>
          </p:spPr>
        </p:sp>
      </p:grpSp>
      <p:grpSp>
        <p:nvGrpSpPr>
          <p:cNvPr id="288" name="Group 303">
            <a:extLst>
              <a:ext uri="{FF2B5EF4-FFF2-40B4-BE49-F238E27FC236}">
                <a16:creationId xmlns:a16="http://schemas.microsoft.com/office/drawing/2014/main" id="{AC54208E-B535-C3CA-F919-CC583CF49723}"/>
              </a:ext>
            </a:extLst>
          </p:cNvPr>
          <p:cNvGrpSpPr/>
          <p:nvPr/>
        </p:nvGrpSpPr>
        <p:grpSpPr>
          <a:xfrm>
            <a:off x="6261720" y="4902871"/>
            <a:ext cx="113040" cy="120240"/>
            <a:chOff x="0" y="0"/>
            <a:chExt cx="150720" cy="160320"/>
          </a:xfrm>
        </p:grpSpPr>
        <p:sp>
          <p:nvSpPr>
            <p:cNvPr id="289" name="Freeform 304">
              <a:extLst>
                <a:ext uri="{FF2B5EF4-FFF2-40B4-BE49-F238E27FC236}">
                  <a16:creationId xmlns:a16="http://schemas.microsoft.com/office/drawing/2014/main" id="{4F2958DB-5E9F-232E-D81A-AACA137CFF66}"/>
                </a:ext>
              </a:extLst>
            </p:cNvPr>
            <p:cNvSpPr/>
            <p:nvPr/>
          </p:nvSpPr>
          <p:spPr>
            <a:xfrm>
              <a:off x="127" y="0"/>
              <a:ext cx="150622" cy="160147"/>
            </a:xfrm>
            <a:custGeom>
              <a:avLst/>
              <a:gdLst/>
              <a:ahLst/>
              <a:cxnLst/>
              <a:rect l="l" t="t" r="r" b="b"/>
              <a:pathLst>
                <a:path w="150622" h="160147">
                  <a:moveTo>
                    <a:pt x="76835" y="127"/>
                  </a:moveTo>
                  <a:cubicBezTo>
                    <a:pt x="33401" y="127"/>
                    <a:pt x="0" y="35687"/>
                    <a:pt x="0" y="78359"/>
                  </a:cubicBezTo>
                  <a:cubicBezTo>
                    <a:pt x="6731" y="124587"/>
                    <a:pt x="33401" y="160147"/>
                    <a:pt x="76962" y="160147"/>
                  </a:cubicBezTo>
                  <a:cubicBezTo>
                    <a:pt x="117094" y="160147"/>
                    <a:pt x="150622" y="124587"/>
                    <a:pt x="150622" y="78359"/>
                  </a:cubicBezTo>
                  <a:cubicBezTo>
                    <a:pt x="150622" y="35687"/>
                    <a:pt x="117221" y="0"/>
                    <a:pt x="76962" y="0"/>
                  </a:cubicBezTo>
                  <a:close/>
                </a:path>
              </a:pathLst>
            </a:custGeom>
            <a:solidFill>
              <a:srgbClr val="7F7F7F"/>
            </a:solidFill>
          </p:spPr>
        </p:sp>
      </p:grpSp>
      <p:grpSp>
        <p:nvGrpSpPr>
          <p:cNvPr id="290" name="Group 305">
            <a:extLst>
              <a:ext uri="{FF2B5EF4-FFF2-40B4-BE49-F238E27FC236}">
                <a16:creationId xmlns:a16="http://schemas.microsoft.com/office/drawing/2014/main" id="{A1DE03C3-EDA2-2284-BB51-A519E46561E4}"/>
              </a:ext>
            </a:extLst>
          </p:cNvPr>
          <p:cNvGrpSpPr/>
          <p:nvPr/>
        </p:nvGrpSpPr>
        <p:grpSpPr>
          <a:xfrm>
            <a:off x="6209160" y="5082151"/>
            <a:ext cx="221040" cy="117360"/>
            <a:chOff x="0" y="0"/>
            <a:chExt cx="294720" cy="156480"/>
          </a:xfrm>
        </p:grpSpPr>
        <p:sp>
          <p:nvSpPr>
            <p:cNvPr id="291" name="Freeform 306">
              <a:extLst>
                <a:ext uri="{FF2B5EF4-FFF2-40B4-BE49-F238E27FC236}">
                  <a16:creationId xmlns:a16="http://schemas.microsoft.com/office/drawing/2014/main" id="{785401C6-3D3A-9EDD-380B-1E39BBD1A3F1}"/>
                </a:ext>
              </a:extLst>
            </p:cNvPr>
            <p:cNvSpPr/>
            <p:nvPr/>
          </p:nvSpPr>
          <p:spPr>
            <a:xfrm>
              <a:off x="127" y="0"/>
              <a:ext cx="294513" cy="156464"/>
            </a:xfrm>
            <a:custGeom>
              <a:avLst/>
              <a:gdLst/>
              <a:ahLst/>
              <a:cxnLst/>
              <a:rect l="l" t="t" r="r" b="b"/>
              <a:pathLst>
                <a:path w="294513" h="156464">
                  <a:moveTo>
                    <a:pt x="147193" y="0"/>
                  </a:moveTo>
                  <a:cubicBezTo>
                    <a:pt x="66929" y="0"/>
                    <a:pt x="0" y="71120"/>
                    <a:pt x="0" y="156464"/>
                  </a:cubicBezTo>
                  <a:lnTo>
                    <a:pt x="294513" y="156464"/>
                  </a:lnTo>
                  <a:cubicBezTo>
                    <a:pt x="294513" y="71120"/>
                    <a:pt x="231013" y="0"/>
                    <a:pt x="147193" y="0"/>
                  </a:cubicBezTo>
                  <a:close/>
                </a:path>
              </a:pathLst>
            </a:custGeom>
            <a:solidFill>
              <a:srgbClr val="7F7F7F"/>
            </a:solidFill>
          </p:spPr>
        </p:sp>
      </p:grpSp>
      <p:grpSp>
        <p:nvGrpSpPr>
          <p:cNvPr id="292" name="Group 307">
            <a:extLst>
              <a:ext uri="{FF2B5EF4-FFF2-40B4-BE49-F238E27FC236}">
                <a16:creationId xmlns:a16="http://schemas.microsoft.com/office/drawing/2014/main" id="{9EE9EDDC-91D3-3E59-EAD3-A20526E48AEB}"/>
              </a:ext>
            </a:extLst>
          </p:cNvPr>
          <p:cNvGrpSpPr/>
          <p:nvPr/>
        </p:nvGrpSpPr>
        <p:grpSpPr>
          <a:xfrm>
            <a:off x="6046440" y="4729351"/>
            <a:ext cx="940320" cy="644400"/>
            <a:chOff x="0" y="0"/>
            <a:chExt cx="1253760" cy="859200"/>
          </a:xfrm>
        </p:grpSpPr>
        <p:sp>
          <p:nvSpPr>
            <p:cNvPr id="293" name="Freeform 308">
              <a:extLst>
                <a:ext uri="{FF2B5EF4-FFF2-40B4-BE49-F238E27FC236}">
                  <a16:creationId xmlns:a16="http://schemas.microsoft.com/office/drawing/2014/main" id="{1677A7C0-2890-75BD-CDD1-130C54C7BACE}"/>
                </a:ext>
              </a:extLst>
            </p:cNvPr>
            <p:cNvSpPr/>
            <p:nvPr/>
          </p:nvSpPr>
          <p:spPr>
            <a:xfrm>
              <a:off x="0" y="127"/>
              <a:ext cx="1253744" cy="859028"/>
            </a:xfrm>
            <a:custGeom>
              <a:avLst/>
              <a:gdLst/>
              <a:ahLst/>
              <a:cxnLst/>
              <a:rect l="l" t="t" r="r" b="b"/>
              <a:pathLst>
                <a:path w="1253744" h="859028">
                  <a:moveTo>
                    <a:pt x="1066419" y="235204"/>
                  </a:moveTo>
                  <a:cubicBezTo>
                    <a:pt x="1086485" y="235204"/>
                    <a:pt x="1103249" y="253111"/>
                    <a:pt x="1103249" y="274447"/>
                  </a:cubicBezTo>
                  <a:cubicBezTo>
                    <a:pt x="1103249" y="295783"/>
                    <a:pt x="1086485" y="313563"/>
                    <a:pt x="1066419" y="313563"/>
                  </a:cubicBezTo>
                  <a:lnTo>
                    <a:pt x="695325" y="313563"/>
                  </a:lnTo>
                  <a:cubicBezTo>
                    <a:pt x="671957" y="313563"/>
                    <a:pt x="655193" y="295783"/>
                    <a:pt x="655193" y="274447"/>
                  </a:cubicBezTo>
                  <a:cubicBezTo>
                    <a:pt x="655193" y="253111"/>
                    <a:pt x="671957" y="235204"/>
                    <a:pt x="695325" y="235204"/>
                  </a:cubicBezTo>
                  <a:close/>
                  <a:moveTo>
                    <a:pt x="695325" y="392049"/>
                  </a:moveTo>
                  <a:cubicBezTo>
                    <a:pt x="715391" y="392049"/>
                    <a:pt x="732155" y="409956"/>
                    <a:pt x="732155" y="431292"/>
                  </a:cubicBezTo>
                  <a:cubicBezTo>
                    <a:pt x="732155" y="452628"/>
                    <a:pt x="715391" y="470408"/>
                    <a:pt x="695325" y="470408"/>
                  </a:cubicBezTo>
                  <a:cubicBezTo>
                    <a:pt x="671957" y="470408"/>
                    <a:pt x="655193" y="452628"/>
                    <a:pt x="655193" y="431292"/>
                  </a:cubicBezTo>
                  <a:cubicBezTo>
                    <a:pt x="655193" y="409956"/>
                    <a:pt x="671957" y="392049"/>
                    <a:pt x="695325" y="392049"/>
                  </a:cubicBezTo>
                  <a:close/>
                  <a:moveTo>
                    <a:pt x="695325" y="545338"/>
                  </a:moveTo>
                  <a:cubicBezTo>
                    <a:pt x="715391" y="545338"/>
                    <a:pt x="732155" y="563118"/>
                    <a:pt x="732155" y="588137"/>
                  </a:cubicBezTo>
                  <a:cubicBezTo>
                    <a:pt x="732155" y="609473"/>
                    <a:pt x="715391" y="627380"/>
                    <a:pt x="695325" y="627380"/>
                  </a:cubicBezTo>
                  <a:cubicBezTo>
                    <a:pt x="671957" y="627380"/>
                    <a:pt x="655193" y="609473"/>
                    <a:pt x="655193" y="588137"/>
                  </a:cubicBezTo>
                  <a:cubicBezTo>
                    <a:pt x="655193" y="563118"/>
                    <a:pt x="671957" y="545338"/>
                    <a:pt x="695325" y="545338"/>
                  </a:cubicBezTo>
                  <a:close/>
                  <a:moveTo>
                    <a:pt x="361061" y="160274"/>
                  </a:moveTo>
                  <a:cubicBezTo>
                    <a:pt x="437896" y="160274"/>
                    <a:pt x="504698" y="231648"/>
                    <a:pt x="504698" y="313563"/>
                  </a:cubicBezTo>
                  <a:cubicBezTo>
                    <a:pt x="504698" y="356362"/>
                    <a:pt x="488061" y="395605"/>
                    <a:pt x="464566" y="420497"/>
                  </a:cubicBezTo>
                  <a:cubicBezTo>
                    <a:pt x="531368" y="459740"/>
                    <a:pt x="578358" y="538226"/>
                    <a:pt x="578358" y="627380"/>
                  </a:cubicBezTo>
                  <a:lnTo>
                    <a:pt x="578358" y="666496"/>
                  </a:lnTo>
                  <a:lnTo>
                    <a:pt x="585089" y="666496"/>
                  </a:lnTo>
                  <a:cubicBezTo>
                    <a:pt x="585089" y="687832"/>
                    <a:pt x="568325" y="705739"/>
                    <a:pt x="548259" y="705739"/>
                  </a:cubicBezTo>
                  <a:lnTo>
                    <a:pt x="180467" y="705739"/>
                  </a:lnTo>
                  <a:cubicBezTo>
                    <a:pt x="160401" y="705739"/>
                    <a:pt x="143764" y="687832"/>
                    <a:pt x="143764" y="666496"/>
                  </a:cubicBezTo>
                  <a:lnTo>
                    <a:pt x="143764" y="627380"/>
                  </a:lnTo>
                  <a:cubicBezTo>
                    <a:pt x="143764" y="538226"/>
                    <a:pt x="187198" y="463296"/>
                    <a:pt x="254127" y="420497"/>
                  </a:cubicBezTo>
                  <a:cubicBezTo>
                    <a:pt x="230632" y="395605"/>
                    <a:pt x="213868" y="356362"/>
                    <a:pt x="213868" y="313563"/>
                  </a:cubicBezTo>
                  <a:cubicBezTo>
                    <a:pt x="213868" y="231648"/>
                    <a:pt x="280797" y="160274"/>
                    <a:pt x="361061" y="160274"/>
                  </a:cubicBezTo>
                  <a:close/>
                  <a:moveTo>
                    <a:pt x="110363" y="0"/>
                  </a:moveTo>
                  <a:cubicBezTo>
                    <a:pt x="46736" y="0"/>
                    <a:pt x="0" y="53340"/>
                    <a:pt x="0" y="114046"/>
                  </a:cubicBezTo>
                  <a:lnTo>
                    <a:pt x="0" y="741426"/>
                  </a:lnTo>
                  <a:cubicBezTo>
                    <a:pt x="0" y="809117"/>
                    <a:pt x="50165" y="859028"/>
                    <a:pt x="110363" y="859028"/>
                  </a:cubicBezTo>
                  <a:lnTo>
                    <a:pt x="1146683" y="859028"/>
                  </a:lnTo>
                  <a:cubicBezTo>
                    <a:pt x="1206881" y="859028"/>
                    <a:pt x="1253744" y="805688"/>
                    <a:pt x="1253744" y="741426"/>
                  </a:cubicBezTo>
                  <a:lnTo>
                    <a:pt x="1253744" y="114046"/>
                  </a:lnTo>
                  <a:cubicBezTo>
                    <a:pt x="1250315" y="53340"/>
                    <a:pt x="1200150" y="0"/>
                    <a:pt x="1139952" y="0"/>
                  </a:cubicBezTo>
                  <a:lnTo>
                    <a:pt x="805688" y="0"/>
                  </a:lnTo>
                  <a:lnTo>
                    <a:pt x="805688" y="39116"/>
                  </a:lnTo>
                  <a:cubicBezTo>
                    <a:pt x="805688" y="106934"/>
                    <a:pt x="755523" y="153162"/>
                    <a:pt x="698754" y="153162"/>
                  </a:cubicBezTo>
                  <a:lnTo>
                    <a:pt x="551561" y="153162"/>
                  </a:lnTo>
                  <a:cubicBezTo>
                    <a:pt x="488061" y="153162"/>
                    <a:pt x="444627" y="99822"/>
                    <a:pt x="444627" y="39116"/>
                  </a:cubicBezTo>
                  <a:lnTo>
                    <a:pt x="444627" y="0"/>
                  </a:lnTo>
                  <a:close/>
                </a:path>
              </a:pathLst>
            </a:custGeom>
            <a:solidFill>
              <a:srgbClr val="7F7F7F"/>
            </a:solidFill>
          </p:spPr>
        </p:sp>
      </p:grpSp>
      <p:grpSp>
        <p:nvGrpSpPr>
          <p:cNvPr id="294" name="Group 309">
            <a:extLst>
              <a:ext uri="{FF2B5EF4-FFF2-40B4-BE49-F238E27FC236}">
                <a16:creationId xmlns:a16="http://schemas.microsoft.com/office/drawing/2014/main" id="{40DE3785-AD43-1331-87A7-2713BBD53E48}"/>
              </a:ext>
            </a:extLst>
          </p:cNvPr>
          <p:cNvGrpSpPr/>
          <p:nvPr/>
        </p:nvGrpSpPr>
        <p:grpSpPr>
          <a:xfrm>
            <a:off x="6320040" y="4550071"/>
            <a:ext cx="388800" cy="238320"/>
            <a:chOff x="0" y="0"/>
            <a:chExt cx="518400" cy="317760"/>
          </a:xfrm>
        </p:grpSpPr>
        <p:sp>
          <p:nvSpPr>
            <p:cNvPr id="295" name="Freeform 310">
              <a:extLst>
                <a:ext uri="{FF2B5EF4-FFF2-40B4-BE49-F238E27FC236}">
                  <a16:creationId xmlns:a16="http://schemas.microsoft.com/office/drawing/2014/main" id="{24B9A5EA-42EA-A0D7-D5E2-06F8889D277B}"/>
                </a:ext>
              </a:extLst>
            </p:cNvPr>
            <p:cNvSpPr/>
            <p:nvPr/>
          </p:nvSpPr>
          <p:spPr>
            <a:xfrm>
              <a:off x="0" y="127"/>
              <a:ext cx="518287" cy="317754"/>
            </a:xfrm>
            <a:custGeom>
              <a:avLst/>
              <a:gdLst/>
              <a:ahLst/>
              <a:cxnLst/>
              <a:rect l="l" t="t" r="r" b="b"/>
              <a:pathLst>
                <a:path w="518287" h="317754">
                  <a:moveTo>
                    <a:pt x="73533" y="0"/>
                  </a:moveTo>
                  <a:cubicBezTo>
                    <a:pt x="33401" y="0"/>
                    <a:pt x="0" y="35687"/>
                    <a:pt x="0" y="82042"/>
                  </a:cubicBezTo>
                  <a:cubicBezTo>
                    <a:pt x="0" y="124968"/>
                    <a:pt x="33401" y="160655"/>
                    <a:pt x="73533" y="160655"/>
                  </a:cubicBezTo>
                  <a:lnTo>
                    <a:pt x="150495" y="160655"/>
                  </a:lnTo>
                  <a:lnTo>
                    <a:pt x="150495" y="278384"/>
                  </a:lnTo>
                  <a:cubicBezTo>
                    <a:pt x="147066" y="299847"/>
                    <a:pt x="163830" y="317754"/>
                    <a:pt x="183896" y="317754"/>
                  </a:cubicBezTo>
                  <a:lnTo>
                    <a:pt x="331089" y="317754"/>
                  </a:lnTo>
                  <a:cubicBezTo>
                    <a:pt x="351155" y="317754"/>
                    <a:pt x="367919" y="299847"/>
                    <a:pt x="367919" y="278384"/>
                  </a:cubicBezTo>
                  <a:lnTo>
                    <a:pt x="367919" y="160655"/>
                  </a:lnTo>
                  <a:lnTo>
                    <a:pt x="441452" y="160655"/>
                  </a:lnTo>
                  <a:cubicBezTo>
                    <a:pt x="484886" y="160655"/>
                    <a:pt x="518287" y="124968"/>
                    <a:pt x="518287" y="82042"/>
                  </a:cubicBezTo>
                  <a:cubicBezTo>
                    <a:pt x="518287" y="35687"/>
                    <a:pt x="484886" y="0"/>
                    <a:pt x="441452" y="0"/>
                  </a:cubicBezTo>
                  <a:close/>
                </a:path>
              </a:pathLst>
            </a:custGeom>
            <a:solidFill>
              <a:srgbClr val="7F7F7F"/>
            </a:solidFill>
          </p:spPr>
        </p:sp>
      </p:grpSp>
      <p:grpSp>
        <p:nvGrpSpPr>
          <p:cNvPr id="296" name="Group 311">
            <a:extLst>
              <a:ext uri="{FF2B5EF4-FFF2-40B4-BE49-F238E27FC236}">
                <a16:creationId xmlns:a16="http://schemas.microsoft.com/office/drawing/2014/main" id="{02B98509-10F2-A033-0AF4-F35BA3C0318F}"/>
              </a:ext>
            </a:extLst>
          </p:cNvPr>
          <p:cNvGrpSpPr/>
          <p:nvPr/>
        </p:nvGrpSpPr>
        <p:grpSpPr>
          <a:xfrm>
            <a:off x="6374760" y="4373671"/>
            <a:ext cx="275760" cy="120240"/>
            <a:chOff x="0" y="0"/>
            <a:chExt cx="367680" cy="160320"/>
          </a:xfrm>
        </p:grpSpPr>
        <p:sp>
          <p:nvSpPr>
            <p:cNvPr id="297" name="Freeform 312">
              <a:extLst>
                <a:ext uri="{FF2B5EF4-FFF2-40B4-BE49-F238E27FC236}">
                  <a16:creationId xmlns:a16="http://schemas.microsoft.com/office/drawing/2014/main" id="{339A0372-888F-C5F9-38E1-AD7961224EAF}"/>
                </a:ext>
              </a:extLst>
            </p:cNvPr>
            <p:cNvSpPr/>
            <p:nvPr/>
          </p:nvSpPr>
          <p:spPr>
            <a:xfrm>
              <a:off x="0" y="127"/>
              <a:ext cx="367665" cy="160147"/>
            </a:xfrm>
            <a:custGeom>
              <a:avLst/>
              <a:gdLst/>
              <a:ahLst/>
              <a:cxnLst/>
              <a:rect l="l" t="t" r="r" b="b"/>
              <a:pathLst>
                <a:path w="367665" h="160147">
                  <a:moveTo>
                    <a:pt x="40132" y="0"/>
                  </a:moveTo>
                  <a:cubicBezTo>
                    <a:pt x="16764" y="0"/>
                    <a:pt x="0" y="17780"/>
                    <a:pt x="0" y="39116"/>
                  </a:cubicBezTo>
                  <a:lnTo>
                    <a:pt x="0" y="160147"/>
                  </a:lnTo>
                  <a:lnTo>
                    <a:pt x="367665" y="160147"/>
                  </a:lnTo>
                  <a:lnTo>
                    <a:pt x="367665" y="39116"/>
                  </a:lnTo>
                  <a:cubicBezTo>
                    <a:pt x="367665" y="17780"/>
                    <a:pt x="350901" y="0"/>
                    <a:pt x="330835" y="0"/>
                  </a:cubicBezTo>
                  <a:close/>
                </a:path>
              </a:pathLst>
            </a:custGeom>
            <a:solidFill>
              <a:srgbClr val="7F7F7F"/>
            </a:solidFill>
          </p:spPr>
        </p:sp>
      </p:grpSp>
      <p:grpSp>
        <p:nvGrpSpPr>
          <p:cNvPr id="298" name="Group 313">
            <a:extLst>
              <a:ext uri="{FF2B5EF4-FFF2-40B4-BE49-F238E27FC236}">
                <a16:creationId xmlns:a16="http://schemas.microsoft.com/office/drawing/2014/main" id="{84A650DD-C7A7-A884-3507-4B3AC6EEFE66}"/>
              </a:ext>
            </a:extLst>
          </p:cNvPr>
          <p:cNvGrpSpPr/>
          <p:nvPr/>
        </p:nvGrpSpPr>
        <p:grpSpPr>
          <a:xfrm>
            <a:off x="7659240" y="4627111"/>
            <a:ext cx="388800" cy="336960"/>
            <a:chOff x="0" y="0"/>
            <a:chExt cx="518400" cy="449280"/>
          </a:xfrm>
        </p:grpSpPr>
        <p:sp>
          <p:nvSpPr>
            <p:cNvPr id="299" name="Freeform 314">
              <a:extLst>
                <a:ext uri="{FF2B5EF4-FFF2-40B4-BE49-F238E27FC236}">
                  <a16:creationId xmlns:a16="http://schemas.microsoft.com/office/drawing/2014/main" id="{1E21300C-F8ED-1919-D1E8-53E3F21147FD}"/>
                </a:ext>
              </a:extLst>
            </p:cNvPr>
            <p:cNvSpPr/>
            <p:nvPr/>
          </p:nvSpPr>
          <p:spPr>
            <a:xfrm>
              <a:off x="0" y="127"/>
              <a:ext cx="518414" cy="449199"/>
            </a:xfrm>
            <a:custGeom>
              <a:avLst/>
              <a:gdLst/>
              <a:ahLst/>
              <a:cxnLst/>
              <a:rect l="l" t="t" r="r" b="b"/>
              <a:pathLst>
                <a:path w="518414" h="449199">
                  <a:moveTo>
                    <a:pt x="257556" y="0"/>
                  </a:moveTo>
                  <a:cubicBezTo>
                    <a:pt x="117094" y="0"/>
                    <a:pt x="0" y="124841"/>
                    <a:pt x="0" y="274447"/>
                  </a:cubicBezTo>
                  <a:cubicBezTo>
                    <a:pt x="0" y="342138"/>
                    <a:pt x="20193" y="399288"/>
                    <a:pt x="56896" y="449199"/>
                  </a:cubicBezTo>
                  <a:cubicBezTo>
                    <a:pt x="86995" y="409956"/>
                    <a:pt x="117094" y="374269"/>
                    <a:pt x="157226" y="345821"/>
                  </a:cubicBezTo>
                  <a:cubicBezTo>
                    <a:pt x="133858" y="317373"/>
                    <a:pt x="117094" y="278003"/>
                    <a:pt x="117094" y="238887"/>
                  </a:cubicBezTo>
                  <a:cubicBezTo>
                    <a:pt x="117094" y="153416"/>
                    <a:pt x="184023" y="82042"/>
                    <a:pt x="264160" y="82042"/>
                  </a:cubicBezTo>
                  <a:cubicBezTo>
                    <a:pt x="341122" y="82042"/>
                    <a:pt x="407924" y="153289"/>
                    <a:pt x="407924" y="238887"/>
                  </a:cubicBezTo>
                  <a:cubicBezTo>
                    <a:pt x="407924" y="278003"/>
                    <a:pt x="391287" y="317246"/>
                    <a:pt x="367792" y="345821"/>
                  </a:cubicBezTo>
                  <a:cubicBezTo>
                    <a:pt x="407924" y="367157"/>
                    <a:pt x="438023" y="402844"/>
                    <a:pt x="458089" y="449199"/>
                  </a:cubicBezTo>
                  <a:cubicBezTo>
                    <a:pt x="498221" y="399288"/>
                    <a:pt x="518287" y="342138"/>
                    <a:pt x="518287" y="274447"/>
                  </a:cubicBezTo>
                  <a:cubicBezTo>
                    <a:pt x="518414" y="124841"/>
                    <a:pt x="401320" y="0"/>
                    <a:pt x="257556" y="0"/>
                  </a:cubicBezTo>
                  <a:close/>
                </a:path>
              </a:pathLst>
            </a:custGeom>
            <a:solidFill>
              <a:srgbClr val="7F7F7F"/>
            </a:solidFill>
          </p:spPr>
        </p:sp>
      </p:grpSp>
      <p:grpSp>
        <p:nvGrpSpPr>
          <p:cNvPr id="300" name="Group 315">
            <a:extLst>
              <a:ext uri="{FF2B5EF4-FFF2-40B4-BE49-F238E27FC236}">
                <a16:creationId xmlns:a16="http://schemas.microsoft.com/office/drawing/2014/main" id="{ABB27561-395A-3046-0F5A-302CA4EC7D7B}"/>
              </a:ext>
            </a:extLst>
          </p:cNvPr>
          <p:cNvGrpSpPr/>
          <p:nvPr/>
        </p:nvGrpSpPr>
        <p:grpSpPr>
          <a:xfrm>
            <a:off x="7799640" y="4748071"/>
            <a:ext cx="113040" cy="120240"/>
            <a:chOff x="0" y="0"/>
            <a:chExt cx="150720" cy="160320"/>
          </a:xfrm>
        </p:grpSpPr>
        <p:sp>
          <p:nvSpPr>
            <p:cNvPr id="301" name="Freeform 316">
              <a:extLst>
                <a:ext uri="{FF2B5EF4-FFF2-40B4-BE49-F238E27FC236}">
                  <a16:creationId xmlns:a16="http://schemas.microsoft.com/office/drawing/2014/main" id="{1E288C2F-48F3-5D80-C79F-3A6D798AA912}"/>
                </a:ext>
              </a:extLst>
            </p:cNvPr>
            <p:cNvSpPr/>
            <p:nvPr/>
          </p:nvSpPr>
          <p:spPr>
            <a:xfrm>
              <a:off x="127" y="0"/>
              <a:ext cx="150622" cy="160147"/>
            </a:xfrm>
            <a:custGeom>
              <a:avLst/>
              <a:gdLst/>
              <a:ahLst/>
              <a:cxnLst/>
              <a:rect l="l" t="t" r="r" b="b"/>
              <a:pathLst>
                <a:path w="150622" h="160147">
                  <a:moveTo>
                    <a:pt x="76835" y="127"/>
                  </a:moveTo>
                  <a:cubicBezTo>
                    <a:pt x="33401" y="127"/>
                    <a:pt x="0" y="35687"/>
                    <a:pt x="0" y="78359"/>
                  </a:cubicBezTo>
                  <a:cubicBezTo>
                    <a:pt x="0" y="124587"/>
                    <a:pt x="33401" y="160147"/>
                    <a:pt x="76962" y="160147"/>
                  </a:cubicBezTo>
                  <a:cubicBezTo>
                    <a:pt x="117094" y="160147"/>
                    <a:pt x="150622" y="124587"/>
                    <a:pt x="150622" y="78359"/>
                  </a:cubicBezTo>
                  <a:cubicBezTo>
                    <a:pt x="150622" y="35687"/>
                    <a:pt x="117221" y="0"/>
                    <a:pt x="76962" y="0"/>
                  </a:cubicBezTo>
                  <a:close/>
                </a:path>
              </a:pathLst>
            </a:custGeom>
            <a:solidFill>
              <a:srgbClr val="7F7F7F"/>
            </a:solidFill>
          </p:spPr>
        </p:sp>
      </p:grpSp>
      <p:grpSp>
        <p:nvGrpSpPr>
          <p:cNvPr id="302" name="Group 317">
            <a:extLst>
              <a:ext uri="{FF2B5EF4-FFF2-40B4-BE49-F238E27FC236}">
                <a16:creationId xmlns:a16="http://schemas.microsoft.com/office/drawing/2014/main" id="{DC56EB77-D0A0-E154-8509-35BDDA9E0689}"/>
              </a:ext>
            </a:extLst>
          </p:cNvPr>
          <p:cNvGrpSpPr/>
          <p:nvPr/>
        </p:nvGrpSpPr>
        <p:grpSpPr>
          <a:xfrm>
            <a:off x="7443240" y="4390951"/>
            <a:ext cx="825120" cy="886320"/>
            <a:chOff x="0" y="0"/>
            <a:chExt cx="1100160" cy="1181760"/>
          </a:xfrm>
        </p:grpSpPr>
        <p:sp>
          <p:nvSpPr>
            <p:cNvPr id="303" name="Freeform 318">
              <a:extLst>
                <a:ext uri="{FF2B5EF4-FFF2-40B4-BE49-F238E27FC236}">
                  <a16:creationId xmlns:a16="http://schemas.microsoft.com/office/drawing/2014/main" id="{59ACFE26-8367-B95C-DB14-A65A4655636C}"/>
                </a:ext>
              </a:extLst>
            </p:cNvPr>
            <p:cNvSpPr/>
            <p:nvPr/>
          </p:nvSpPr>
          <p:spPr>
            <a:xfrm>
              <a:off x="0" y="127"/>
              <a:ext cx="1100074" cy="1181735"/>
            </a:xfrm>
            <a:custGeom>
              <a:avLst/>
              <a:gdLst/>
              <a:ahLst/>
              <a:cxnLst/>
              <a:rect l="l" t="t" r="r" b="b"/>
              <a:pathLst>
                <a:path w="1100074" h="1181735">
                  <a:moveTo>
                    <a:pt x="551688" y="244094"/>
                  </a:moveTo>
                  <a:cubicBezTo>
                    <a:pt x="735584" y="244094"/>
                    <a:pt x="879475" y="397383"/>
                    <a:pt x="879475" y="593344"/>
                  </a:cubicBezTo>
                  <a:cubicBezTo>
                    <a:pt x="879475" y="782320"/>
                    <a:pt x="735711" y="946277"/>
                    <a:pt x="551688" y="946277"/>
                  </a:cubicBezTo>
                  <a:cubicBezTo>
                    <a:pt x="354457" y="946277"/>
                    <a:pt x="220726" y="771652"/>
                    <a:pt x="220726" y="593344"/>
                  </a:cubicBezTo>
                  <a:cubicBezTo>
                    <a:pt x="220726" y="397383"/>
                    <a:pt x="371221" y="244094"/>
                    <a:pt x="551688" y="244094"/>
                  </a:cubicBezTo>
                  <a:close/>
                  <a:moveTo>
                    <a:pt x="548386" y="0"/>
                  </a:moveTo>
                  <a:cubicBezTo>
                    <a:pt x="540004" y="0"/>
                    <a:pt x="531622" y="1778"/>
                    <a:pt x="524891" y="5334"/>
                  </a:cubicBezTo>
                  <a:lnTo>
                    <a:pt x="424561" y="94488"/>
                  </a:lnTo>
                  <a:lnTo>
                    <a:pt x="294259" y="76581"/>
                  </a:lnTo>
                  <a:cubicBezTo>
                    <a:pt x="292481" y="76200"/>
                    <a:pt x="290703" y="76073"/>
                    <a:pt x="288925" y="76073"/>
                  </a:cubicBezTo>
                  <a:cubicBezTo>
                    <a:pt x="274193" y="76073"/>
                    <a:pt x="260477" y="88773"/>
                    <a:pt x="257429" y="101600"/>
                  </a:cubicBezTo>
                  <a:lnTo>
                    <a:pt x="207264" y="229870"/>
                  </a:lnTo>
                  <a:lnTo>
                    <a:pt x="86868" y="283210"/>
                  </a:lnTo>
                  <a:cubicBezTo>
                    <a:pt x="70231" y="290322"/>
                    <a:pt x="60071" y="304546"/>
                    <a:pt x="66802" y="322453"/>
                  </a:cubicBezTo>
                  <a:lnTo>
                    <a:pt x="83693" y="461645"/>
                  </a:lnTo>
                  <a:lnTo>
                    <a:pt x="3429" y="568579"/>
                  </a:lnTo>
                  <a:cubicBezTo>
                    <a:pt x="0" y="586232"/>
                    <a:pt x="0" y="604139"/>
                    <a:pt x="6731" y="618363"/>
                  </a:cubicBezTo>
                  <a:lnTo>
                    <a:pt x="86995" y="721741"/>
                  </a:lnTo>
                  <a:lnTo>
                    <a:pt x="70231" y="860806"/>
                  </a:lnTo>
                  <a:cubicBezTo>
                    <a:pt x="66802" y="878713"/>
                    <a:pt x="76962" y="896493"/>
                    <a:pt x="90297" y="900049"/>
                  </a:cubicBezTo>
                  <a:lnTo>
                    <a:pt x="210693" y="953389"/>
                  </a:lnTo>
                  <a:lnTo>
                    <a:pt x="260731" y="1085342"/>
                  </a:lnTo>
                  <a:cubicBezTo>
                    <a:pt x="269113" y="1100201"/>
                    <a:pt x="279781" y="1107694"/>
                    <a:pt x="290830" y="1107694"/>
                  </a:cubicBezTo>
                  <a:cubicBezTo>
                    <a:pt x="293116" y="1107694"/>
                    <a:pt x="295275" y="1107313"/>
                    <a:pt x="297561" y="1106805"/>
                  </a:cubicBezTo>
                  <a:lnTo>
                    <a:pt x="427990" y="1089025"/>
                  </a:lnTo>
                  <a:lnTo>
                    <a:pt x="528320" y="1174623"/>
                  </a:lnTo>
                  <a:cubicBezTo>
                    <a:pt x="538353" y="1178179"/>
                    <a:pt x="541655" y="1181735"/>
                    <a:pt x="548386" y="1181735"/>
                  </a:cubicBezTo>
                  <a:cubicBezTo>
                    <a:pt x="558419" y="1181735"/>
                    <a:pt x="565023" y="1178052"/>
                    <a:pt x="571754" y="1174623"/>
                  </a:cubicBezTo>
                  <a:lnTo>
                    <a:pt x="672211" y="1089025"/>
                  </a:lnTo>
                  <a:lnTo>
                    <a:pt x="799211" y="1106805"/>
                  </a:lnTo>
                  <a:cubicBezTo>
                    <a:pt x="815848" y="1106805"/>
                    <a:pt x="835914" y="1096137"/>
                    <a:pt x="839343" y="1085469"/>
                  </a:cubicBezTo>
                  <a:lnTo>
                    <a:pt x="889381" y="953516"/>
                  </a:lnTo>
                  <a:lnTo>
                    <a:pt x="1009777" y="900176"/>
                  </a:lnTo>
                  <a:cubicBezTo>
                    <a:pt x="1026414" y="893064"/>
                    <a:pt x="1033145" y="878840"/>
                    <a:pt x="1029843" y="860933"/>
                  </a:cubicBezTo>
                  <a:lnTo>
                    <a:pt x="1013079" y="721868"/>
                  </a:lnTo>
                  <a:lnTo>
                    <a:pt x="1093343" y="618490"/>
                  </a:lnTo>
                  <a:cubicBezTo>
                    <a:pt x="1100074" y="604266"/>
                    <a:pt x="1100074" y="579247"/>
                    <a:pt x="1093343" y="568579"/>
                  </a:cubicBezTo>
                  <a:lnTo>
                    <a:pt x="1013079" y="461645"/>
                  </a:lnTo>
                  <a:lnTo>
                    <a:pt x="1029843" y="322580"/>
                  </a:lnTo>
                  <a:cubicBezTo>
                    <a:pt x="1033145" y="304673"/>
                    <a:pt x="1023112" y="286893"/>
                    <a:pt x="1009777" y="283337"/>
                  </a:cubicBezTo>
                  <a:lnTo>
                    <a:pt x="889381" y="229997"/>
                  </a:lnTo>
                  <a:lnTo>
                    <a:pt x="839343" y="101727"/>
                  </a:lnTo>
                  <a:cubicBezTo>
                    <a:pt x="830580" y="86233"/>
                    <a:pt x="819277" y="76073"/>
                    <a:pt x="805434" y="76073"/>
                  </a:cubicBezTo>
                  <a:cubicBezTo>
                    <a:pt x="803402" y="76073"/>
                    <a:pt x="801243" y="76327"/>
                    <a:pt x="799211" y="76708"/>
                  </a:cubicBezTo>
                  <a:lnTo>
                    <a:pt x="672211" y="94615"/>
                  </a:lnTo>
                  <a:lnTo>
                    <a:pt x="571754" y="5334"/>
                  </a:lnTo>
                  <a:cubicBezTo>
                    <a:pt x="565023" y="1778"/>
                    <a:pt x="556768" y="0"/>
                    <a:pt x="548386" y="0"/>
                  </a:cubicBezTo>
                  <a:close/>
                </a:path>
              </a:pathLst>
            </a:custGeom>
            <a:solidFill>
              <a:srgbClr val="7F7F7F"/>
            </a:solidFill>
          </p:spPr>
        </p:sp>
      </p:grpSp>
      <p:grpSp>
        <p:nvGrpSpPr>
          <p:cNvPr id="304" name="Group 319">
            <a:extLst>
              <a:ext uri="{FF2B5EF4-FFF2-40B4-BE49-F238E27FC236}">
                <a16:creationId xmlns:a16="http://schemas.microsoft.com/office/drawing/2014/main" id="{3C582D7A-BBDA-E73C-A8CA-0BEF42CFE1DE}"/>
              </a:ext>
            </a:extLst>
          </p:cNvPr>
          <p:cNvGrpSpPr/>
          <p:nvPr/>
        </p:nvGrpSpPr>
        <p:grpSpPr>
          <a:xfrm>
            <a:off x="7749240" y="4924471"/>
            <a:ext cx="213120" cy="117360"/>
            <a:chOff x="0" y="0"/>
            <a:chExt cx="284160" cy="156480"/>
          </a:xfrm>
        </p:grpSpPr>
        <p:sp>
          <p:nvSpPr>
            <p:cNvPr id="305" name="Freeform 320">
              <a:extLst>
                <a:ext uri="{FF2B5EF4-FFF2-40B4-BE49-F238E27FC236}">
                  <a16:creationId xmlns:a16="http://schemas.microsoft.com/office/drawing/2014/main" id="{E3C02D1D-1D59-9DDD-D2FF-82FE0039D039}"/>
                </a:ext>
              </a:extLst>
            </p:cNvPr>
            <p:cNvSpPr/>
            <p:nvPr/>
          </p:nvSpPr>
          <p:spPr>
            <a:xfrm>
              <a:off x="127" y="0"/>
              <a:ext cx="284099" cy="156337"/>
            </a:xfrm>
            <a:custGeom>
              <a:avLst/>
              <a:gdLst/>
              <a:ahLst/>
              <a:cxnLst/>
              <a:rect l="l" t="t" r="r" b="b"/>
              <a:pathLst>
                <a:path w="284099" h="156337">
                  <a:moveTo>
                    <a:pt x="143637" y="0"/>
                  </a:moveTo>
                  <a:cubicBezTo>
                    <a:pt x="76835" y="0"/>
                    <a:pt x="20066" y="49784"/>
                    <a:pt x="0" y="110236"/>
                  </a:cubicBezTo>
                  <a:cubicBezTo>
                    <a:pt x="43434" y="138684"/>
                    <a:pt x="86868" y="156337"/>
                    <a:pt x="143637" y="156337"/>
                  </a:cubicBezTo>
                  <a:cubicBezTo>
                    <a:pt x="197104" y="156337"/>
                    <a:pt x="243967" y="138684"/>
                    <a:pt x="284099" y="110236"/>
                  </a:cubicBezTo>
                  <a:cubicBezTo>
                    <a:pt x="267335" y="46228"/>
                    <a:pt x="210439" y="0"/>
                    <a:pt x="143637" y="0"/>
                  </a:cubicBezTo>
                  <a:close/>
                </a:path>
              </a:pathLst>
            </a:custGeom>
            <a:solidFill>
              <a:srgbClr val="7F7F7F"/>
            </a:solidFill>
          </p:spPr>
        </p:sp>
      </p:grpSp>
      <p:grpSp>
        <p:nvGrpSpPr>
          <p:cNvPr id="306" name="Group 321">
            <a:extLst>
              <a:ext uri="{FF2B5EF4-FFF2-40B4-BE49-F238E27FC236}">
                <a16:creationId xmlns:a16="http://schemas.microsoft.com/office/drawing/2014/main" id="{7B7758AD-FFAF-6D06-1E68-1A69163A78A3}"/>
              </a:ext>
            </a:extLst>
          </p:cNvPr>
          <p:cNvGrpSpPr/>
          <p:nvPr/>
        </p:nvGrpSpPr>
        <p:grpSpPr>
          <a:xfrm>
            <a:off x="8025000" y="5097991"/>
            <a:ext cx="303840" cy="295200"/>
            <a:chOff x="0" y="0"/>
            <a:chExt cx="405120" cy="393600"/>
          </a:xfrm>
        </p:grpSpPr>
        <p:sp>
          <p:nvSpPr>
            <p:cNvPr id="307" name="Freeform 322">
              <a:extLst>
                <a:ext uri="{FF2B5EF4-FFF2-40B4-BE49-F238E27FC236}">
                  <a16:creationId xmlns:a16="http://schemas.microsoft.com/office/drawing/2014/main" id="{EF66CD6E-AF08-1F38-63A7-DE7F18160389}"/>
                </a:ext>
              </a:extLst>
            </p:cNvPr>
            <p:cNvSpPr/>
            <p:nvPr/>
          </p:nvSpPr>
          <p:spPr>
            <a:xfrm>
              <a:off x="0" y="127"/>
              <a:ext cx="404876" cy="393319"/>
            </a:xfrm>
            <a:custGeom>
              <a:avLst/>
              <a:gdLst/>
              <a:ahLst/>
              <a:cxnLst/>
              <a:rect l="l" t="t" r="r" b="b"/>
              <a:pathLst>
                <a:path w="404876" h="393319">
                  <a:moveTo>
                    <a:pt x="304673" y="0"/>
                  </a:moveTo>
                  <a:cubicBezTo>
                    <a:pt x="291338" y="14224"/>
                    <a:pt x="281305" y="24892"/>
                    <a:pt x="264541" y="32004"/>
                  </a:cubicBezTo>
                  <a:lnTo>
                    <a:pt x="170688" y="71247"/>
                  </a:lnTo>
                  <a:lnTo>
                    <a:pt x="133858" y="167513"/>
                  </a:lnTo>
                  <a:cubicBezTo>
                    <a:pt x="117221" y="213741"/>
                    <a:pt x="73660" y="238760"/>
                    <a:pt x="30099" y="238760"/>
                  </a:cubicBezTo>
                  <a:lnTo>
                    <a:pt x="16764" y="238760"/>
                  </a:lnTo>
                  <a:lnTo>
                    <a:pt x="0" y="235204"/>
                  </a:lnTo>
                  <a:lnTo>
                    <a:pt x="123825" y="381381"/>
                  </a:lnTo>
                  <a:cubicBezTo>
                    <a:pt x="131318" y="389382"/>
                    <a:pt x="142621" y="393319"/>
                    <a:pt x="153416" y="393319"/>
                  </a:cubicBezTo>
                  <a:cubicBezTo>
                    <a:pt x="156972" y="393319"/>
                    <a:pt x="160528" y="392811"/>
                    <a:pt x="163957" y="391922"/>
                  </a:cubicBezTo>
                  <a:cubicBezTo>
                    <a:pt x="173990" y="384810"/>
                    <a:pt x="187325" y="377698"/>
                    <a:pt x="187325" y="359918"/>
                  </a:cubicBezTo>
                  <a:lnTo>
                    <a:pt x="220980" y="185293"/>
                  </a:lnTo>
                  <a:lnTo>
                    <a:pt x="371475" y="149606"/>
                  </a:lnTo>
                  <a:cubicBezTo>
                    <a:pt x="375158" y="151130"/>
                    <a:pt x="378460" y="151892"/>
                    <a:pt x="381508" y="151892"/>
                  </a:cubicBezTo>
                  <a:cubicBezTo>
                    <a:pt x="392176" y="151892"/>
                    <a:pt x="398907" y="143002"/>
                    <a:pt x="401574" y="131826"/>
                  </a:cubicBezTo>
                  <a:cubicBezTo>
                    <a:pt x="404876" y="121031"/>
                    <a:pt x="401574" y="106807"/>
                    <a:pt x="391541" y="92583"/>
                  </a:cubicBezTo>
                  <a:lnTo>
                    <a:pt x="304673" y="0"/>
                  </a:lnTo>
                  <a:close/>
                </a:path>
              </a:pathLst>
            </a:custGeom>
            <a:solidFill>
              <a:srgbClr val="7F7F7F"/>
            </a:solidFill>
          </p:spPr>
        </p:sp>
      </p:grpSp>
      <p:grpSp>
        <p:nvGrpSpPr>
          <p:cNvPr id="308" name="Group 323">
            <a:extLst>
              <a:ext uri="{FF2B5EF4-FFF2-40B4-BE49-F238E27FC236}">
                <a16:creationId xmlns:a16="http://schemas.microsoft.com/office/drawing/2014/main" id="{04FDDD3B-FF92-E9AB-FF80-E286C147DABB}"/>
              </a:ext>
            </a:extLst>
          </p:cNvPr>
          <p:cNvGrpSpPr/>
          <p:nvPr/>
        </p:nvGrpSpPr>
        <p:grpSpPr>
          <a:xfrm>
            <a:off x="7385640" y="5103031"/>
            <a:ext cx="303840" cy="296640"/>
            <a:chOff x="0" y="0"/>
            <a:chExt cx="405120" cy="395520"/>
          </a:xfrm>
        </p:grpSpPr>
        <p:sp>
          <p:nvSpPr>
            <p:cNvPr id="309" name="Freeform 324">
              <a:extLst>
                <a:ext uri="{FF2B5EF4-FFF2-40B4-BE49-F238E27FC236}">
                  <a16:creationId xmlns:a16="http://schemas.microsoft.com/office/drawing/2014/main" id="{270CB80C-37AE-42D6-159C-98AAFF54466E}"/>
                </a:ext>
              </a:extLst>
            </p:cNvPr>
            <p:cNvSpPr/>
            <p:nvPr/>
          </p:nvSpPr>
          <p:spPr>
            <a:xfrm>
              <a:off x="0" y="127"/>
              <a:ext cx="405130" cy="395351"/>
            </a:xfrm>
            <a:custGeom>
              <a:avLst/>
              <a:gdLst/>
              <a:ahLst/>
              <a:cxnLst/>
              <a:rect l="l" t="t" r="r" b="b"/>
              <a:pathLst>
                <a:path w="405130" h="395351">
                  <a:moveTo>
                    <a:pt x="100457" y="0"/>
                  </a:moveTo>
                  <a:lnTo>
                    <a:pt x="13335" y="96266"/>
                  </a:lnTo>
                  <a:cubicBezTo>
                    <a:pt x="0" y="96266"/>
                    <a:pt x="0" y="114173"/>
                    <a:pt x="3429" y="124841"/>
                  </a:cubicBezTo>
                  <a:cubicBezTo>
                    <a:pt x="10160" y="139065"/>
                    <a:pt x="16764" y="149733"/>
                    <a:pt x="33528" y="153416"/>
                  </a:cubicBezTo>
                  <a:lnTo>
                    <a:pt x="184150" y="189103"/>
                  </a:lnTo>
                  <a:lnTo>
                    <a:pt x="217678" y="363855"/>
                  </a:lnTo>
                  <a:cubicBezTo>
                    <a:pt x="221107" y="374650"/>
                    <a:pt x="231013" y="388874"/>
                    <a:pt x="244475" y="392430"/>
                  </a:cubicBezTo>
                  <a:cubicBezTo>
                    <a:pt x="247396" y="394589"/>
                    <a:pt x="250952" y="395351"/>
                    <a:pt x="254635" y="395351"/>
                  </a:cubicBezTo>
                  <a:cubicBezTo>
                    <a:pt x="263779" y="395351"/>
                    <a:pt x="274193" y="390398"/>
                    <a:pt x="281305" y="385318"/>
                  </a:cubicBezTo>
                  <a:lnTo>
                    <a:pt x="405130" y="239014"/>
                  </a:lnTo>
                  <a:lnTo>
                    <a:pt x="385064" y="242570"/>
                  </a:lnTo>
                  <a:lnTo>
                    <a:pt x="378333" y="242570"/>
                  </a:lnTo>
                  <a:cubicBezTo>
                    <a:pt x="331343" y="242570"/>
                    <a:pt x="294640" y="213995"/>
                    <a:pt x="271145" y="171196"/>
                  </a:cubicBezTo>
                  <a:lnTo>
                    <a:pt x="234442" y="71374"/>
                  </a:lnTo>
                  <a:lnTo>
                    <a:pt x="144018" y="32004"/>
                  </a:lnTo>
                  <a:cubicBezTo>
                    <a:pt x="127254" y="24892"/>
                    <a:pt x="113919" y="14224"/>
                    <a:pt x="100457" y="0"/>
                  </a:cubicBezTo>
                  <a:close/>
                </a:path>
              </a:pathLst>
            </a:custGeom>
            <a:solidFill>
              <a:srgbClr val="7F7F7F"/>
            </a:solidFill>
          </p:spPr>
        </p:sp>
      </p:grpSp>
      <p:grpSp>
        <p:nvGrpSpPr>
          <p:cNvPr id="310" name="Group 325">
            <a:extLst>
              <a:ext uri="{FF2B5EF4-FFF2-40B4-BE49-F238E27FC236}">
                <a16:creationId xmlns:a16="http://schemas.microsoft.com/office/drawing/2014/main" id="{6A6114E6-ACDE-FCAE-A72D-2C30A0A612A5}"/>
              </a:ext>
            </a:extLst>
          </p:cNvPr>
          <p:cNvGrpSpPr/>
          <p:nvPr/>
        </p:nvGrpSpPr>
        <p:grpSpPr>
          <a:xfrm>
            <a:off x="3635160" y="4796311"/>
            <a:ext cx="221040" cy="232560"/>
            <a:chOff x="0" y="0"/>
            <a:chExt cx="294720" cy="310080"/>
          </a:xfrm>
        </p:grpSpPr>
        <p:sp>
          <p:nvSpPr>
            <p:cNvPr id="311" name="Freeform 326">
              <a:extLst>
                <a:ext uri="{FF2B5EF4-FFF2-40B4-BE49-F238E27FC236}">
                  <a16:creationId xmlns:a16="http://schemas.microsoft.com/office/drawing/2014/main" id="{B5E5136B-E745-958F-5DDD-B9C4D1E872C5}"/>
                </a:ext>
              </a:extLst>
            </p:cNvPr>
            <p:cNvSpPr/>
            <p:nvPr/>
          </p:nvSpPr>
          <p:spPr>
            <a:xfrm>
              <a:off x="127" y="127"/>
              <a:ext cx="294513" cy="310007"/>
            </a:xfrm>
            <a:custGeom>
              <a:avLst/>
              <a:gdLst/>
              <a:ahLst/>
              <a:cxnLst/>
              <a:rect l="l" t="t" r="r" b="b"/>
              <a:pathLst>
                <a:path w="294513" h="310007">
                  <a:moveTo>
                    <a:pt x="147193" y="0"/>
                  </a:moveTo>
                  <a:cubicBezTo>
                    <a:pt x="66929" y="0"/>
                    <a:pt x="0" y="71247"/>
                    <a:pt x="0" y="153162"/>
                  </a:cubicBezTo>
                  <a:cubicBezTo>
                    <a:pt x="0" y="238760"/>
                    <a:pt x="66929" y="310007"/>
                    <a:pt x="147193" y="310007"/>
                  </a:cubicBezTo>
                  <a:cubicBezTo>
                    <a:pt x="227457" y="310007"/>
                    <a:pt x="294513" y="238760"/>
                    <a:pt x="294513" y="153162"/>
                  </a:cubicBezTo>
                  <a:cubicBezTo>
                    <a:pt x="294513" y="71247"/>
                    <a:pt x="227584" y="0"/>
                    <a:pt x="147193" y="0"/>
                  </a:cubicBezTo>
                  <a:close/>
                </a:path>
              </a:pathLst>
            </a:custGeom>
            <a:solidFill>
              <a:srgbClr val="7F7F7F"/>
            </a:solidFill>
          </p:spPr>
        </p:sp>
      </p:grpSp>
      <p:grpSp>
        <p:nvGrpSpPr>
          <p:cNvPr id="312" name="Group 327">
            <a:extLst>
              <a:ext uri="{FF2B5EF4-FFF2-40B4-BE49-F238E27FC236}">
                <a16:creationId xmlns:a16="http://schemas.microsoft.com/office/drawing/2014/main" id="{464F4BFA-750C-B7AD-1F46-A45EA3128F56}"/>
              </a:ext>
            </a:extLst>
          </p:cNvPr>
          <p:cNvGrpSpPr/>
          <p:nvPr/>
        </p:nvGrpSpPr>
        <p:grpSpPr>
          <a:xfrm>
            <a:off x="3384600" y="4413991"/>
            <a:ext cx="275760" cy="294480"/>
            <a:chOff x="0" y="0"/>
            <a:chExt cx="367680" cy="392640"/>
          </a:xfrm>
        </p:grpSpPr>
        <p:sp>
          <p:nvSpPr>
            <p:cNvPr id="313" name="Freeform 328">
              <a:extLst>
                <a:ext uri="{FF2B5EF4-FFF2-40B4-BE49-F238E27FC236}">
                  <a16:creationId xmlns:a16="http://schemas.microsoft.com/office/drawing/2014/main" id="{5141582B-D45D-58A5-6E6A-F6EBBBF36F43}"/>
                </a:ext>
              </a:extLst>
            </p:cNvPr>
            <p:cNvSpPr/>
            <p:nvPr/>
          </p:nvSpPr>
          <p:spPr>
            <a:xfrm>
              <a:off x="0" y="127"/>
              <a:ext cx="367792" cy="392430"/>
            </a:xfrm>
            <a:custGeom>
              <a:avLst/>
              <a:gdLst/>
              <a:ahLst/>
              <a:cxnLst/>
              <a:rect l="l" t="t" r="r" b="b"/>
              <a:pathLst>
                <a:path w="367792" h="392430">
                  <a:moveTo>
                    <a:pt x="183896" y="0"/>
                  </a:moveTo>
                  <a:cubicBezTo>
                    <a:pt x="83566" y="0"/>
                    <a:pt x="0" y="89154"/>
                    <a:pt x="0" y="196088"/>
                  </a:cubicBezTo>
                  <a:cubicBezTo>
                    <a:pt x="0" y="303022"/>
                    <a:pt x="83566" y="392430"/>
                    <a:pt x="183896" y="392430"/>
                  </a:cubicBezTo>
                  <a:cubicBezTo>
                    <a:pt x="290830" y="392430"/>
                    <a:pt x="367792" y="303149"/>
                    <a:pt x="367792" y="196215"/>
                  </a:cubicBezTo>
                  <a:cubicBezTo>
                    <a:pt x="367792" y="89281"/>
                    <a:pt x="284099" y="0"/>
                    <a:pt x="183896" y="0"/>
                  </a:cubicBezTo>
                  <a:close/>
                </a:path>
              </a:pathLst>
            </a:custGeom>
            <a:solidFill>
              <a:srgbClr val="7F7F7F"/>
            </a:solidFill>
          </p:spPr>
        </p:sp>
      </p:grpSp>
      <p:grpSp>
        <p:nvGrpSpPr>
          <p:cNvPr id="314" name="Group 329">
            <a:extLst>
              <a:ext uri="{FF2B5EF4-FFF2-40B4-BE49-F238E27FC236}">
                <a16:creationId xmlns:a16="http://schemas.microsoft.com/office/drawing/2014/main" id="{A09C1EFB-9BB0-6354-5F04-49D3173314A5}"/>
              </a:ext>
            </a:extLst>
          </p:cNvPr>
          <p:cNvGrpSpPr/>
          <p:nvPr/>
        </p:nvGrpSpPr>
        <p:grpSpPr>
          <a:xfrm>
            <a:off x="3828840" y="4413991"/>
            <a:ext cx="275760" cy="294480"/>
            <a:chOff x="0" y="0"/>
            <a:chExt cx="367680" cy="392640"/>
          </a:xfrm>
        </p:grpSpPr>
        <p:sp>
          <p:nvSpPr>
            <p:cNvPr id="315" name="Freeform 330">
              <a:extLst>
                <a:ext uri="{FF2B5EF4-FFF2-40B4-BE49-F238E27FC236}">
                  <a16:creationId xmlns:a16="http://schemas.microsoft.com/office/drawing/2014/main" id="{60450F6E-1480-BF84-40A9-A8164F66F468}"/>
                </a:ext>
              </a:extLst>
            </p:cNvPr>
            <p:cNvSpPr/>
            <p:nvPr/>
          </p:nvSpPr>
          <p:spPr>
            <a:xfrm>
              <a:off x="127" y="127"/>
              <a:ext cx="367411" cy="392430"/>
            </a:xfrm>
            <a:custGeom>
              <a:avLst/>
              <a:gdLst/>
              <a:ahLst/>
              <a:cxnLst/>
              <a:rect l="l" t="t" r="r" b="b"/>
              <a:pathLst>
                <a:path w="367411" h="392430">
                  <a:moveTo>
                    <a:pt x="183642" y="0"/>
                  </a:moveTo>
                  <a:cubicBezTo>
                    <a:pt x="83439" y="0"/>
                    <a:pt x="0" y="89154"/>
                    <a:pt x="0" y="196088"/>
                  </a:cubicBezTo>
                  <a:cubicBezTo>
                    <a:pt x="0" y="303022"/>
                    <a:pt x="83439" y="392430"/>
                    <a:pt x="183642" y="392430"/>
                  </a:cubicBezTo>
                  <a:cubicBezTo>
                    <a:pt x="283845" y="392430"/>
                    <a:pt x="367411" y="303149"/>
                    <a:pt x="367411" y="196215"/>
                  </a:cubicBezTo>
                  <a:cubicBezTo>
                    <a:pt x="367411" y="89281"/>
                    <a:pt x="283972" y="0"/>
                    <a:pt x="183642" y="0"/>
                  </a:cubicBezTo>
                  <a:close/>
                </a:path>
              </a:pathLst>
            </a:custGeom>
            <a:solidFill>
              <a:srgbClr val="7F7F7F"/>
            </a:solidFill>
          </p:spPr>
        </p:sp>
      </p:grpSp>
      <p:grpSp>
        <p:nvGrpSpPr>
          <p:cNvPr id="316" name="Group 331">
            <a:extLst>
              <a:ext uri="{FF2B5EF4-FFF2-40B4-BE49-F238E27FC236}">
                <a16:creationId xmlns:a16="http://schemas.microsoft.com/office/drawing/2014/main" id="{E4FFAFB9-B64A-80B9-50B8-FCE371DC2775}"/>
              </a:ext>
            </a:extLst>
          </p:cNvPr>
          <p:cNvGrpSpPr/>
          <p:nvPr/>
        </p:nvGrpSpPr>
        <p:grpSpPr>
          <a:xfrm>
            <a:off x="3675480" y="5074231"/>
            <a:ext cx="133200" cy="85680"/>
            <a:chOff x="0" y="0"/>
            <a:chExt cx="177600" cy="114240"/>
          </a:xfrm>
        </p:grpSpPr>
        <p:sp>
          <p:nvSpPr>
            <p:cNvPr id="317" name="Freeform 332">
              <a:extLst>
                <a:ext uri="{FF2B5EF4-FFF2-40B4-BE49-F238E27FC236}">
                  <a16:creationId xmlns:a16="http://schemas.microsoft.com/office/drawing/2014/main" id="{A6A65B64-B881-B077-3EE6-E272397F1556}"/>
                </a:ext>
              </a:extLst>
            </p:cNvPr>
            <p:cNvSpPr/>
            <p:nvPr/>
          </p:nvSpPr>
          <p:spPr>
            <a:xfrm>
              <a:off x="127" y="0"/>
              <a:ext cx="177419" cy="114173"/>
            </a:xfrm>
            <a:custGeom>
              <a:avLst/>
              <a:gdLst/>
              <a:ahLst/>
              <a:cxnLst/>
              <a:rect l="l" t="t" r="r" b="b"/>
              <a:pathLst>
                <a:path w="177419" h="114173">
                  <a:moveTo>
                    <a:pt x="0" y="0"/>
                  </a:moveTo>
                  <a:lnTo>
                    <a:pt x="90297" y="114173"/>
                  </a:lnTo>
                  <a:lnTo>
                    <a:pt x="177419" y="0"/>
                  </a:lnTo>
                  <a:cubicBezTo>
                    <a:pt x="153924" y="14224"/>
                    <a:pt x="123952" y="17907"/>
                    <a:pt x="90297" y="17907"/>
                  </a:cubicBezTo>
                  <a:cubicBezTo>
                    <a:pt x="60198" y="17907"/>
                    <a:pt x="30099" y="10795"/>
                    <a:pt x="0" y="0"/>
                  </a:cubicBezTo>
                  <a:close/>
                </a:path>
              </a:pathLst>
            </a:custGeom>
            <a:solidFill>
              <a:srgbClr val="7F7F7F"/>
            </a:solidFill>
          </p:spPr>
        </p:sp>
      </p:grpSp>
      <p:grpSp>
        <p:nvGrpSpPr>
          <p:cNvPr id="318" name="Group 333">
            <a:extLst>
              <a:ext uri="{FF2B5EF4-FFF2-40B4-BE49-F238E27FC236}">
                <a16:creationId xmlns:a16="http://schemas.microsoft.com/office/drawing/2014/main" id="{0F04CE3A-1C69-FFCD-9B5F-AB72A5000D5B}"/>
              </a:ext>
            </a:extLst>
          </p:cNvPr>
          <p:cNvGrpSpPr/>
          <p:nvPr/>
        </p:nvGrpSpPr>
        <p:grpSpPr>
          <a:xfrm>
            <a:off x="3497640" y="5055511"/>
            <a:ext cx="223200" cy="360720"/>
            <a:chOff x="0" y="0"/>
            <a:chExt cx="297600" cy="480960"/>
          </a:xfrm>
        </p:grpSpPr>
        <p:sp>
          <p:nvSpPr>
            <p:cNvPr id="319" name="Freeform 334">
              <a:extLst>
                <a:ext uri="{FF2B5EF4-FFF2-40B4-BE49-F238E27FC236}">
                  <a16:creationId xmlns:a16="http://schemas.microsoft.com/office/drawing/2014/main" id="{1C072355-B268-FFFA-89A5-1867C8D916D1}"/>
                </a:ext>
              </a:extLst>
            </p:cNvPr>
            <p:cNvSpPr/>
            <p:nvPr/>
          </p:nvSpPr>
          <p:spPr>
            <a:xfrm>
              <a:off x="127" y="127"/>
              <a:ext cx="297434" cy="480822"/>
            </a:xfrm>
            <a:custGeom>
              <a:avLst/>
              <a:gdLst/>
              <a:ahLst/>
              <a:cxnLst/>
              <a:rect l="l" t="t" r="r" b="b"/>
              <a:pathLst>
                <a:path w="297434" h="480822">
                  <a:moveTo>
                    <a:pt x="133604" y="0"/>
                  </a:moveTo>
                  <a:cubicBezTo>
                    <a:pt x="50165" y="67564"/>
                    <a:pt x="0" y="170942"/>
                    <a:pt x="0" y="281432"/>
                  </a:cubicBezTo>
                  <a:lnTo>
                    <a:pt x="0" y="441579"/>
                  </a:lnTo>
                  <a:cubicBezTo>
                    <a:pt x="0" y="462915"/>
                    <a:pt x="16637" y="480822"/>
                    <a:pt x="40132" y="480822"/>
                  </a:cubicBezTo>
                  <a:lnTo>
                    <a:pt x="297434" y="480822"/>
                  </a:lnTo>
                  <a:lnTo>
                    <a:pt x="297434" y="213614"/>
                  </a:lnTo>
                  <a:lnTo>
                    <a:pt x="133604" y="0"/>
                  </a:lnTo>
                  <a:close/>
                </a:path>
              </a:pathLst>
            </a:custGeom>
            <a:solidFill>
              <a:srgbClr val="7F7F7F"/>
            </a:solidFill>
          </p:spPr>
        </p:sp>
      </p:grpSp>
      <p:grpSp>
        <p:nvGrpSpPr>
          <p:cNvPr id="320" name="Group 335">
            <a:extLst>
              <a:ext uri="{FF2B5EF4-FFF2-40B4-BE49-F238E27FC236}">
                <a16:creationId xmlns:a16="http://schemas.microsoft.com/office/drawing/2014/main" id="{212B8A43-B8AD-4D39-03E2-FA5B6CFB2408}"/>
              </a:ext>
            </a:extLst>
          </p:cNvPr>
          <p:cNvGrpSpPr/>
          <p:nvPr/>
        </p:nvGrpSpPr>
        <p:grpSpPr>
          <a:xfrm>
            <a:off x="3773400" y="5058391"/>
            <a:ext cx="223200" cy="360720"/>
            <a:chOff x="0" y="0"/>
            <a:chExt cx="297600" cy="480960"/>
          </a:xfrm>
        </p:grpSpPr>
        <p:sp>
          <p:nvSpPr>
            <p:cNvPr id="321" name="Freeform 336">
              <a:extLst>
                <a:ext uri="{FF2B5EF4-FFF2-40B4-BE49-F238E27FC236}">
                  <a16:creationId xmlns:a16="http://schemas.microsoft.com/office/drawing/2014/main" id="{8D158C7E-54D0-651C-AC18-57E7F06A646F}"/>
                </a:ext>
              </a:extLst>
            </p:cNvPr>
            <p:cNvSpPr/>
            <p:nvPr/>
          </p:nvSpPr>
          <p:spPr>
            <a:xfrm>
              <a:off x="127" y="0"/>
              <a:ext cx="297307" cy="480822"/>
            </a:xfrm>
            <a:custGeom>
              <a:avLst/>
              <a:gdLst/>
              <a:ahLst/>
              <a:cxnLst/>
              <a:rect l="l" t="t" r="r" b="b"/>
              <a:pathLst>
                <a:path w="297307" h="480822">
                  <a:moveTo>
                    <a:pt x="163703" y="0"/>
                  </a:moveTo>
                  <a:lnTo>
                    <a:pt x="0" y="213741"/>
                  </a:lnTo>
                  <a:lnTo>
                    <a:pt x="0" y="480822"/>
                  </a:lnTo>
                  <a:lnTo>
                    <a:pt x="260604" y="480822"/>
                  </a:lnTo>
                  <a:cubicBezTo>
                    <a:pt x="280670" y="480822"/>
                    <a:pt x="297307" y="463042"/>
                    <a:pt x="297307" y="441706"/>
                  </a:cubicBezTo>
                  <a:lnTo>
                    <a:pt x="297307" y="281432"/>
                  </a:lnTo>
                  <a:cubicBezTo>
                    <a:pt x="294132" y="167386"/>
                    <a:pt x="243840" y="64135"/>
                    <a:pt x="163703" y="0"/>
                  </a:cubicBezTo>
                  <a:close/>
                </a:path>
              </a:pathLst>
            </a:custGeom>
            <a:solidFill>
              <a:srgbClr val="7F7F7F"/>
            </a:solidFill>
          </p:spPr>
        </p:sp>
      </p:grpSp>
      <p:grpSp>
        <p:nvGrpSpPr>
          <p:cNvPr id="322" name="Group 337">
            <a:extLst>
              <a:ext uri="{FF2B5EF4-FFF2-40B4-BE49-F238E27FC236}">
                <a16:creationId xmlns:a16="http://schemas.microsoft.com/office/drawing/2014/main" id="{86ED7847-EF26-4AED-AFF0-9B93A56DB80D}"/>
              </a:ext>
            </a:extLst>
          </p:cNvPr>
          <p:cNvGrpSpPr/>
          <p:nvPr/>
        </p:nvGrpSpPr>
        <p:grpSpPr>
          <a:xfrm>
            <a:off x="3780600" y="4697671"/>
            <a:ext cx="439200" cy="368640"/>
            <a:chOff x="0" y="0"/>
            <a:chExt cx="585600" cy="491520"/>
          </a:xfrm>
        </p:grpSpPr>
        <p:sp>
          <p:nvSpPr>
            <p:cNvPr id="323" name="Freeform 338">
              <a:extLst>
                <a:ext uri="{FF2B5EF4-FFF2-40B4-BE49-F238E27FC236}">
                  <a16:creationId xmlns:a16="http://schemas.microsoft.com/office/drawing/2014/main" id="{959CF90F-BC73-5271-10CA-D4CE9E1DB37C}"/>
                </a:ext>
              </a:extLst>
            </p:cNvPr>
            <p:cNvSpPr/>
            <p:nvPr/>
          </p:nvSpPr>
          <p:spPr>
            <a:xfrm>
              <a:off x="0" y="0"/>
              <a:ext cx="585470" cy="491490"/>
            </a:xfrm>
            <a:custGeom>
              <a:avLst/>
              <a:gdLst/>
              <a:ahLst/>
              <a:cxnLst/>
              <a:rect l="l" t="t" r="r" b="b"/>
              <a:pathLst>
                <a:path w="585470" h="491490">
                  <a:moveTo>
                    <a:pt x="391414" y="170942"/>
                  </a:moveTo>
                  <a:cubicBezTo>
                    <a:pt x="414909" y="170942"/>
                    <a:pt x="431546" y="188849"/>
                    <a:pt x="431546" y="210185"/>
                  </a:cubicBezTo>
                  <a:cubicBezTo>
                    <a:pt x="431546" y="231521"/>
                    <a:pt x="414909" y="249301"/>
                    <a:pt x="391414" y="249301"/>
                  </a:cubicBezTo>
                  <a:lnTo>
                    <a:pt x="317754" y="249301"/>
                  </a:lnTo>
                  <a:cubicBezTo>
                    <a:pt x="297688" y="249301"/>
                    <a:pt x="280924" y="231521"/>
                    <a:pt x="280924" y="210185"/>
                  </a:cubicBezTo>
                  <a:cubicBezTo>
                    <a:pt x="280924" y="188849"/>
                    <a:pt x="297688" y="170942"/>
                    <a:pt x="317754" y="170942"/>
                  </a:cubicBezTo>
                  <a:close/>
                  <a:moveTo>
                    <a:pt x="438277" y="0"/>
                  </a:moveTo>
                  <a:cubicBezTo>
                    <a:pt x="391414" y="60579"/>
                    <a:pt x="324485" y="96139"/>
                    <a:pt x="247523" y="96139"/>
                  </a:cubicBezTo>
                  <a:cubicBezTo>
                    <a:pt x="170561" y="96139"/>
                    <a:pt x="103759" y="57023"/>
                    <a:pt x="56896" y="7112"/>
                  </a:cubicBezTo>
                  <a:cubicBezTo>
                    <a:pt x="36830" y="25019"/>
                    <a:pt x="16764" y="42672"/>
                    <a:pt x="0" y="64135"/>
                  </a:cubicBezTo>
                  <a:cubicBezTo>
                    <a:pt x="100330" y="85471"/>
                    <a:pt x="173990" y="178054"/>
                    <a:pt x="173990" y="295656"/>
                  </a:cubicBezTo>
                  <a:cubicBezTo>
                    <a:pt x="173990" y="331216"/>
                    <a:pt x="167259" y="363347"/>
                    <a:pt x="153924" y="391795"/>
                  </a:cubicBezTo>
                  <a:cubicBezTo>
                    <a:pt x="197485" y="420243"/>
                    <a:pt x="234188" y="452247"/>
                    <a:pt x="267716" y="491490"/>
                  </a:cubicBezTo>
                  <a:lnTo>
                    <a:pt x="548767" y="491490"/>
                  </a:lnTo>
                  <a:cubicBezTo>
                    <a:pt x="568833" y="491490"/>
                    <a:pt x="585470" y="473583"/>
                    <a:pt x="585470" y="452247"/>
                  </a:cubicBezTo>
                  <a:lnTo>
                    <a:pt x="585470" y="295656"/>
                  </a:lnTo>
                  <a:cubicBezTo>
                    <a:pt x="582168" y="170942"/>
                    <a:pt x="521970" y="64135"/>
                    <a:pt x="438277" y="0"/>
                  </a:cubicBezTo>
                  <a:close/>
                </a:path>
              </a:pathLst>
            </a:custGeom>
            <a:solidFill>
              <a:srgbClr val="7F7F7F"/>
            </a:solidFill>
          </p:spPr>
        </p:sp>
      </p:grpSp>
      <p:grpSp>
        <p:nvGrpSpPr>
          <p:cNvPr id="324" name="Group 339">
            <a:extLst>
              <a:ext uri="{FF2B5EF4-FFF2-40B4-BE49-F238E27FC236}">
                <a16:creationId xmlns:a16="http://schemas.microsoft.com/office/drawing/2014/main" id="{9E7699E2-B58B-FA3D-3EB3-4DDBC4BD6A1E}"/>
              </a:ext>
            </a:extLst>
          </p:cNvPr>
          <p:cNvGrpSpPr/>
          <p:nvPr/>
        </p:nvGrpSpPr>
        <p:grpSpPr>
          <a:xfrm>
            <a:off x="3276600" y="4694791"/>
            <a:ext cx="434160" cy="368640"/>
            <a:chOff x="0" y="0"/>
            <a:chExt cx="578880" cy="491520"/>
          </a:xfrm>
        </p:grpSpPr>
        <p:sp>
          <p:nvSpPr>
            <p:cNvPr id="325" name="Freeform 340">
              <a:extLst>
                <a:ext uri="{FF2B5EF4-FFF2-40B4-BE49-F238E27FC236}">
                  <a16:creationId xmlns:a16="http://schemas.microsoft.com/office/drawing/2014/main" id="{5717D5E2-C0F7-12DD-B404-1B5805CB07DB}"/>
                </a:ext>
              </a:extLst>
            </p:cNvPr>
            <p:cNvSpPr/>
            <p:nvPr/>
          </p:nvSpPr>
          <p:spPr>
            <a:xfrm>
              <a:off x="127" y="127"/>
              <a:ext cx="578739" cy="491236"/>
            </a:xfrm>
            <a:custGeom>
              <a:avLst/>
              <a:gdLst/>
              <a:ahLst/>
              <a:cxnLst/>
              <a:rect l="l" t="t" r="r" b="b"/>
              <a:pathLst>
                <a:path w="578739" h="491236">
                  <a:moveTo>
                    <a:pt x="257556" y="174371"/>
                  </a:moveTo>
                  <a:cubicBezTo>
                    <a:pt x="277622" y="174371"/>
                    <a:pt x="294386" y="192278"/>
                    <a:pt x="294386" y="213614"/>
                  </a:cubicBezTo>
                  <a:cubicBezTo>
                    <a:pt x="294386" y="234950"/>
                    <a:pt x="277622" y="252730"/>
                    <a:pt x="257556" y="252730"/>
                  </a:cubicBezTo>
                  <a:lnTo>
                    <a:pt x="183896" y="252730"/>
                  </a:lnTo>
                  <a:cubicBezTo>
                    <a:pt x="160528" y="252730"/>
                    <a:pt x="143764" y="234950"/>
                    <a:pt x="143764" y="213614"/>
                  </a:cubicBezTo>
                  <a:cubicBezTo>
                    <a:pt x="143764" y="192278"/>
                    <a:pt x="160528" y="174371"/>
                    <a:pt x="183896" y="174371"/>
                  </a:cubicBezTo>
                  <a:close/>
                  <a:moveTo>
                    <a:pt x="140462" y="0"/>
                  </a:moveTo>
                  <a:cubicBezTo>
                    <a:pt x="56769" y="64008"/>
                    <a:pt x="0" y="170815"/>
                    <a:pt x="0" y="288290"/>
                  </a:cubicBezTo>
                  <a:lnTo>
                    <a:pt x="0" y="445008"/>
                  </a:lnTo>
                  <a:cubicBezTo>
                    <a:pt x="0" y="473456"/>
                    <a:pt x="10033" y="491236"/>
                    <a:pt x="33401" y="491236"/>
                  </a:cubicBezTo>
                  <a:lnTo>
                    <a:pt x="311023" y="491236"/>
                  </a:lnTo>
                  <a:cubicBezTo>
                    <a:pt x="341122" y="448564"/>
                    <a:pt x="378079" y="412877"/>
                    <a:pt x="424815" y="391541"/>
                  </a:cubicBezTo>
                  <a:cubicBezTo>
                    <a:pt x="411480" y="359537"/>
                    <a:pt x="404749" y="330962"/>
                    <a:pt x="404749" y="295402"/>
                  </a:cubicBezTo>
                  <a:cubicBezTo>
                    <a:pt x="404749" y="181483"/>
                    <a:pt x="478282" y="85471"/>
                    <a:pt x="578739" y="64008"/>
                  </a:cubicBezTo>
                  <a:cubicBezTo>
                    <a:pt x="561975" y="38989"/>
                    <a:pt x="541909" y="21336"/>
                    <a:pt x="521843" y="3429"/>
                  </a:cubicBezTo>
                  <a:cubicBezTo>
                    <a:pt x="474980" y="56896"/>
                    <a:pt x="408051" y="92583"/>
                    <a:pt x="334518" y="92583"/>
                  </a:cubicBezTo>
                  <a:cubicBezTo>
                    <a:pt x="257556" y="92583"/>
                    <a:pt x="190627" y="57023"/>
                    <a:pt x="140462" y="0"/>
                  </a:cubicBezTo>
                  <a:close/>
                </a:path>
              </a:pathLst>
            </a:custGeom>
            <a:solidFill>
              <a:srgbClr val="7F7F7F"/>
            </a:solidFill>
          </p:spPr>
        </p:sp>
      </p:grpSp>
      <p:grpSp>
        <p:nvGrpSpPr>
          <p:cNvPr id="326" name="Group 341">
            <a:extLst>
              <a:ext uri="{FF2B5EF4-FFF2-40B4-BE49-F238E27FC236}">
                <a16:creationId xmlns:a16="http://schemas.microsoft.com/office/drawing/2014/main" id="{1FC3CE82-7672-D047-D037-96842F4361BC}"/>
              </a:ext>
            </a:extLst>
          </p:cNvPr>
          <p:cNvGrpSpPr/>
          <p:nvPr/>
        </p:nvGrpSpPr>
        <p:grpSpPr>
          <a:xfrm>
            <a:off x="9247560" y="4391671"/>
            <a:ext cx="55440" cy="149760"/>
            <a:chOff x="0" y="0"/>
            <a:chExt cx="73920" cy="199680"/>
          </a:xfrm>
        </p:grpSpPr>
        <p:sp>
          <p:nvSpPr>
            <p:cNvPr id="327" name="Freeform 342">
              <a:extLst>
                <a:ext uri="{FF2B5EF4-FFF2-40B4-BE49-F238E27FC236}">
                  <a16:creationId xmlns:a16="http://schemas.microsoft.com/office/drawing/2014/main" id="{0634799B-06B0-5477-92F3-34E63A36EDAC}"/>
                </a:ext>
              </a:extLst>
            </p:cNvPr>
            <p:cNvSpPr/>
            <p:nvPr/>
          </p:nvSpPr>
          <p:spPr>
            <a:xfrm>
              <a:off x="0" y="127"/>
              <a:ext cx="73787" cy="199517"/>
            </a:xfrm>
            <a:custGeom>
              <a:avLst/>
              <a:gdLst/>
              <a:ahLst/>
              <a:cxnLst/>
              <a:rect l="l" t="t" r="r" b="b"/>
              <a:pathLst>
                <a:path w="73787" h="199517">
                  <a:moveTo>
                    <a:pt x="36957" y="0"/>
                  </a:moveTo>
                  <a:cubicBezTo>
                    <a:pt x="16891" y="0"/>
                    <a:pt x="0" y="17780"/>
                    <a:pt x="0" y="39116"/>
                  </a:cubicBezTo>
                  <a:lnTo>
                    <a:pt x="0" y="160274"/>
                  </a:lnTo>
                  <a:cubicBezTo>
                    <a:pt x="0" y="181610"/>
                    <a:pt x="16891" y="199517"/>
                    <a:pt x="36957" y="199517"/>
                  </a:cubicBezTo>
                  <a:cubicBezTo>
                    <a:pt x="57023" y="199517"/>
                    <a:pt x="73787" y="181610"/>
                    <a:pt x="73787" y="160274"/>
                  </a:cubicBezTo>
                  <a:lnTo>
                    <a:pt x="73787" y="39116"/>
                  </a:lnTo>
                  <a:cubicBezTo>
                    <a:pt x="73787" y="17780"/>
                    <a:pt x="57150" y="0"/>
                    <a:pt x="36957" y="0"/>
                  </a:cubicBezTo>
                  <a:close/>
                </a:path>
              </a:pathLst>
            </a:custGeom>
            <a:solidFill>
              <a:srgbClr val="7F7F7F"/>
            </a:solidFill>
          </p:spPr>
        </p:sp>
      </p:grpSp>
      <p:grpSp>
        <p:nvGrpSpPr>
          <p:cNvPr id="328" name="Group 343">
            <a:extLst>
              <a:ext uri="{FF2B5EF4-FFF2-40B4-BE49-F238E27FC236}">
                <a16:creationId xmlns:a16="http://schemas.microsoft.com/office/drawing/2014/main" id="{32454C2D-5D5D-46C8-024A-B61B6DB1F30B}"/>
              </a:ext>
            </a:extLst>
          </p:cNvPr>
          <p:cNvGrpSpPr/>
          <p:nvPr/>
        </p:nvGrpSpPr>
        <p:grpSpPr>
          <a:xfrm>
            <a:off x="9415320" y="4455031"/>
            <a:ext cx="113040" cy="115920"/>
            <a:chOff x="0" y="0"/>
            <a:chExt cx="150720" cy="154560"/>
          </a:xfrm>
        </p:grpSpPr>
        <p:sp>
          <p:nvSpPr>
            <p:cNvPr id="329" name="Freeform 344">
              <a:extLst>
                <a:ext uri="{FF2B5EF4-FFF2-40B4-BE49-F238E27FC236}">
                  <a16:creationId xmlns:a16="http://schemas.microsoft.com/office/drawing/2014/main" id="{E9D5FBB4-DC32-DFEF-C5E0-EEE970C4CB8A}"/>
                </a:ext>
              </a:extLst>
            </p:cNvPr>
            <p:cNvSpPr/>
            <p:nvPr/>
          </p:nvSpPr>
          <p:spPr>
            <a:xfrm>
              <a:off x="0" y="127"/>
              <a:ext cx="150622" cy="154305"/>
            </a:xfrm>
            <a:custGeom>
              <a:avLst/>
              <a:gdLst/>
              <a:ahLst/>
              <a:cxnLst/>
              <a:rect l="l" t="t" r="r" b="b"/>
              <a:pathLst>
                <a:path w="150622" h="154305">
                  <a:moveTo>
                    <a:pt x="113792" y="0"/>
                  </a:moveTo>
                  <a:cubicBezTo>
                    <a:pt x="103759" y="0"/>
                    <a:pt x="93726" y="2667"/>
                    <a:pt x="86995" y="8001"/>
                  </a:cubicBezTo>
                  <a:lnTo>
                    <a:pt x="13335" y="90043"/>
                  </a:lnTo>
                  <a:cubicBezTo>
                    <a:pt x="0" y="104394"/>
                    <a:pt x="0" y="129413"/>
                    <a:pt x="13335" y="143637"/>
                  </a:cubicBezTo>
                  <a:cubicBezTo>
                    <a:pt x="20066" y="150749"/>
                    <a:pt x="28448" y="154305"/>
                    <a:pt x="37084" y="154305"/>
                  </a:cubicBezTo>
                  <a:cubicBezTo>
                    <a:pt x="45720" y="154305"/>
                    <a:pt x="55118" y="150749"/>
                    <a:pt x="63500" y="143637"/>
                  </a:cubicBezTo>
                  <a:lnTo>
                    <a:pt x="140462" y="61468"/>
                  </a:lnTo>
                  <a:cubicBezTo>
                    <a:pt x="150622" y="47244"/>
                    <a:pt x="150622" y="22225"/>
                    <a:pt x="140462" y="8001"/>
                  </a:cubicBezTo>
                  <a:cubicBezTo>
                    <a:pt x="133985" y="2540"/>
                    <a:pt x="123952" y="0"/>
                    <a:pt x="113792" y="0"/>
                  </a:cubicBezTo>
                  <a:close/>
                </a:path>
              </a:pathLst>
            </a:custGeom>
            <a:solidFill>
              <a:srgbClr val="7F7F7F"/>
            </a:solidFill>
          </p:spPr>
        </p:sp>
      </p:grpSp>
      <p:grpSp>
        <p:nvGrpSpPr>
          <p:cNvPr id="330" name="Group 345">
            <a:extLst>
              <a:ext uri="{FF2B5EF4-FFF2-40B4-BE49-F238E27FC236}">
                <a16:creationId xmlns:a16="http://schemas.microsoft.com/office/drawing/2014/main" id="{CE1F9F37-3803-954F-3E22-730398240CB1}"/>
              </a:ext>
            </a:extLst>
          </p:cNvPr>
          <p:cNvGrpSpPr/>
          <p:nvPr/>
        </p:nvGrpSpPr>
        <p:grpSpPr>
          <a:xfrm>
            <a:off x="9578760" y="4805671"/>
            <a:ext cx="113040" cy="61920"/>
            <a:chOff x="0" y="0"/>
            <a:chExt cx="150720" cy="82560"/>
          </a:xfrm>
        </p:grpSpPr>
        <p:sp>
          <p:nvSpPr>
            <p:cNvPr id="331" name="Freeform 346">
              <a:extLst>
                <a:ext uri="{FF2B5EF4-FFF2-40B4-BE49-F238E27FC236}">
                  <a16:creationId xmlns:a16="http://schemas.microsoft.com/office/drawing/2014/main" id="{4077F680-9D1A-741B-2569-4B6DB0C89CC3}"/>
                </a:ext>
              </a:extLst>
            </p:cNvPr>
            <p:cNvSpPr/>
            <p:nvPr/>
          </p:nvSpPr>
          <p:spPr>
            <a:xfrm>
              <a:off x="127" y="127"/>
              <a:ext cx="150622" cy="82296"/>
            </a:xfrm>
            <a:custGeom>
              <a:avLst/>
              <a:gdLst/>
              <a:ahLst/>
              <a:cxnLst/>
              <a:rect l="l" t="t" r="r" b="b"/>
              <a:pathLst>
                <a:path w="150622" h="82296">
                  <a:moveTo>
                    <a:pt x="40132" y="0"/>
                  </a:moveTo>
                  <a:cubicBezTo>
                    <a:pt x="16637" y="0"/>
                    <a:pt x="0" y="17780"/>
                    <a:pt x="0" y="39370"/>
                  </a:cubicBezTo>
                  <a:cubicBezTo>
                    <a:pt x="0" y="64516"/>
                    <a:pt x="16637" y="82296"/>
                    <a:pt x="40132" y="82296"/>
                  </a:cubicBezTo>
                  <a:lnTo>
                    <a:pt x="113792" y="82296"/>
                  </a:lnTo>
                  <a:cubicBezTo>
                    <a:pt x="133858" y="82296"/>
                    <a:pt x="150622" y="64389"/>
                    <a:pt x="150622" y="39370"/>
                  </a:cubicBezTo>
                  <a:cubicBezTo>
                    <a:pt x="150622" y="17907"/>
                    <a:pt x="133858" y="0"/>
                    <a:pt x="113792" y="0"/>
                  </a:cubicBezTo>
                  <a:close/>
                </a:path>
              </a:pathLst>
            </a:custGeom>
            <a:solidFill>
              <a:srgbClr val="7F7F7F"/>
            </a:solidFill>
          </p:spPr>
        </p:sp>
      </p:grpSp>
      <p:grpSp>
        <p:nvGrpSpPr>
          <p:cNvPr id="332" name="Group 347">
            <a:extLst>
              <a:ext uri="{FF2B5EF4-FFF2-40B4-BE49-F238E27FC236}">
                <a16:creationId xmlns:a16="http://schemas.microsoft.com/office/drawing/2014/main" id="{2452400C-6BBD-344B-FE1C-904FEAF64F53}"/>
              </a:ext>
            </a:extLst>
          </p:cNvPr>
          <p:cNvGrpSpPr/>
          <p:nvPr/>
        </p:nvGrpSpPr>
        <p:grpSpPr>
          <a:xfrm>
            <a:off x="8808360" y="4805671"/>
            <a:ext cx="113040" cy="59040"/>
            <a:chOff x="0" y="0"/>
            <a:chExt cx="150720" cy="78720"/>
          </a:xfrm>
        </p:grpSpPr>
        <p:sp>
          <p:nvSpPr>
            <p:cNvPr id="333" name="Freeform 348">
              <a:extLst>
                <a:ext uri="{FF2B5EF4-FFF2-40B4-BE49-F238E27FC236}">
                  <a16:creationId xmlns:a16="http://schemas.microsoft.com/office/drawing/2014/main" id="{11AD697C-12D6-413A-D6AF-A7A09EBB45C5}"/>
                </a:ext>
              </a:extLst>
            </p:cNvPr>
            <p:cNvSpPr/>
            <p:nvPr/>
          </p:nvSpPr>
          <p:spPr>
            <a:xfrm>
              <a:off x="127" y="127"/>
              <a:ext cx="150622" cy="78613"/>
            </a:xfrm>
            <a:custGeom>
              <a:avLst/>
              <a:gdLst/>
              <a:ahLst/>
              <a:cxnLst/>
              <a:rect l="l" t="t" r="r" b="b"/>
              <a:pathLst>
                <a:path w="150622" h="78613">
                  <a:moveTo>
                    <a:pt x="36703" y="0"/>
                  </a:moveTo>
                  <a:cubicBezTo>
                    <a:pt x="16637" y="0"/>
                    <a:pt x="0" y="17780"/>
                    <a:pt x="0" y="39243"/>
                  </a:cubicBezTo>
                  <a:cubicBezTo>
                    <a:pt x="0" y="64262"/>
                    <a:pt x="16637" y="78613"/>
                    <a:pt x="36703" y="78613"/>
                  </a:cubicBezTo>
                  <a:lnTo>
                    <a:pt x="113792" y="78613"/>
                  </a:lnTo>
                  <a:cubicBezTo>
                    <a:pt x="133858" y="78613"/>
                    <a:pt x="150622" y="64262"/>
                    <a:pt x="150622" y="39243"/>
                  </a:cubicBezTo>
                  <a:cubicBezTo>
                    <a:pt x="150622" y="17780"/>
                    <a:pt x="133858" y="0"/>
                    <a:pt x="113792" y="0"/>
                  </a:cubicBezTo>
                  <a:close/>
                </a:path>
              </a:pathLst>
            </a:custGeom>
            <a:solidFill>
              <a:srgbClr val="7F7F7F"/>
            </a:solidFill>
          </p:spPr>
        </p:sp>
      </p:grpSp>
      <p:grpSp>
        <p:nvGrpSpPr>
          <p:cNvPr id="334" name="Group 349">
            <a:extLst>
              <a:ext uri="{FF2B5EF4-FFF2-40B4-BE49-F238E27FC236}">
                <a16:creationId xmlns:a16="http://schemas.microsoft.com/office/drawing/2014/main" id="{6DFE24E5-9E68-614C-91AF-B4CB38129696}"/>
              </a:ext>
            </a:extLst>
          </p:cNvPr>
          <p:cNvGrpSpPr/>
          <p:nvPr/>
        </p:nvGrpSpPr>
        <p:grpSpPr>
          <a:xfrm>
            <a:off x="9026520" y="4455031"/>
            <a:ext cx="113040" cy="115920"/>
            <a:chOff x="0" y="0"/>
            <a:chExt cx="150720" cy="154560"/>
          </a:xfrm>
        </p:grpSpPr>
        <p:sp>
          <p:nvSpPr>
            <p:cNvPr id="335" name="Freeform 350">
              <a:extLst>
                <a:ext uri="{FF2B5EF4-FFF2-40B4-BE49-F238E27FC236}">
                  <a16:creationId xmlns:a16="http://schemas.microsoft.com/office/drawing/2014/main" id="{966E0D9D-E622-5BF7-CB67-E9DDBB5AE753}"/>
                </a:ext>
              </a:extLst>
            </p:cNvPr>
            <p:cNvSpPr/>
            <p:nvPr/>
          </p:nvSpPr>
          <p:spPr>
            <a:xfrm>
              <a:off x="127" y="127"/>
              <a:ext cx="150622" cy="154305"/>
            </a:xfrm>
            <a:custGeom>
              <a:avLst/>
              <a:gdLst/>
              <a:ahLst/>
              <a:cxnLst/>
              <a:rect l="l" t="t" r="r" b="b"/>
              <a:pathLst>
                <a:path w="150622" h="154305">
                  <a:moveTo>
                    <a:pt x="38481" y="0"/>
                  </a:moveTo>
                  <a:cubicBezTo>
                    <a:pt x="29210" y="0"/>
                    <a:pt x="20066" y="2667"/>
                    <a:pt x="13462" y="8001"/>
                  </a:cubicBezTo>
                  <a:cubicBezTo>
                    <a:pt x="0" y="22352"/>
                    <a:pt x="0" y="50927"/>
                    <a:pt x="13335" y="61468"/>
                  </a:cubicBezTo>
                  <a:lnTo>
                    <a:pt x="86995" y="143637"/>
                  </a:lnTo>
                  <a:cubicBezTo>
                    <a:pt x="93726" y="150749"/>
                    <a:pt x="103632" y="154305"/>
                    <a:pt x="113792" y="154305"/>
                  </a:cubicBezTo>
                  <a:cubicBezTo>
                    <a:pt x="123952" y="154305"/>
                    <a:pt x="133858" y="150749"/>
                    <a:pt x="140589" y="143637"/>
                  </a:cubicBezTo>
                  <a:cubicBezTo>
                    <a:pt x="150622" y="129413"/>
                    <a:pt x="150622" y="104267"/>
                    <a:pt x="140589" y="90043"/>
                  </a:cubicBezTo>
                  <a:lnTo>
                    <a:pt x="63500" y="8001"/>
                  </a:lnTo>
                  <a:cubicBezTo>
                    <a:pt x="56769" y="2540"/>
                    <a:pt x="47625" y="0"/>
                    <a:pt x="38481" y="0"/>
                  </a:cubicBezTo>
                  <a:close/>
                </a:path>
              </a:pathLst>
            </a:custGeom>
            <a:solidFill>
              <a:srgbClr val="7F7F7F"/>
            </a:solidFill>
          </p:spPr>
        </p:sp>
      </p:grpSp>
      <p:grpSp>
        <p:nvGrpSpPr>
          <p:cNvPr id="336" name="Group 351">
            <a:extLst>
              <a:ext uri="{FF2B5EF4-FFF2-40B4-BE49-F238E27FC236}">
                <a16:creationId xmlns:a16="http://schemas.microsoft.com/office/drawing/2014/main" id="{47BB8232-651B-ACA0-DBFA-2CF582640319}"/>
              </a:ext>
            </a:extLst>
          </p:cNvPr>
          <p:cNvGrpSpPr/>
          <p:nvPr/>
        </p:nvGrpSpPr>
        <p:grpSpPr>
          <a:xfrm>
            <a:off x="8858760" y="4570231"/>
            <a:ext cx="118080" cy="87840"/>
            <a:chOff x="0" y="0"/>
            <a:chExt cx="157440" cy="117120"/>
          </a:xfrm>
        </p:grpSpPr>
        <p:sp>
          <p:nvSpPr>
            <p:cNvPr id="337" name="Freeform 352">
              <a:extLst>
                <a:ext uri="{FF2B5EF4-FFF2-40B4-BE49-F238E27FC236}">
                  <a16:creationId xmlns:a16="http://schemas.microsoft.com/office/drawing/2014/main" id="{E5B79510-D8BA-49AB-509A-15EC2A3DD050}"/>
                </a:ext>
              </a:extLst>
            </p:cNvPr>
            <p:cNvSpPr/>
            <p:nvPr/>
          </p:nvSpPr>
          <p:spPr>
            <a:xfrm>
              <a:off x="127" y="0"/>
              <a:ext cx="157353" cy="117094"/>
            </a:xfrm>
            <a:custGeom>
              <a:avLst/>
              <a:gdLst/>
              <a:ahLst/>
              <a:cxnLst/>
              <a:rect l="l" t="t" r="r" b="b"/>
              <a:pathLst>
                <a:path w="157353" h="117094">
                  <a:moveTo>
                    <a:pt x="41910" y="0"/>
                  </a:moveTo>
                  <a:cubicBezTo>
                    <a:pt x="28194" y="0"/>
                    <a:pt x="13843" y="9144"/>
                    <a:pt x="6731" y="21971"/>
                  </a:cubicBezTo>
                  <a:cubicBezTo>
                    <a:pt x="0" y="39751"/>
                    <a:pt x="6731" y="64643"/>
                    <a:pt x="23368" y="75311"/>
                  </a:cubicBezTo>
                  <a:lnTo>
                    <a:pt x="100330" y="114427"/>
                  </a:lnTo>
                  <a:cubicBezTo>
                    <a:pt x="104648" y="116205"/>
                    <a:pt x="109474" y="117094"/>
                    <a:pt x="114300" y="117094"/>
                  </a:cubicBezTo>
                  <a:cubicBezTo>
                    <a:pt x="128270" y="117094"/>
                    <a:pt x="143256" y="109728"/>
                    <a:pt x="150622" y="96520"/>
                  </a:cubicBezTo>
                  <a:cubicBezTo>
                    <a:pt x="157353" y="78740"/>
                    <a:pt x="150622" y="50292"/>
                    <a:pt x="133858" y="43180"/>
                  </a:cubicBezTo>
                  <a:lnTo>
                    <a:pt x="56769" y="4318"/>
                  </a:lnTo>
                  <a:cubicBezTo>
                    <a:pt x="52197" y="1397"/>
                    <a:pt x="47117" y="0"/>
                    <a:pt x="41910" y="0"/>
                  </a:cubicBezTo>
                  <a:close/>
                </a:path>
              </a:pathLst>
            </a:custGeom>
            <a:solidFill>
              <a:srgbClr val="7F7F7F"/>
            </a:solidFill>
          </p:spPr>
        </p:sp>
      </p:grpSp>
      <p:grpSp>
        <p:nvGrpSpPr>
          <p:cNvPr id="338" name="Group 353">
            <a:extLst>
              <a:ext uri="{FF2B5EF4-FFF2-40B4-BE49-F238E27FC236}">
                <a16:creationId xmlns:a16="http://schemas.microsoft.com/office/drawing/2014/main" id="{D6B0238B-77A5-741A-C8F9-7844F43DE4C7}"/>
              </a:ext>
            </a:extLst>
          </p:cNvPr>
          <p:cNvGrpSpPr/>
          <p:nvPr/>
        </p:nvGrpSpPr>
        <p:grpSpPr>
          <a:xfrm>
            <a:off x="9521160" y="4570951"/>
            <a:ext cx="118080" cy="90720"/>
            <a:chOff x="0" y="0"/>
            <a:chExt cx="157440" cy="120960"/>
          </a:xfrm>
        </p:grpSpPr>
        <p:sp>
          <p:nvSpPr>
            <p:cNvPr id="339" name="Freeform 354">
              <a:extLst>
                <a:ext uri="{FF2B5EF4-FFF2-40B4-BE49-F238E27FC236}">
                  <a16:creationId xmlns:a16="http://schemas.microsoft.com/office/drawing/2014/main" id="{C89AA7BE-5DD4-FD59-028B-EE683FE31AC5}"/>
                </a:ext>
              </a:extLst>
            </p:cNvPr>
            <p:cNvSpPr/>
            <p:nvPr/>
          </p:nvSpPr>
          <p:spPr>
            <a:xfrm>
              <a:off x="0" y="0"/>
              <a:ext cx="157480" cy="120904"/>
            </a:xfrm>
            <a:custGeom>
              <a:avLst/>
              <a:gdLst/>
              <a:ahLst/>
              <a:cxnLst/>
              <a:rect l="l" t="t" r="r" b="b"/>
              <a:pathLst>
                <a:path w="157480" h="120904">
                  <a:moveTo>
                    <a:pt x="117983" y="0"/>
                  </a:moveTo>
                  <a:cubicBezTo>
                    <a:pt x="111506" y="0"/>
                    <a:pt x="104521" y="2032"/>
                    <a:pt x="97155" y="6477"/>
                  </a:cubicBezTo>
                  <a:lnTo>
                    <a:pt x="23495" y="45593"/>
                  </a:lnTo>
                  <a:cubicBezTo>
                    <a:pt x="6731" y="56134"/>
                    <a:pt x="0" y="77470"/>
                    <a:pt x="6731" y="98933"/>
                  </a:cubicBezTo>
                  <a:cubicBezTo>
                    <a:pt x="13970" y="111760"/>
                    <a:pt x="26543" y="120904"/>
                    <a:pt x="40640" y="120904"/>
                  </a:cubicBezTo>
                  <a:cubicBezTo>
                    <a:pt x="45974" y="120904"/>
                    <a:pt x="51435" y="119507"/>
                    <a:pt x="57023" y="116586"/>
                  </a:cubicBezTo>
                  <a:lnTo>
                    <a:pt x="133985" y="77470"/>
                  </a:lnTo>
                  <a:cubicBezTo>
                    <a:pt x="150749" y="66802"/>
                    <a:pt x="157480" y="45593"/>
                    <a:pt x="150749" y="24257"/>
                  </a:cubicBezTo>
                  <a:cubicBezTo>
                    <a:pt x="143891" y="9652"/>
                    <a:pt x="132207" y="0"/>
                    <a:pt x="117983" y="0"/>
                  </a:cubicBezTo>
                  <a:close/>
                </a:path>
              </a:pathLst>
            </a:custGeom>
            <a:solidFill>
              <a:srgbClr val="7F7F7F"/>
            </a:solidFill>
          </p:spPr>
        </p:sp>
      </p:grpSp>
      <p:grpSp>
        <p:nvGrpSpPr>
          <p:cNvPr id="340" name="Group 355">
            <a:extLst>
              <a:ext uri="{FF2B5EF4-FFF2-40B4-BE49-F238E27FC236}">
                <a16:creationId xmlns:a16="http://schemas.microsoft.com/office/drawing/2014/main" id="{A099E2F0-7755-9C98-7839-4B3D544AF12D}"/>
              </a:ext>
            </a:extLst>
          </p:cNvPr>
          <p:cNvGrpSpPr/>
          <p:nvPr/>
        </p:nvGrpSpPr>
        <p:grpSpPr>
          <a:xfrm>
            <a:off x="8959560" y="4565191"/>
            <a:ext cx="564480" cy="827280"/>
            <a:chOff x="0" y="0"/>
            <a:chExt cx="752640" cy="1103040"/>
          </a:xfrm>
        </p:grpSpPr>
        <p:sp>
          <p:nvSpPr>
            <p:cNvPr id="341" name="Freeform 356">
              <a:extLst>
                <a:ext uri="{FF2B5EF4-FFF2-40B4-BE49-F238E27FC236}">
                  <a16:creationId xmlns:a16="http://schemas.microsoft.com/office/drawing/2014/main" id="{4CB44B4C-BE81-7126-A8E6-015772185905}"/>
                </a:ext>
              </a:extLst>
            </p:cNvPr>
            <p:cNvSpPr/>
            <p:nvPr/>
          </p:nvSpPr>
          <p:spPr>
            <a:xfrm>
              <a:off x="0" y="0"/>
              <a:ext cx="752729" cy="1102868"/>
            </a:xfrm>
            <a:custGeom>
              <a:avLst/>
              <a:gdLst/>
              <a:ahLst/>
              <a:cxnLst/>
              <a:rect l="l" t="t" r="r" b="b"/>
              <a:pathLst>
                <a:path w="752729" h="1102868">
                  <a:moveTo>
                    <a:pt x="374650" y="0"/>
                  </a:moveTo>
                  <a:cubicBezTo>
                    <a:pt x="334518" y="0"/>
                    <a:pt x="301117" y="35687"/>
                    <a:pt x="301117" y="82042"/>
                  </a:cubicBezTo>
                  <a:lnTo>
                    <a:pt x="301117" y="160401"/>
                  </a:lnTo>
                  <a:cubicBezTo>
                    <a:pt x="301117" y="117602"/>
                    <a:pt x="267589" y="82042"/>
                    <a:pt x="224155" y="82042"/>
                  </a:cubicBezTo>
                  <a:cubicBezTo>
                    <a:pt x="184023" y="82042"/>
                    <a:pt x="150622" y="117729"/>
                    <a:pt x="150622" y="160401"/>
                  </a:cubicBezTo>
                  <a:lnTo>
                    <a:pt x="150622" y="242443"/>
                  </a:lnTo>
                  <a:cubicBezTo>
                    <a:pt x="163957" y="242443"/>
                    <a:pt x="173990" y="235331"/>
                    <a:pt x="187325" y="235331"/>
                  </a:cubicBezTo>
                  <a:lnTo>
                    <a:pt x="371221" y="235331"/>
                  </a:lnTo>
                  <a:cubicBezTo>
                    <a:pt x="451485" y="235331"/>
                    <a:pt x="518414" y="306578"/>
                    <a:pt x="518414" y="392176"/>
                  </a:cubicBezTo>
                  <a:cubicBezTo>
                    <a:pt x="518414" y="463423"/>
                    <a:pt x="474980" y="520446"/>
                    <a:pt x="414782" y="538353"/>
                  </a:cubicBezTo>
                  <a:cubicBezTo>
                    <a:pt x="431419" y="574040"/>
                    <a:pt x="441579" y="620268"/>
                    <a:pt x="441579" y="663067"/>
                  </a:cubicBezTo>
                  <a:cubicBezTo>
                    <a:pt x="441579" y="688086"/>
                    <a:pt x="424815" y="705866"/>
                    <a:pt x="404749" y="705866"/>
                  </a:cubicBezTo>
                  <a:cubicBezTo>
                    <a:pt x="384683" y="705866"/>
                    <a:pt x="368046" y="688086"/>
                    <a:pt x="368046" y="663067"/>
                  </a:cubicBezTo>
                  <a:cubicBezTo>
                    <a:pt x="368046" y="556133"/>
                    <a:pt x="284353" y="467106"/>
                    <a:pt x="184023" y="467106"/>
                  </a:cubicBezTo>
                  <a:lnTo>
                    <a:pt x="368046" y="467106"/>
                  </a:lnTo>
                  <a:cubicBezTo>
                    <a:pt x="408178" y="467106"/>
                    <a:pt x="441579" y="431419"/>
                    <a:pt x="441579" y="388620"/>
                  </a:cubicBezTo>
                  <a:cubicBezTo>
                    <a:pt x="441579" y="342392"/>
                    <a:pt x="408178" y="306705"/>
                    <a:pt x="368046" y="306705"/>
                  </a:cubicBezTo>
                  <a:lnTo>
                    <a:pt x="184023" y="306705"/>
                  </a:lnTo>
                  <a:cubicBezTo>
                    <a:pt x="83693" y="306578"/>
                    <a:pt x="0" y="395605"/>
                    <a:pt x="0" y="502666"/>
                  </a:cubicBezTo>
                  <a:lnTo>
                    <a:pt x="0" y="584581"/>
                  </a:lnTo>
                  <a:cubicBezTo>
                    <a:pt x="0" y="691515"/>
                    <a:pt x="56896" y="787781"/>
                    <a:pt x="147193" y="834009"/>
                  </a:cubicBezTo>
                  <a:lnTo>
                    <a:pt x="147193" y="941070"/>
                  </a:lnTo>
                  <a:cubicBezTo>
                    <a:pt x="103759" y="941070"/>
                    <a:pt x="70358" y="976757"/>
                    <a:pt x="70358" y="1019429"/>
                  </a:cubicBezTo>
                  <a:lnTo>
                    <a:pt x="70358" y="1062228"/>
                  </a:lnTo>
                  <a:cubicBezTo>
                    <a:pt x="70358" y="1083564"/>
                    <a:pt x="86995" y="1101344"/>
                    <a:pt x="107061" y="1101344"/>
                  </a:cubicBezTo>
                  <a:lnTo>
                    <a:pt x="622173" y="1101344"/>
                  </a:lnTo>
                  <a:cubicBezTo>
                    <a:pt x="628904" y="1102487"/>
                    <a:pt x="634746" y="1102868"/>
                    <a:pt x="640080" y="1102868"/>
                  </a:cubicBezTo>
                  <a:cubicBezTo>
                    <a:pt x="669417" y="1102868"/>
                    <a:pt x="679069" y="1087374"/>
                    <a:pt x="679069" y="1069213"/>
                  </a:cubicBezTo>
                  <a:lnTo>
                    <a:pt x="679069" y="1030097"/>
                  </a:lnTo>
                  <a:cubicBezTo>
                    <a:pt x="679069" y="983869"/>
                    <a:pt x="648970" y="948182"/>
                    <a:pt x="605409" y="948182"/>
                  </a:cubicBezTo>
                  <a:lnTo>
                    <a:pt x="605409" y="841248"/>
                  </a:lnTo>
                  <a:cubicBezTo>
                    <a:pt x="692531" y="798322"/>
                    <a:pt x="752729" y="698627"/>
                    <a:pt x="752729" y="591693"/>
                  </a:cubicBezTo>
                  <a:lnTo>
                    <a:pt x="752729" y="242443"/>
                  </a:lnTo>
                  <a:cubicBezTo>
                    <a:pt x="752729" y="196088"/>
                    <a:pt x="719328" y="160401"/>
                    <a:pt x="675767" y="160401"/>
                  </a:cubicBezTo>
                  <a:cubicBezTo>
                    <a:pt x="635635" y="160401"/>
                    <a:pt x="602234" y="196088"/>
                    <a:pt x="602234" y="242443"/>
                  </a:cubicBezTo>
                  <a:lnTo>
                    <a:pt x="602234" y="160401"/>
                  </a:lnTo>
                  <a:cubicBezTo>
                    <a:pt x="602234" y="117602"/>
                    <a:pt x="568833" y="82042"/>
                    <a:pt x="525272" y="82042"/>
                  </a:cubicBezTo>
                  <a:cubicBezTo>
                    <a:pt x="485140" y="82042"/>
                    <a:pt x="451739" y="117729"/>
                    <a:pt x="451739" y="160401"/>
                  </a:cubicBezTo>
                  <a:lnTo>
                    <a:pt x="451739" y="82042"/>
                  </a:lnTo>
                  <a:cubicBezTo>
                    <a:pt x="451485" y="35687"/>
                    <a:pt x="418084" y="0"/>
                    <a:pt x="374650" y="0"/>
                  </a:cubicBezTo>
                  <a:close/>
                </a:path>
              </a:pathLst>
            </a:custGeom>
            <a:solidFill>
              <a:srgbClr val="7F7F7F"/>
            </a:solidFill>
          </p:spPr>
        </p:sp>
      </p:grpSp>
      <p:grpSp>
        <p:nvGrpSpPr>
          <p:cNvPr id="342" name="Group 357">
            <a:extLst>
              <a:ext uri="{FF2B5EF4-FFF2-40B4-BE49-F238E27FC236}">
                <a16:creationId xmlns:a16="http://schemas.microsoft.com/office/drawing/2014/main" id="{E30C4417-2626-8BE0-6D79-28E264960852}"/>
              </a:ext>
            </a:extLst>
          </p:cNvPr>
          <p:cNvGrpSpPr/>
          <p:nvPr/>
        </p:nvGrpSpPr>
        <p:grpSpPr>
          <a:xfrm>
            <a:off x="9922920" y="4642231"/>
            <a:ext cx="436320" cy="497520"/>
            <a:chOff x="0" y="0"/>
            <a:chExt cx="581760" cy="663360"/>
          </a:xfrm>
        </p:grpSpPr>
        <p:sp>
          <p:nvSpPr>
            <p:cNvPr id="343" name="Freeform 358">
              <a:extLst>
                <a:ext uri="{FF2B5EF4-FFF2-40B4-BE49-F238E27FC236}">
                  <a16:creationId xmlns:a16="http://schemas.microsoft.com/office/drawing/2014/main" id="{496771C6-A21A-B4BA-E297-657327C4E636}"/>
                </a:ext>
              </a:extLst>
            </p:cNvPr>
            <p:cNvSpPr/>
            <p:nvPr/>
          </p:nvSpPr>
          <p:spPr>
            <a:xfrm>
              <a:off x="127" y="127"/>
              <a:ext cx="581533" cy="663067"/>
            </a:xfrm>
            <a:custGeom>
              <a:avLst/>
              <a:gdLst/>
              <a:ahLst/>
              <a:cxnLst/>
              <a:rect l="l" t="t" r="r" b="b"/>
              <a:pathLst>
                <a:path w="581533" h="663067">
                  <a:moveTo>
                    <a:pt x="274066" y="0"/>
                  </a:moveTo>
                  <a:lnTo>
                    <a:pt x="43434" y="249555"/>
                  </a:lnTo>
                  <a:cubicBezTo>
                    <a:pt x="0" y="295783"/>
                    <a:pt x="0" y="370713"/>
                    <a:pt x="43434" y="413512"/>
                  </a:cubicBezTo>
                  <a:lnTo>
                    <a:pt x="274066" y="663067"/>
                  </a:lnTo>
                  <a:lnTo>
                    <a:pt x="401066" y="524129"/>
                  </a:lnTo>
                  <a:cubicBezTo>
                    <a:pt x="407797" y="518668"/>
                    <a:pt x="417830" y="516128"/>
                    <a:pt x="427355" y="516128"/>
                  </a:cubicBezTo>
                  <a:cubicBezTo>
                    <a:pt x="436880" y="516128"/>
                    <a:pt x="446151" y="518668"/>
                    <a:pt x="451231" y="524129"/>
                  </a:cubicBezTo>
                  <a:lnTo>
                    <a:pt x="501269" y="577596"/>
                  </a:lnTo>
                  <a:cubicBezTo>
                    <a:pt x="508000" y="584708"/>
                    <a:pt x="518033" y="588391"/>
                    <a:pt x="527558" y="588391"/>
                  </a:cubicBezTo>
                  <a:cubicBezTo>
                    <a:pt x="537083" y="588391"/>
                    <a:pt x="546481" y="584708"/>
                    <a:pt x="551434" y="577596"/>
                  </a:cubicBezTo>
                  <a:cubicBezTo>
                    <a:pt x="564769" y="566928"/>
                    <a:pt x="564769" y="538480"/>
                    <a:pt x="551434" y="524129"/>
                  </a:cubicBezTo>
                  <a:lnTo>
                    <a:pt x="501269" y="470535"/>
                  </a:lnTo>
                  <a:cubicBezTo>
                    <a:pt x="491236" y="459867"/>
                    <a:pt x="491236" y="431419"/>
                    <a:pt x="501269" y="417068"/>
                  </a:cubicBezTo>
                  <a:lnTo>
                    <a:pt x="581533" y="335153"/>
                  </a:lnTo>
                  <a:lnTo>
                    <a:pt x="531495" y="281559"/>
                  </a:lnTo>
                  <a:lnTo>
                    <a:pt x="508000" y="306578"/>
                  </a:lnTo>
                  <a:cubicBezTo>
                    <a:pt x="486283" y="329819"/>
                    <a:pt x="457962" y="341376"/>
                    <a:pt x="429514" y="341376"/>
                  </a:cubicBezTo>
                  <a:cubicBezTo>
                    <a:pt x="401066" y="341376"/>
                    <a:pt x="372618" y="329819"/>
                    <a:pt x="351028" y="306578"/>
                  </a:cubicBezTo>
                  <a:cubicBezTo>
                    <a:pt x="310769" y="263779"/>
                    <a:pt x="310769" y="188849"/>
                    <a:pt x="351028" y="142621"/>
                  </a:cubicBezTo>
                  <a:lnTo>
                    <a:pt x="377825" y="117602"/>
                  </a:lnTo>
                  <a:lnTo>
                    <a:pt x="274066" y="0"/>
                  </a:lnTo>
                  <a:close/>
                </a:path>
              </a:pathLst>
            </a:custGeom>
            <a:solidFill>
              <a:srgbClr val="7F7F7F"/>
            </a:solidFill>
          </p:spPr>
        </p:sp>
      </p:grpSp>
      <p:grpSp>
        <p:nvGrpSpPr>
          <p:cNvPr id="344" name="Group 359">
            <a:extLst>
              <a:ext uri="{FF2B5EF4-FFF2-40B4-BE49-F238E27FC236}">
                <a16:creationId xmlns:a16="http://schemas.microsoft.com/office/drawing/2014/main" id="{8B5CBDB0-5006-54F3-070C-07D799FF88B9}"/>
              </a:ext>
            </a:extLst>
          </p:cNvPr>
          <p:cNvGrpSpPr/>
          <p:nvPr/>
        </p:nvGrpSpPr>
        <p:grpSpPr>
          <a:xfrm>
            <a:off x="10168440" y="4390951"/>
            <a:ext cx="463680" cy="454320"/>
            <a:chOff x="0" y="0"/>
            <a:chExt cx="618240" cy="605760"/>
          </a:xfrm>
        </p:grpSpPr>
        <p:sp>
          <p:nvSpPr>
            <p:cNvPr id="345" name="Freeform 360">
              <a:extLst>
                <a:ext uri="{FF2B5EF4-FFF2-40B4-BE49-F238E27FC236}">
                  <a16:creationId xmlns:a16="http://schemas.microsoft.com/office/drawing/2014/main" id="{3A63B50E-164D-BACD-153F-A8515B8A60F0}"/>
                </a:ext>
              </a:extLst>
            </p:cNvPr>
            <p:cNvSpPr/>
            <p:nvPr/>
          </p:nvSpPr>
          <p:spPr>
            <a:xfrm>
              <a:off x="0" y="0"/>
              <a:ext cx="617982" cy="605790"/>
            </a:xfrm>
            <a:custGeom>
              <a:avLst/>
              <a:gdLst/>
              <a:ahLst/>
              <a:cxnLst/>
              <a:rect l="l" t="t" r="r" b="b"/>
              <a:pathLst>
                <a:path w="617982" h="605790">
                  <a:moveTo>
                    <a:pt x="310388" y="0"/>
                  </a:moveTo>
                  <a:cubicBezTo>
                    <a:pt x="282448" y="0"/>
                    <a:pt x="254000" y="10795"/>
                    <a:pt x="233934" y="32131"/>
                  </a:cubicBezTo>
                  <a:lnTo>
                    <a:pt x="0" y="277876"/>
                  </a:lnTo>
                  <a:lnTo>
                    <a:pt x="130302" y="416941"/>
                  </a:lnTo>
                  <a:cubicBezTo>
                    <a:pt x="140335" y="427736"/>
                    <a:pt x="140335" y="456184"/>
                    <a:pt x="130302" y="466852"/>
                  </a:cubicBezTo>
                  <a:lnTo>
                    <a:pt x="76835" y="520319"/>
                  </a:lnTo>
                  <a:cubicBezTo>
                    <a:pt x="66802" y="534543"/>
                    <a:pt x="66802" y="563118"/>
                    <a:pt x="76835" y="573659"/>
                  </a:cubicBezTo>
                  <a:cubicBezTo>
                    <a:pt x="83566" y="580771"/>
                    <a:pt x="93472" y="584454"/>
                    <a:pt x="103505" y="584454"/>
                  </a:cubicBezTo>
                  <a:cubicBezTo>
                    <a:pt x="113538" y="584454"/>
                    <a:pt x="123571" y="580898"/>
                    <a:pt x="130175" y="573659"/>
                  </a:cubicBezTo>
                  <a:lnTo>
                    <a:pt x="180213" y="520319"/>
                  </a:lnTo>
                  <a:cubicBezTo>
                    <a:pt x="185293" y="514985"/>
                    <a:pt x="194437" y="512318"/>
                    <a:pt x="204089" y="512318"/>
                  </a:cubicBezTo>
                  <a:cubicBezTo>
                    <a:pt x="213741" y="512318"/>
                    <a:pt x="223774" y="514985"/>
                    <a:pt x="230378" y="520319"/>
                  </a:cubicBezTo>
                  <a:lnTo>
                    <a:pt x="307340" y="605790"/>
                  </a:lnTo>
                  <a:lnTo>
                    <a:pt x="357505" y="552323"/>
                  </a:lnTo>
                  <a:lnTo>
                    <a:pt x="334137" y="527431"/>
                  </a:lnTo>
                  <a:cubicBezTo>
                    <a:pt x="290703" y="481076"/>
                    <a:pt x="290703" y="406273"/>
                    <a:pt x="334137" y="363601"/>
                  </a:cubicBezTo>
                  <a:cubicBezTo>
                    <a:pt x="354203" y="340360"/>
                    <a:pt x="382524" y="328803"/>
                    <a:pt x="410972" y="328803"/>
                  </a:cubicBezTo>
                  <a:cubicBezTo>
                    <a:pt x="439420" y="328803"/>
                    <a:pt x="467868" y="340487"/>
                    <a:pt x="487807" y="363601"/>
                  </a:cubicBezTo>
                  <a:lnTo>
                    <a:pt x="514477" y="388493"/>
                  </a:lnTo>
                  <a:lnTo>
                    <a:pt x="617982" y="278003"/>
                  </a:lnTo>
                  <a:lnTo>
                    <a:pt x="384302" y="32131"/>
                  </a:lnTo>
                  <a:cubicBezTo>
                    <a:pt x="365887" y="10795"/>
                    <a:pt x="338328" y="0"/>
                    <a:pt x="310388" y="0"/>
                  </a:cubicBezTo>
                  <a:close/>
                </a:path>
              </a:pathLst>
            </a:custGeom>
            <a:solidFill>
              <a:srgbClr val="7F7F7F"/>
            </a:solidFill>
          </p:spPr>
        </p:sp>
      </p:grpSp>
      <p:grpSp>
        <p:nvGrpSpPr>
          <p:cNvPr id="346" name="Group 361">
            <a:extLst>
              <a:ext uri="{FF2B5EF4-FFF2-40B4-BE49-F238E27FC236}">
                <a16:creationId xmlns:a16="http://schemas.microsoft.com/office/drawing/2014/main" id="{F1E97008-A3FF-3B2C-338C-267041BB5651}"/>
              </a:ext>
            </a:extLst>
          </p:cNvPr>
          <p:cNvGrpSpPr/>
          <p:nvPr/>
        </p:nvGrpSpPr>
        <p:grpSpPr>
          <a:xfrm>
            <a:off x="10444200" y="4642231"/>
            <a:ext cx="436320" cy="494640"/>
            <a:chOff x="0" y="0"/>
            <a:chExt cx="581760" cy="659520"/>
          </a:xfrm>
        </p:grpSpPr>
        <p:sp>
          <p:nvSpPr>
            <p:cNvPr id="347" name="Freeform 362">
              <a:extLst>
                <a:ext uri="{FF2B5EF4-FFF2-40B4-BE49-F238E27FC236}">
                  <a16:creationId xmlns:a16="http://schemas.microsoft.com/office/drawing/2014/main" id="{0D2D59F9-97CB-6FE9-2D2F-90EE3A8A8474}"/>
                </a:ext>
              </a:extLst>
            </p:cNvPr>
            <p:cNvSpPr/>
            <p:nvPr/>
          </p:nvSpPr>
          <p:spPr>
            <a:xfrm>
              <a:off x="127" y="127"/>
              <a:ext cx="581533" cy="659384"/>
            </a:xfrm>
            <a:custGeom>
              <a:avLst/>
              <a:gdLst/>
              <a:ahLst/>
              <a:cxnLst/>
              <a:rect l="l" t="t" r="r" b="b"/>
              <a:pathLst>
                <a:path w="581533" h="659384">
                  <a:moveTo>
                    <a:pt x="307467" y="0"/>
                  </a:moveTo>
                  <a:lnTo>
                    <a:pt x="180467" y="138938"/>
                  </a:lnTo>
                  <a:cubicBezTo>
                    <a:pt x="173736" y="146050"/>
                    <a:pt x="163703" y="149733"/>
                    <a:pt x="153670" y="149733"/>
                  </a:cubicBezTo>
                  <a:cubicBezTo>
                    <a:pt x="143637" y="149733"/>
                    <a:pt x="133604" y="146050"/>
                    <a:pt x="126873" y="138938"/>
                  </a:cubicBezTo>
                  <a:lnTo>
                    <a:pt x="76835" y="85471"/>
                  </a:lnTo>
                  <a:cubicBezTo>
                    <a:pt x="71882" y="78359"/>
                    <a:pt x="62611" y="74676"/>
                    <a:pt x="53086" y="74676"/>
                  </a:cubicBezTo>
                  <a:cubicBezTo>
                    <a:pt x="43561" y="74676"/>
                    <a:pt x="33401" y="78359"/>
                    <a:pt x="26797" y="85471"/>
                  </a:cubicBezTo>
                  <a:cubicBezTo>
                    <a:pt x="16764" y="99695"/>
                    <a:pt x="16764" y="124587"/>
                    <a:pt x="26797" y="138938"/>
                  </a:cubicBezTo>
                  <a:lnTo>
                    <a:pt x="76835" y="192405"/>
                  </a:lnTo>
                  <a:cubicBezTo>
                    <a:pt x="90170" y="206629"/>
                    <a:pt x="90170" y="231521"/>
                    <a:pt x="76835" y="245872"/>
                  </a:cubicBezTo>
                  <a:lnTo>
                    <a:pt x="0" y="327914"/>
                  </a:lnTo>
                  <a:lnTo>
                    <a:pt x="50038" y="381381"/>
                  </a:lnTo>
                  <a:lnTo>
                    <a:pt x="73533" y="356362"/>
                  </a:lnTo>
                  <a:cubicBezTo>
                    <a:pt x="95123" y="333121"/>
                    <a:pt x="123571" y="321564"/>
                    <a:pt x="152019" y="321564"/>
                  </a:cubicBezTo>
                  <a:cubicBezTo>
                    <a:pt x="180467" y="321564"/>
                    <a:pt x="208915" y="333121"/>
                    <a:pt x="230505" y="356362"/>
                  </a:cubicBezTo>
                  <a:cubicBezTo>
                    <a:pt x="270637" y="399161"/>
                    <a:pt x="270637" y="477520"/>
                    <a:pt x="230505" y="520319"/>
                  </a:cubicBezTo>
                  <a:lnTo>
                    <a:pt x="203708" y="548894"/>
                  </a:lnTo>
                  <a:lnTo>
                    <a:pt x="307340" y="659384"/>
                  </a:lnTo>
                  <a:lnTo>
                    <a:pt x="538099" y="413385"/>
                  </a:lnTo>
                  <a:cubicBezTo>
                    <a:pt x="581533" y="370586"/>
                    <a:pt x="581533" y="295656"/>
                    <a:pt x="538099" y="249428"/>
                  </a:cubicBezTo>
                  <a:lnTo>
                    <a:pt x="307467" y="0"/>
                  </a:lnTo>
                  <a:close/>
                </a:path>
              </a:pathLst>
            </a:custGeom>
            <a:solidFill>
              <a:srgbClr val="7F7F7F"/>
            </a:solidFill>
          </p:spPr>
        </p:sp>
      </p:grpSp>
      <p:grpSp>
        <p:nvGrpSpPr>
          <p:cNvPr id="348" name="Group 363">
            <a:extLst>
              <a:ext uri="{FF2B5EF4-FFF2-40B4-BE49-F238E27FC236}">
                <a16:creationId xmlns:a16="http://schemas.microsoft.com/office/drawing/2014/main" id="{6B87C721-0934-5593-37D9-8DD836E80B63}"/>
              </a:ext>
            </a:extLst>
          </p:cNvPr>
          <p:cNvGrpSpPr/>
          <p:nvPr/>
        </p:nvGrpSpPr>
        <p:grpSpPr>
          <a:xfrm>
            <a:off x="10168440" y="4936711"/>
            <a:ext cx="468720" cy="457200"/>
            <a:chOff x="0" y="0"/>
            <a:chExt cx="624960" cy="609600"/>
          </a:xfrm>
        </p:grpSpPr>
        <p:sp>
          <p:nvSpPr>
            <p:cNvPr id="349" name="Freeform 364">
              <a:extLst>
                <a:ext uri="{FF2B5EF4-FFF2-40B4-BE49-F238E27FC236}">
                  <a16:creationId xmlns:a16="http://schemas.microsoft.com/office/drawing/2014/main" id="{3BD17E6B-85CC-D532-A8BA-965FD5352550}"/>
                </a:ext>
              </a:extLst>
            </p:cNvPr>
            <p:cNvSpPr/>
            <p:nvPr/>
          </p:nvSpPr>
          <p:spPr>
            <a:xfrm>
              <a:off x="0" y="0"/>
              <a:ext cx="624840" cy="609473"/>
            </a:xfrm>
            <a:custGeom>
              <a:avLst/>
              <a:gdLst/>
              <a:ahLst/>
              <a:cxnLst/>
              <a:rect l="l" t="t" r="r" b="b"/>
              <a:pathLst>
                <a:path w="624840" h="609473">
                  <a:moveTo>
                    <a:pt x="317500" y="0"/>
                  </a:moveTo>
                  <a:lnTo>
                    <a:pt x="267335" y="53467"/>
                  </a:lnTo>
                  <a:lnTo>
                    <a:pt x="290830" y="81915"/>
                  </a:lnTo>
                  <a:cubicBezTo>
                    <a:pt x="334264" y="124714"/>
                    <a:pt x="334264" y="199517"/>
                    <a:pt x="290830" y="245872"/>
                  </a:cubicBezTo>
                  <a:cubicBezTo>
                    <a:pt x="265811" y="267208"/>
                    <a:pt x="235712" y="277876"/>
                    <a:pt x="206883" y="277876"/>
                  </a:cubicBezTo>
                  <a:cubicBezTo>
                    <a:pt x="178054" y="277876"/>
                    <a:pt x="150622" y="267208"/>
                    <a:pt x="130556" y="245872"/>
                  </a:cubicBezTo>
                  <a:lnTo>
                    <a:pt x="103886" y="217424"/>
                  </a:lnTo>
                  <a:lnTo>
                    <a:pt x="0" y="331470"/>
                  </a:lnTo>
                  <a:lnTo>
                    <a:pt x="233934" y="573786"/>
                  </a:lnTo>
                  <a:cubicBezTo>
                    <a:pt x="254000" y="598805"/>
                    <a:pt x="284099" y="609473"/>
                    <a:pt x="310896" y="609473"/>
                  </a:cubicBezTo>
                  <a:cubicBezTo>
                    <a:pt x="340995" y="609473"/>
                    <a:pt x="371094" y="598805"/>
                    <a:pt x="391033" y="573786"/>
                  </a:cubicBezTo>
                  <a:lnTo>
                    <a:pt x="624840" y="331470"/>
                  </a:lnTo>
                  <a:lnTo>
                    <a:pt x="494538" y="192405"/>
                  </a:lnTo>
                  <a:cubicBezTo>
                    <a:pt x="484505" y="178181"/>
                    <a:pt x="484505" y="153289"/>
                    <a:pt x="494538" y="139065"/>
                  </a:cubicBezTo>
                  <a:lnTo>
                    <a:pt x="548005" y="85598"/>
                  </a:lnTo>
                  <a:cubicBezTo>
                    <a:pt x="558038" y="71374"/>
                    <a:pt x="558038" y="46482"/>
                    <a:pt x="548005" y="32258"/>
                  </a:cubicBezTo>
                  <a:cubicBezTo>
                    <a:pt x="541274" y="25146"/>
                    <a:pt x="531241" y="21463"/>
                    <a:pt x="521335" y="21463"/>
                  </a:cubicBezTo>
                  <a:cubicBezTo>
                    <a:pt x="511429" y="21463"/>
                    <a:pt x="501269" y="25146"/>
                    <a:pt x="494665" y="32258"/>
                  </a:cubicBezTo>
                  <a:lnTo>
                    <a:pt x="444500" y="85598"/>
                  </a:lnTo>
                  <a:cubicBezTo>
                    <a:pt x="439547" y="92710"/>
                    <a:pt x="430276" y="96393"/>
                    <a:pt x="420751" y="96393"/>
                  </a:cubicBezTo>
                  <a:cubicBezTo>
                    <a:pt x="411226" y="96393"/>
                    <a:pt x="401066" y="92710"/>
                    <a:pt x="394462" y="85598"/>
                  </a:cubicBezTo>
                  <a:lnTo>
                    <a:pt x="317500" y="0"/>
                  </a:lnTo>
                  <a:close/>
                </a:path>
              </a:pathLst>
            </a:custGeom>
            <a:solidFill>
              <a:srgbClr val="7F7F7F"/>
            </a:solidFill>
          </p:spPr>
        </p:sp>
      </p:grpSp>
      <p:grpSp>
        <p:nvGrpSpPr>
          <p:cNvPr id="350" name="Group 365">
            <a:extLst>
              <a:ext uri="{FF2B5EF4-FFF2-40B4-BE49-F238E27FC236}">
                <a16:creationId xmlns:a16="http://schemas.microsoft.com/office/drawing/2014/main" id="{8CE9175C-097C-D6AE-B30F-7008ACA6073C}"/>
              </a:ext>
            </a:extLst>
          </p:cNvPr>
          <p:cNvGrpSpPr/>
          <p:nvPr/>
        </p:nvGrpSpPr>
        <p:grpSpPr>
          <a:xfrm>
            <a:off x="14307000" y="8916151"/>
            <a:ext cx="444960" cy="476640"/>
            <a:chOff x="0" y="0"/>
            <a:chExt cx="593280" cy="635520"/>
          </a:xfrm>
        </p:grpSpPr>
        <p:sp>
          <p:nvSpPr>
            <p:cNvPr id="351" name="Freeform 366">
              <a:extLst>
                <a:ext uri="{FF2B5EF4-FFF2-40B4-BE49-F238E27FC236}">
                  <a16:creationId xmlns:a16="http://schemas.microsoft.com/office/drawing/2014/main" id="{711EAE97-2019-89EF-42AF-2F4972C0AAE3}"/>
                </a:ext>
              </a:extLst>
            </p:cNvPr>
            <p:cNvSpPr/>
            <p:nvPr/>
          </p:nvSpPr>
          <p:spPr>
            <a:xfrm>
              <a:off x="0" y="0"/>
              <a:ext cx="593217" cy="635381"/>
            </a:xfrm>
            <a:custGeom>
              <a:avLst/>
              <a:gdLst/>
              <a:ahLst/>
              <a:cxnLst/>
              <a:rect l="l" t="t" r="r" b="b"/>
              <a:pathLst>
                <a:path w="593217" h="635381">
                  <a:moveTo>
                    <a:pt x="296672" y="94234"/>
                  </a:moveTo>
                  <a:cubicBezTo>
                    <a:pt x="312420" y="94234"/>
                    <a:pt x="323850" y="108712"/>
                    <a:pt x="323850" y="128016"/>
                  </a:cubicBezTo>
                  <a:lnTo>
                    <a:pt x="323850" y="147320"/>
                  </a:lnTo>
                  <a:cubicBezTo>
                    <a:pt x="357759" y="159385"/>
                    <a:pt x="384937" y="195580"/>
                    <a:pt x="384937" y="239141"/>
                  </a:cubicBezTo>
                  <a:cubicBezTo>
                    <a:pt x="384937" y="256032"/>
                    <a:pt x="369189" y="268224"/>
                    <a:pt x="355600" y="268224"/>
                  </a:cubicBezTo>
                  <a:cubicBezTo>
                    <a:pt x="339725" y="268224"/>
                    <a:pt x="323850" y="253619"/>
                    <a:pt x="323850" y="239141"/>
                  </a:cubicBezTo>
                  <a:cubicBezTo>
                    <a:pt x="323850" y="219837"/>
                    <a:pt x="310261" y="207772"/>
                    <a:pt x="296672" y="207772"/>
                  </a:cubicBezTo>
                  <a:cubicBezTo>
                    <a:pt x="283083" y="207772"/>
                    <a:pt x="264922" y="224663"/>
                    <a:pt x="264922" y="239141"/>
                  </a:cubicBezTo>
                  <a:cubicBezTo>
                    <a:pt x="267208" y="256032"/>
                    <a:pt x="289814" y="275463"/>
                    <a:pt x="316992" y="292354"/>
                  </a:cubicBezTo>
                  <a:cubicBezTo>
                    <a:pt x="346456" y="316484"/>
                    <a:pt x="387223" y="347853"/>
                    <a:pt x="387223" y="398653"/>
                  </a:cubicBezTo>
                  <a:cubicBezTo>
                    <a:pt x="387223" y="442087"/>
                    <a:pt x="362331" y="473456"/>
                    <a:pt x="328422" y="490474"/>
                  </a:cubicBezTo>
                  <a:lnTo>
                    <a:pt x="328422" y="509778"/>
                  </a:lnTo>
                  <a:cubicBezTo>
                    <a:pt x="328422" y="529082"/>
                    <a:pt x="312547" y="543560"/>
                    <a:pt x="298958" y="543560"/>
                  </a:cubicBezTo>
                  <a:cubicBezTo>
                    <a:pt x="285369" y="543560"/>
                    <a:pt x="267208" y="529082"/>
                    <a:pt x="267208" y="509778"/>
                  </a:cubicBezTo>
                  <a:lnTo>
                    <a:pt x="267208" y="490474"/>
                  </a:lnTo>
                  <a:cubicBezTo>
                    <a:pt x="233172" y="478409"/>
                    <a:pt x="208407" y="442214"/>
                    <a:pt x="208407" y="398653"/>
                  </a:cubicBezTo>
                  <a:cubicBezTo>
                    <a:pt x="208407" y="381762"/>
                    <a:pt x="221996" y="369697"/>
                    <a:pt x="237744" y="369697"/>
                  </a:cubicBezTo>
                  <a:cubicBezTo>
                    <a:pt x="251460" y="369697"/>
                    <a:pt x="264922" y="384175"/>
                    <a:pt x="264922" y="398653"/>
                  </a:cubicBezTo>
                  <a:cubicBezTo>
                    <a:pt x="264922" y="417957"/>
                    <a:pt x="278511" y="430022"/>
                    <a:pt x="296672" y="430022"/>
                  </a:cubicBezTo>
                  <a:cubicBezTo>
                    <a:pt x="312420" y="430022"/>
                    <a:pt x="323850" y="413131"/>
                    <a:pt x="323850" y="398653"/>
                  </a:cubicBezTo>
                  <a:cubicBezTo>
                    <a:pt x="323850" y="381762"/>
                    <a:pt x="301244" y="362331"/>
                    <a:pt x="276225" y="345567"/>
                  </a:cubicBezTo>
                  <a:cubicBezTo>
                    <a:pt x="244475" y="321437"/>
                    <a:pt x="205994" y="289941"/>
                    <a:pt x="205994" y="239141"/>
                  </a:cubicBezTo>
                  <a:cubicBezTo>
                    <a:pt x="205994" y="195707"/>
                    <a:pt x="230886" y="164338"/>
                    <a:pt x="264922" y="147320"/>
                  </a:cubicBezTo>
                  <a:lnTo>
                    <a:pt x="264922" y="128016"/>
                  </a:lnTo>
                  <a:cubicBezTo>
                    <a:pt x="264922" y="108712"/>
                    <a:pt x="278511" y="94234"/>
                    <a:pt x="296672" y="94234"/>
                  </a:cubicBezTo>
                  <a:close/>
                  <a:moveTo>
                    <a:pt x="296672" y="0"/>
                  </a:moveTo>
                  <a:cubicBezTo>
                    <a:pt x="131318" y="0"/>
                    <a:pt x="0" y="142621"/>
                    <a:pt x="0" y="316611"/>
                  </a:cubicBezTo>
                  <a:cubicBezTo>
                    <a:pt x="0" y="492887"/>
                    <a:pt x="131318" y="635381"/>
                    <a:pt x="296672" y="635381"/>
                  </a:cubicBezTo>
                  <a:cubicBezTo>
                    <a:pt x="459613" y="635381"/>
                    <a:pt x="593217" y="492760"/>
                    <a:pt x="593217" y="316484"/>
                  </a:cubicBezTo>
                  <a:cubicBezTo>
                    <a:pt x="593217" y="142621"/>
                    <a:pt x="459613" y="0"/>
                    <a:pt x="296672" y="0"/>
                  </a:cubicBezTo>
                  <a:close/>
                </a:path>
              </a:pathLst>
            </a:custGeom>
            <a:solidFill>
              <a:srgbClr val="7F7F7F"/>
            </a:solidFill>
          </p:spPr>
        </p:sp>
      </p:grpSp>
      <p:grpSp>
        <p:nvGrpSpPr>
          <p:cNvPr id="352" name="Group 367">
            <a:extLst>
              <a:ext uri="{FF2B5EF4-FFF2-40B4-BE49-F238E27FC236}">
                <a16:creationId xmlns:a16="http://schemas.microsoft.com/office/drawing/2014/main" id="{393C596C-6B83-C3DA-0ADB-B3343C3353EB}"/>
              </a:ext>
            </a:extLst>
          </p:cNvPr>
          <p:cNvGrpSpPr/>
          <p:nvPr/>
        </p:nvGrpSpPr>
        <p:grpSpPr>
          <a:xfrm>
            <a:off x="14097480" y="8744071"/>
            <a:ext cx="344880" cy="172080"/>
            <a:chOff x="0" y="0"/>
            <a:chExt cx="459840" cy="229440"/>
          </a:xfrm>
        </p:grpSpPr>
        <p:sp>
          <p:nvSpPr>
            <p:cNvPr id="353" name="Freeform 368">
              <a:extLst>
                <a:ext uri="{FF2B5EF4-FFF2-40B4-BE49-F238E27FC236}">
                  <a16:creationId xmlns:a16="http://schemas.microsoft.com/office/drawing/2014/main" id="{25DE10CA-43A4-E33C-EE2A-AB75EAE99270}"/>
                </a:ext>
              </a:extLst>
            </p:cNvPr>
            <p:cNvSpPr/>
            <p:nvPr/>
          </p:nvSpPr>
          <p:spPr>
            <a:xfrm>
              <a:off x="0" y="127"/>
              <a:ext cx="459740" cy="229235"/>
            </a:xfrm>
            <a:custGeom>
              <a:avLst/>
              <a:gdLst/>
              <a:ahLst/>
              <a:cxnLst/>
              <a:rect l="l" t="t" r="r" b="b"/>
              <a:pathLst>
                <a:path w="459740" h="229235">
                  <a:moveTo>
                    <a:pt x="231013" y="0"/>
                  </a:moveTo>
                  <a:cubicBezTo>
                    <a:pt x="104267" y="0"/>
                    <a:pt x="0" y="50546"/>
                    <a:pt x="0" y="115824"/>
                  </a:cubicBezTo>
                  <a:cubicBezTo>
                    <a:pt x="0" y="178562"/>
                    <a:pt x="104267" y="229235"/>
                    <a:pt x="231013" y="229235"/>
                  </a:cubicBezTo>
                  <a:cubicBezTo>
                    <a:pt x="355600" y="229235"/>
                    <a:pt x="459740" y="178562"/>
                    <a:pt x="459740" y="115824"/>
                  </a:cubicBezTo>
                  <a:cubicBezTo>
                    <a:pt x="459740" y="50546"/>
                    <a:pt x="355600" y="0"/>
                    <a:pt x="231013" y="0"/>
                  </a:cubicBezTo>
                  <a:close/>
                </a:path>
              </a:pathLst>
            </a:custGeom>
            <a:solidFill>
              <a:srgbClr val="7F7F7F"/>
            </a:solidFill>
          </p:spPr>
        </p:sp>
      </p:grpSp>
      <p:grpSp>
        <p:nvGrpSpPr>
          <p:cNvPr id="354" name="Group 369">
            <a:extLst>
              <a:ext uri="{FF2B5EF4-FFF2-40B4-BE49-F238E27FC236}">
                <a16:creationId xmlns:a16="http://schemas.microsoft.com/office/drawing/2014/main" id="{E5526F64-E48C-4458-34E2-0B9D41FB77C0}"/>
              </a:ext>
            </a:extLst>
          </p:cNvPr>
          <p:cNvGrpSpPr/>
          <p:nvPr/>
        </p:nvGrpSpPr>
        <p:grpSpPr>
          <a:xfrm>
            <a:off x="14097480" y="8923351"/>
            <a:ext cx="237600" cy="137520"/>
            <a:chOff x="0" y="0"/>
            <a:chExt cx="316800" cy="183360"/>
          </a:xfrm>
        </p:grpSpPr>
        <p:sp>
          <p:nvSpPr>
            <p:cNvPr id="355" name="Freeform 370">
              <a:extLst>
                <a:ext uri="{FF2B5EF4-FFF2-40B4-BE49-F238E27FC236}">
                  <a16:creationId xmlns:a16="http://schemas.microsoft.com/office/drawing/2014/main" id="{7A3516E7-5197-BA46-4C3A-4F15E2BD61F3}"/>
                </a:ext>
              </a:extLst>
            </p:cNvPr>
            <p:cNvSpPr/>
            <p:nvPr/>
          </p:nvSpPr>
          <p:spPr>
            <a:xfrm>
              <a:off x="0" y="0"/>
              <a:ext cx="316865" cy="183388"/>
            </a:xfrm>
            <a:custGeom>
              <a:avLst/>
              <a:gdLst/>
              <a:ahLst/>
              <a:cxnLst/>
              <a:rect l="l" t="t" r="r" b="b"/>
              <a:pathLst>
                <a:path w="316865" h="183388">
                  <a:moveTo>
                    <a:pt x="0" y="0"/>
                  </a:moveTo>
                  <a:lnTo>
                    <a:pt x="0" y="86868"/>
                  </a:lnTo>
                  <a:cubicBezTo>
                    <a:pt x="0" y="110998"/>
                    <a:pt x="24892" y="135128"/>
                    <a:pt x="63373" y="154432"/>
                  </a:cubicBezTo>
                  <a:cubicBezTo>
                    <a:pt x="97282" y="171323"/>
                    <a:pt x="167513" y="183388"/>
                    <a:pt x="226314" y="183388"/>
                  </a:cubicBezTo>
                  <a:lnTo>
                    <a:pt x="237617" y="183388"/>
                  </a:lnTo>
                  <a:cubicBezTo>
                    <a:pt x="255778" y="132715"/>
                    <a:pt x="280670" y="86868"/>
                    <a:pt x="316865" y="48387"/>
                  </a:cubicBezTo>
                  <a:cubicBezTo>
                    <a:pt x="289687" y="53213"/>
                    <a:pt x="260223" y="58039"/>
                    <a:pt x="228600" y="58039"/>
                  </a:cubicBezTo>
                  <a:cubicBezTo>
                    <a:pt x="169799" y="58039"/>
                    <a:pt x="90678" y="45974"/>
                    <a:pt x="40767" y="24257"/>
                  </a:cubicBezTo>
                  <a:cubicBezTo>
                    <a:pt x="24892" y="16891"/>
                    <a:pt x="11303" y="9779"/>
                    <a:pt x="0" y="0"/>
                  </a:cubicBezTo>
                  <a:close/>
                </a:path>
              </a:pathLst>
            </a:custGeom>
            <a:solidFill>
              <a:srgbClr val="7F7F7F"/>
            </a:solidFill>
          </p:spPr>
        </p:sp>
      </p:grpSp>
      <p:grpSp>
        <p:nvGrpSpPr>
          <p:cNvPr id="356" name="Group 371">
            <a:extLst>
              <a:ext uri="{FF2B5EF4-FFF2-40B4-BE49-F238E27FC236}">
                <a16:creationId xmlns:a16="http://schemas.microsoft.com/office/drawing/2014/main" id="{1B374120-D6FA-12FF-4026-70E512D86701}"/>
              </a:ext>
            </a:extLst>
          </p:cNvPr>
          <p:cNvGrpSpPr/>
          <p:nvPr/>
        </p:nvGrpSpPr>
        <p:grpSpPr>
          <a:xfrm>
            <a:off x="14097480" y="9205591"/>
            <a:ext cx="229680" cy="137520"/>
            <a:chOff x="0" y="0"/>
            <a:chExt cx="306240" cy="183360"/>
          </a:xfrm>
        </p:grpSpPr>
        <p:sp>
          <p:nvSpPr>
            <p:cNvPr id="357" name="Freeform 372">
              <a:extLst>
                <a:ext uri="{FF2B5EF4-FFF2-40B4-BE49-F238E27FC236}">
                  <a16:creationId xmlns:a16="http://schemas.microsoft.com/office/drawing/2014/main" id="{1737CDFD-D0D5-3305-9C0A-C47403F4781F}"/>
                </a:ext>
              </a:extLst>
            </p:cNvPr>
            <p:cNvSpPr/>
            <p:nvPr/>
          </p:nvSpPr>
          <p:spPr>
            <a:xfrm>
              <a:off x="0" y="0"/>
              <a:ext cx="306324" cy="183388"/>
            </a:xfrm>
            <a:custGeom>
              <a:avLst/>
              <a:gdLst/>
              <a:ahLst/>
              <a:cxnLst/>
              <a:rect l="l" t="t" r="r" b="b"/>
              <a:pathLst>
                <a:path w="306324" h="183388">
                  <a:moveTo>
                    <a:pt x="0" y="0"/>
                  </a:moveTo>
                  <a:lnTo>
                    <a:pt x="0" y="91694"/>
                  </a:lnTo>
                  <a:cubicBezTo>
                    <a:pt x="0" y="130302"/>
                    <a:pt x="97536" y="183388"/>
                    <a:pt x="229108" y="183388"/>
                  </a:cubicBezTo>
                  <a:cubicBezTo>
                    <a:pt x="256286" y="183388"/>
                    <a:pt x="281305" y="180975"/>
                    <a:pt x="306324" y="178562"/>
                  </a:cubicBezTo>
                  <a:cubicBezTo>
                    <a:pt x="279019" y="142367"/>
                    <a:pt x="256413" y="103759"/>
                    <a:pt x="240538" y="57912"/>
                  </a:cubicBezTo>
                  <a:lnTo>
                    <a:pt x="229108" y="57912"/>
                  </a:lnTo>
                  <a:cubicBezTo>
                    <a:pt x="170180" y="57912"/>
                    <a:pt x="90805" y="45847"/>
                    <a:pt x="40894" y="24130"/>
                  </a:cubicBezTo>
                  <a:cubicBezTo>
                    <a:pt x="25019" y="19304"/>
                    <a:pt x="11430" y="9652"/>
                    <a:pt x="0" y="0"/>
                  </a:cubicBezTo>
                  <a:close/>
                </a:path>
              </a:pathLst>
            </a:custGeom>
            <a:solidFill>
              <a:srgbClr val="7F7F7F"/>
            </a:solidFill>
          </p:spPr>
        </p:sp>
      </p:grpSp>
      <p:grpSp>
        <p:nvGrpSpPr>
          <p:cNvPr id="358" name="Group 373">
            <a:extLst>
              <a:ext uri="{FF2B5EF4-FFF2-40B4-BE49-F238E27FC236}">
                <a16:creationId xmlns:a16="http://schemas.microsoft.com/office/drawing/2014/main" id="{D6D6CA41-2CF4-0DBB-EB92-605A1006D764}"/>
              </a:ext>
            </a:extLst>
          </p:cNvPr>
          <p:cNvGrpSpPr/>
          <p:nvPr/>
        </p:nvGrpSpPr>
        <p:grpSpPr>
          <a:xfrm>
            <a:off x="14096040" y="9064471"/>
            <a:ext cx="168480" cy="139680"/>
            <a:chOff x="0" y="0"/>
            <a:chExt cx="224640" cy="186240"/>
          </a:xfrm>
        </p:grpSpPr>
        <p:sp>
          <p:nvSpPr>
            <p:cNvPr id="359" name="Freeform 374">
              <a:extLst>
                <a:ext uri="{FF2B5EF4-FFF2-40B4-BE49-F238E27FC236}">
                  <a16:creationId xmlns:a16="http://schemas.microsoft.com/office/drawing/2014/main" id="{6FB17141-E5E0-9BCD-D9DD-B0D3191353BF}"/>
                </a:ext>
              </a:extLst>
            </p:cNvPr>
            <p:cNvSpPr/>
            <p:nvPr/>
          </p:nvSpPr>
          <p:spPr>
            <a:xfrm>
              <a:off x="127" y="127"/>
              <a:ext cx="224536" cy="186182"/>
            </a:xfrm>
            <a:custGeom>
              <a:avLst/>
              <a:gdLst/>
              <a:ahLst/>
              <a:cxnLst/>
              <a:rect l="l" t="t" r="r" b="b"/>
              <a:pathLst>
                <a:path w="224536" h="186182">
                  <a:moveTo>
                    <a:pt x="0" y="0"/>
                  </a:moveTo>
                  <a:lnTo>
                    <a:pt x="0" y="89408"/>
                  </a:lnTo>
                  <a:lnTo>
                    <a:pt x="2159" y="89408"/>
                  </a:lnTo>
                  <a:cubicBezTo>
                    <a:pt x="2159" y="113538"/>
                    <a:pt x="27178" y="137795"/>
                    <a:pt x="65659" y="154686"/>
                  </a:cubicBezTo>
                  <a:cubicBezTo>
                    <a:pt x="99695" y="171704"/>
                    <a:pt x="167767" y="183642"/>
                    <a:pt x="224536" y="186182"/>
                  </a:cubicBezTo>
                  <a:cubicBezTo>
                    <a:pt x="219964" y="164338"/>
                    <a:pt x="217678" y="142621"/>
                    <a:pt x="217678" y="123317"/>
                  </a:cubicBezTo>
                  <a:cubicBezTo>
                    <a:pt x="217678" y="101473"/>
                    <a:pt x="222250" y="79756"/>
                    <a:pt x="224536" y="58039"/>
                  </a:cubicBezTo>
                  <a:cubicBezTo>
                    <a:pt x="167767" y="58039"/>
                    <a:pt x="88519" y="45974"/>
                    <a:pt x="38481" y="24257"/>
                  </a:cubicBezTo>
                  <a:cubicBezTo>
                    <a:pt x="24892" y="19304"/>
                    <a:pt x="11303" y="9652"/>
                    <a:pt x="0" y="0"/>
                  </a:cubicBezTo>
                  <a:close/>
                </a:path>
              </a:pathLst>
            </a:custGeom>
            <a:solidFill>
              <a:srgbClr val="7F7F7F"/>
            </a:solidFill>
          </p:spPr>
        </p:sp>
      </p:grpSp>
      <p:grpSp>
        <p:nvGrpSpPr>
          <p:cNvPr id="360" name="Group 375">
            <a:extLst>
              <a:ext uri="{FF2B5EF4-FFF2-40B4-BE49-F238E27FC236}">
                <a16:creationId xmlns:a16="http://schemas.microsoft.com/office/drawing/2014/main" id="{DEE9481C-BC71-FD86-E7F1-FE8529F13723}"/>
              </a:ext>
            </a:extLst>
          </p:cNvPr>
          <p:cNvGrpSpPr/>
          <p:nvPr/>
        </p:nvGrpSpPr>
        <p:grpSpPr>
          <a:xfrm>
            <a:off x="12821640" y="3557911"/>
            <a:ext cx="524160" cy="433440"/>
            <a:chOff x="0" y="0"/>
            <a:chExt cx="698880" cy="577920"/>
          </a:xfrm>
        </p:grpSpPr>
        <p:sp>
          <p:nvSpPr>
            <p:cNvPr id="361" name="Freeform 376">
              <a:extLst>
                <a:ext uri="{FF2B5EF4-FFF2-40B4-BE49-F238E27FC236}">
                  <a16:creationId xmlns:a16="http://schemas.microsoft.com/office/drawing/2014/main" id="{986D30C5-4FC6-9C20-9188-DB9844F3EFF0}"/>
                </a:ext>
              </a:extLst>
            </p:cNvPr>
            <p:cNvSpPr/>
            <p:nvPr/>
          </p:nvSpPr>
          <p:spPr>
            <a:xfrm>
              <a:off x="127" y="0"/>
              <a:ext cx="698754" cy="578104"/>
            </a:xfrm>
            <a:custGeom>
              <a:avLst/>
              <a:gdLst/>
              <a:ahLst/>
              <a:cxnLst/>
              <a:rect l="l" t="t" r="r" b="b"/>
              <a:pathLst>
                <a:path w="698754" h="578104">
                  <a:moveTo>
                    <a:pt x="38354" y="0"/>
                  </a:moveTo>
                  <a:cubicBezTo>
                    <a:pt x="14732" y="0"/>
                    <a:pt x="0" y="18923"/>
                    <a:pt x="0" y="41148"/>
                  </a:cubicBezTo>
                  <a:cubicBezTo>
                    <a:pt x="0" y="66421"/>
                    <a:pt x="17780" y="82296"/>
                    <a:pt x="38481" y="82296"/>
                  </a:cubicBezTo>
                  <a:lnTo>
                    <a:pt x="82931" y="82296"/>
                  </a:lnTo>
                  <a:lnTo>
                    <a:pt x="156845" y="543306"/>
                  </a:lnTo>
                  <a:cubicBezTo>
                    <a:pt x="159893" y="562229"/>
                    <a:pt x="174625" y="578104"/>
                    <a:pt x="192405" y="578104"/>
                  </a:cubicBezTo>
                  <a:lnTo>
                    <a:pt x="503301" y="578104"/>
                  </a:lnTo>
                  <a:cubicBezTo>
                    <a:pt x="521081" y="578104"/>
                    <a:pt x="541782" y="562229"/>
                    <a:pt x="541782" y="543306"/>
                  </a:cubicBezTo>
                  <a:lnTo>
                    <a:pt x="615823" y="82169"/>
                  </a:lnTo>
                  <a:lnTo>
                    <a:pt x="660273" y="82169"/>
                  </a:lnTo>
                  <a:cubicBezTo>
                    <a:pt x="681101" y="82169"/>
                    <a:pt x="695833" y="63119"/>
                    <a:pt x="695833" y="41021"/>
                  </a:cubicBezTo>
                  <a:cubicBezTo>
                    <a:pt x="698754" y="18923"/>
                    <a:pt x="680974" y="0"/>
                    <a:pt x="660273" y="0"/>
                  </a:cubicBezTo>
                  <a:close/>
                </a:path>
              </a:pathLst>
            </a:custGeom>
            <a:solidFill>
              <a:srgbClr val="7F7F7F"/>
            </a:solidFill>
          </p:spPr>
        </p:sp>
      </p:grpSp>
      <p:grpSp>
        <p:nvGrpSpPr>
          <p:cNvPr id="362" name="Group 377">
            <a:extLst>
              <a:ext uri="{FF2B5EF4-FFF2-40B4-BE49-F238E27FC236}">
                <a16:creationId xmlns:a16="http://schemas.microsoft.com/office/drawing/2014/main" id="{E78EA6DD-AA93-35BC-5587-C952702DBFBD}"/>
              </a:ext>
            </a:extLst>
          </p:cNvPr>
          <p:cNvGrpSpPr/>
          <p:nvPr/>
        </p:nvGrpSpPr>
        <p:grpSpPr>
          <a:xfrm>
            <a:off x="12639480" y="3038791"/>
            <a:ext cx="891360" cy="459360"/>
            <a:chOff x="0" y="0"/>
            <a:chExt cx="1188480" cy="612480"/>
          </a:xfrm>
        </p:grpSpPr>
        <p:sp>
          <p:nvSpPr>
            <p:cNvPr id="363" name="Freeform 378">
              <a:extLst>
                <a:ext uri="{FF2B5EF4-FFF2-40B4-BE49-F238E27FC236}">
                  <a16:creationId xmlns:a16="http://schemas.microsoft.com/office/drawing/2014/main" id="{45755E9E-7C98-7C49-CD44-0212E497F536}"/>
                </a:ext>
              </a:extLst>
            </p:cNvPr>
            <p:cNvSpPr/>
            <p:nvPr/>
          </p:nvSpPr>
          <p:spPr>
            <a:xfrm>
              <a:off x="0" y="127"/>
              <a:ext cx="1188466" cy="612394"/>
            </a:xfrm>
            <a:custGeom>
              <a:avLst/>
              <a:gdLst/>
              <a:ahLst/>
              <a:cxnLst/>
              <a:rect l="l" t="t" r="r" b="b"/>
              <a:pathLst>
                <a:path w="1188466" h="612394">
                  <a:moveTo>
                    <a:pt x="35560" y="0"/>
                  </a:moveTo>
                  <a:cubicBezTo>
                    <a:pt x="14859" y="0"/>
                    <a:pt x="0" y="18923"/>
                    <a:pt x="0" y="44196"/>
                  </a:cubicBezTo>
                  <a:lnTo>
                    <a:pt x="0" y="568198"/>
                  </a:lnTo>
                  <a:cubicBezTo>
                    <a:pt x="0" y="590296"/>
                    <a:pt x="17780" y="612394"/>
                    <a:pt x="35560" y="612394"/>
                  </a:cubicBezTo>
                  <a:lnTo>
                    <a:pt x="290449" y="612394"/>
                  </a:lnTo>
                  <a:cubicBezTo>
                    <a:pt x="305181" y="552323"/>
                    <a:pt x="334899" y="495554"/>
                    <a:pt x="376301" y="457708"/>
                  </a:cubicBezTo>
                  <a:cubicBezTo>
                    <a:pt x="364490" y="429260"/>
                    <a:pt x="358521" y="397637"/>
                    <a:pt x="358521" y="362966"/>
                  </a:cubicBezTo>
                  <a:cubicBezTo>
                    <a:pt x="358521" y="224155"/>
                    <a:pt x="462280" y="113538"/>
                    <a:pt x="592709" y="113538"/>
                  </a:cubicBezTo>
                  <a:cubicBezTo>
                    <a:pt x="720217" y="113538"/>
                    <a:pt x="823976" y="224028"/>
                    <a:pt x="823976" y="362966"/>
                  </a:cubicBezTo>
                  <a:cubicBezTo>
                    <a:pt x="823976" y="394589"/>
                    <a:pt x="818007" y="426085"/>
                    <a:pt x="806196" y="457708"/>
                  </a:cubicBezTo>
                  <a:cubicBezTo>
                    <a:pt x="847725" y="501904"/>
                    <a:pt x="877316" y="552450"/>
                    <a:pt x="892048" y="612394"/>
                  </a:cubicBezTo>
                  <a:lnTo>
                    <a:pt x="1146937" y="612394"/>
                  </a:lnTo>
                  <a:cubicBezTo>
                    <a:pt x="1170686" y="612394"/>
                    <a:pt x="1185418" y="590296"/>
                    <a:pt x="1185418" y="568198"/>
                  </a:cubicBezTo>
                  <a:lnTo>
                    <a:pt x="1185418" y="44196"/>
                  </a:lnTo>
                  <a:cubicBezTo>
                    <a:pt x="1188466" y="18923"/>
                    <a:pt x="1170686" y="0"/>
                    <a:pt x="1149858" y="0"/>
                  </a:cubicBezTo>
                  <a:close/>
                </a:path>
              </a:pathLst>
            </a:custGeom>
            <a:solidFill>
              <a:srgbClr val="7F7F7F"/>
            </a:solidFill>
          </p:spPr>
        </p:sp>
      </p:grpSp>
      <p:grpSp>
        <p:nvGrpSpPr>
          <p:cNvPr id="364" name="Group 379">
            <a:extLst>
              <a:ext uri="{FF2B5EF4-FFF2-40B4-BE49-F238E27FC236}">
                <a16:creationId xmlns:a16="http://schemas.microsoft.com/office/drawing/2014/main" id="{B0FE18D4-7BEF-9B21-BC92-9165A1CE648C}"/>
              </a:ext>
            </a:extLst>
          </p:cNvPr>
          <p:cNvGrpSpPr/>
          <p:nvPr/>
        </p:nvGrpSpPr>
        <p:grpSpPr>
          <a:xfrm>
            <a:off x="12918840" y="3183511"/>
            <a:ext cx="331200" cy="310320"/>
            <a:chOff x="0" y="0"/>
            <a:chExt cx="441600" cy="413760"/>
          </a:xfrm>
        </p:grpSpPr>
        <p:sp>
          <p:nvSpPr>
            <p:cNvPr id="365" name="Freeform 380">
              <a:extLst>
                <a:ext uri="{FF2B5EF4-FFF2-40B4-BE49-F238E27FC236}">
                  <a16:creationId xmlns:a16="http://schemas.microsoft.com/office/drawing/2014/main" id="{09AB78DF-0E38-31FF-3AC4-B69D8079626F}"/>
                </a:ext>
              </a:extLst>
            </p:cNvPr>
            <p:cNvSpPr/>
            <p:nvPr/>
          </p:nvSpPr>
          <p:spPr>
            <a:xfrm>
              <a:off x="127" y="127"/>
              <a:ext cx="441452" cy="413639"/>
            </a:xfrm>
            <a:custGeom>
              <a:avLst/>
              <a:gdLst/>
              <a:ahLst/>
              <a:cxnLst/>
              <a:rect l="l" t="t" r="r" b="b"/>
              <a:pathLst>
                <a:path w="441452" h="413639">
                  <a:moveTo>
                    <a:pt x="222250" y="0"/>
                  </a:moveTo>
                  <a:cubicBezTo>
                    <a:pt x="136271" y="0"/>
                    <a:pt x="65151" y="75692"/>
                    <a:pt x="65151" y="167259"/>
                  </a:cubicBezTo>
                  <a:cubicBezTo>
                    <a:pt x="65151" y="208407"/>
                    <a:pt x="79883" y="249301"/>
                    <a:pt x="109601" y="281051"/>
                  </a:cubicBezTo>
                  <a:cubicBezTo>
                    <a:pt x="56261" y="312547"/>
                    <a:pt x="17780" y="359918"/>
                    <a:pt x="0" y="413639"/>
                  </a:cubicBezTo>
                  <a:lnTo>
                    <a:pt x="441452" y="413639"/>
                  </a:lnTo>
                  <a:cubicBezTo>
                    <a:pt x="420751" y="356870"/>
                    <a:pt x="382143" y="309372"/>
                    <a:pt x="331724" y="281051"/>
                  </a:cubicBezTo>
                  <a:cubicBezTo>
                    <a:pt x="358394" y="249428"/>
                    <a:pt x="376174" y="208407"/>
                    <a:pt x="376174" y="167259"/>
                  </a:cubicBezTo>
                  <a:cubicBezTo>
                    <a:pt x="376301" y="75692"/>
                    <a:pt x="308102" y="0"/>
                    <a:pt x="222250" y="0"/>
                  </a:cubicBezTo>
                  <a:close/>
                </a:path>
              </a:pathLst>
            </a:custGeom>
            <a:solidFill>
              <a:srgbClr val="7F7F7F"/>
            </a:solidFill>
          </p:spPr>
        </p:sp>
      </p:grpSp>
      <p:sp>
        <p:nvSpPr>
          <p:cNvPr id="366" name="Text Placeholder 1">
            <a:extLst>
              <a:ext uri="{FF2B5EF4-FFF2-40B4-BE49-F238E27FC236}">
                <a16:creationId xmlns:a16="http://schemas.microsoft.com/office/drawing/2014/main" id="{D8C0A9D5-78E9-1B36-4989-FF97F1D49BB4}"/>
              </a:ext>
            </a:extLst>
          </p:cNvPr>
          <p:cNvSpPr txBox="1">
            <a:spLocks/>
          </p:cNvSpPr>
          <p:nvPr/>
        </p:nvSpPr>
        <p:spPr>
          <a:xfrm>
            <a:off x="2313590" y="822286"/>
            <a:ext cx="13832400" cy="814772"/>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200" dirty="0">
                <a:solidFill>
                  <a:schemeClr val="accent2">
                    <a:lumMod val="75000"/>
                  </a:schemeClr>
                </a:solidFill>
                <a:latin typeface="Arial"/>
                <a:cs typeface="B Nazanin" panose="00000700000000000000" pitchFamily="2" charset="-78"/>
              </a:rPr>
              <a:t>مجموعه آیکون های کاملاً قابل ویرایش: </a:t>
            </a:r>
            <a:r>
              <a:rPr lang="en-US" sz="7200" dirty="0">
                <a:solidFill>
                  <a:schemeClr val="accent2">
                    <a:lumMod val="75000"/>
                  </a:schemeClr>
                </a:solidFill>
                <a:latin typeface="Arial"/>
                <a:cs typeface="B Nazanin" panose="00000700000000000000" pitchFamily="2" charset="-78"/>
              </a:rPr>
              <a:t>B</a:t>
            </a:r>
          </a:p>
        </p:txBody>
      </p:sp>
    </p:spTree>
    <p:extLst>
      <p:ext uri="{BB962C8B-B14F-4D97-AF65-F5344CB8AC3E}">
        <p14:creationId xmlns:p14="http://schemas.microsoft.com/office/powerpoint/2010/main" val="3382207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4800" y="266700"/>
            <a:ext cx="17678400" cy="9753600"/>
            <a:chOff x="0" y="0"/>
            <a:chExt cx="21730590" cy="11116818"/>
          </a:xfrm>
        </p:grpSpPr>
        <p:sp>
          <p:nvSpPr>
            <p:cNvPr id="3" name="Freeform 3"/>
            <p:cNvSpPr/>
            <p:nvPr/>
          </p:nvSpPr>
          <p:spPr>
            <a:xfrm>
              <a:off x="152655" y="152653"/>
              <a:ext cx="21425283" cy="10811512"/>
            </a:xfrm>
            <a:custGeom>
              <a:avLst/>
              <a:gdLst/>
              <a:ahLst/>
              <a:cxnLst/>
              <a:rect l="l" t="t" r="r" b="b"/>
              <a:pathLst>
                <a:path w="21425282" h="10811510">
                  <a:moveTo>
                    <a:pt x="0" y="0"/>
                  </a:moveTo>
                  <a:lnTo>
                    <a:pt x="21425282" y="0"/>
                  </a:lnTo>
                  <a:lnTo>
                    <a:pt x="21425282" y="10811510"/>
                  </a:lnTo>
                  <a:lnTo>
                    <a:pt x="0" y="10811510"/>
                  </a:lnTo>
                  <a:close/>
                </a:path>
              </a:pathLst>
            </a:custGeom>
            <a:solidFill>
              <a:srgbClr val="EFEFEF"/>
            </a:solidFill>
          </p:spPr>
          <p:txBody>
            <a:bodyPr/>
            <a:lstStyle/>
            <a:p>
              <a:endParaRPr lang="en-US" dirty="0"/>
            </a:p>
          </p:txBody>
        </p:sp>
        <p:sp>
          <p:nvSpPr>
            <p:cNvPr id="4" name="Freeform 4"/>
            <p:cNvSpPr/>
            <p:nvPr/>
          </p:nvSpPr>
          <p:spPr>
            <a:xfrm>
              <a:off x="0" y="0"/>
              <a:ext cx="21730590" cy="11116818"/>
            </a:xfrm>
            <a:custGeom>
              <a:avLst/>
              <a:gdLst/>
              <a:ahLst/>
              <a:cxnLst/>
              <a:rect l="l" t="t" r="r" b="b"/>
              <a:pathLst>
                <a:path w="21730590" h="11116818">
                  <a:moveTo>
                    <a:pt x="152654" y="0"/>
                  </a:moveTo>
                  <a:lnTo>
                    <a:pt x="21577936" y="0"/>
                  </a:lnTo>
                  <a:cubicBezTo>
                    <a:pt x="21662264" y="0"/>
                    <a:pt x="21730590" y="68326"/>
                    <a:pt x="21730590" y="152654"/>
                  </a:cubicBezTo>
                  <a:lnTo>
                    <a:pt x="21730590" y="10964164"/>
                  </a:lnTo>
                  <a:cubicBezTo>
                    <a:pt x="21730590" y="11048492"/>
                    <a:pt x="21662264" y="11116818"/>
                    <a:pt x="21577936" y="11116818"/>
                  </a:cubicBezTo>
                  <a:lnTo>
                    <a:pt x="152654" y="11116818"/>
                  </a:lnTo>
                  <a:cubicBezTo>
                    <a:pt x="68326" y="11116818"/>
                    <a:pt x="0" y="11048492"/>
                    <a:pt x="0" y="10964164"/>
                  </a:cubicBezTo>
                  <a:lnTo>
                    <a:pt x="0" y="152654"/>
                  </a:lnTo>
                  <a:cubicBezTo>
                    <a:pt x="0" y="68326"/>
                    <a:pt x="68326" y="0"/>
                    <a:pt x="152654" y="0"/>
                  </a:cubicBezTo>
                  <a:moveTo>
                    <a:pt x="152654" y="305308"/>
                  </a:moveTo>
                  <a:lnTo>
                    <a:pt x="152654" y="152654"/>
                  </a:lnTo>
                  <a:lnTo>
                    <a:pt x="305308" y="152654"/>
                  </a:lnTo>
                  <a:lnTo>
                    <a:pt x="305308" y="10964164"/>
                  </a:lnTo>
                  <a:lnTo>
                    <a:pt x="152654" y="10964164"/>
                  </a:lnTo>
                  <a:lnTo>
                    <a:pt x="152654" y="10811510"/>
                  </a:lnTo>
                  <a:lnTo>
                    <a:pt x="21577936" y="10811510"/>
                  </a:lnTo>
                  <a:lnTo>
                    <a:pt x="21577936" y="10964164"/>
                  </a:lnTo>
                  <a:lnTo>
                    <a:pt x="21425281" y="10964164"/>
                  </a:lnTo>
                  <a:lnTo>
                    <a:pt x="21425281" y="152654"/>
                  </a:lnTo>
                  <a:lnTo>
                    <a:pt x="21577936" y="152654"/>
                  </a:lnTo>
                  <a:lnTo>
                    <a:pt x="21577936" y="305308"/>
                  </a:lnTo>
                  <a:lnTo>
                    <a:pt x="152654" y="305308"/>
                  </a:lnTo>
                  <a:close/>
                </a:path>
              </a:pathLst>
            </a:custGeom>
            <a:solidFill>
              <a:srgbClr val="684A3A"/>
            </a:solidFill>
          </p:spPr>
        </p:sp>
      </p:grpSp>
      <p:grpSp>
        <p:nvGrpSpPr>
          <p:cNvPr id="6" name="Group 6"/>
          <p:cNvGrpSpPr/>
          <p:nvPr/>
        </p:nvGrpSpPr>
        <p:grpSpPr>
          <a:xfrm>
            <a:off x="9036000" y="2624400"/>
            <a:ext cx="215280" cy="215280"/>
            <a:chOff x="0" y="0"/>
            <a:chExt cx="287040" cy="287040"/>
          </a:xfrm>
        </p:grpSpPr>
        <p:sp>
          <p:nvSpPr>
            <p:cNvPr id="7" name="Freeform 7"/>
            <p:cNvSpPr/>
            <p:nvPr/>
          </p:nvSpPr>
          <p:spPr>
            <a:xfrm>
              <a:off x="-1143" y="0"/>
              <a:ext cx="289306" cy="287020"/>
            </a:xfrm>
            <a:custGeom>
              <a:avLst/>
              <a:gdLst/>
              <a:ahLst/>
              <a:cxnLst/>
              <a:rect l="l" t="t" r="r" b="b"/>
              <a:pathLst>
                <a:path w="289306" h="287020">
                  <a:moveTo>
                    <a:pt x="4826" y="134747"/>
                  </a:moveTo>
                  <a:lnTo>
                    <a:pt x="135890" y="3683"/>
                  </a:lnTo>
                  <a:cubicBezTo>
                    <a:pt x="138176" y="1397"/>
                    <a:pt x="141351" y="0"/>
                    <a:pt x="144653" y="0"/>
                  </a:cubicBezTo>
                  <a:cubicBezTo>
                    <a:pt x="147955" y="0"/>
                    <a:pt x="151130" y="1270"/>
                    <a:pt x="153416" y="3683"/>
                  </a:cubicBezTo>
                  <a:lnTo>
                    <a:pt x="284480" y="134747"/>
                  </a:lnTo>
                  <a:cubicBezTo>
                    <a:pt x="289306" y="139573"/>
                    <a:pt x="289306" y="147574"/>
                    <a:pt x="284480" y="152400"/>
                  </a:cubicBezTo>
                  <a:lnTo>
                    <a:pt x="153543" y="283337"/>
                  </a:lnTo>
                  <a:cubicBezTo>
                    <a:pt x="151257" y="285623"/>
                    <a:pt x="148082" y="287020"/>
                    <a:pt x="144780" y="287020"/>
                  </a:cubicBezTo>
                  <a:cubicBezTo>
                    <a:pt x="141478" y="287020"/>
                    <a:pt x="138303" y="285750"/>
                    <a:pt x="136017" y="283337"/>
                  </a:cubicBezTo>
                  <a:lnTo>
                    <a:pt x="4826" y="152400"/>
                  </a:lnTo>
                  <a:cubicBezTo>
                    <a:pt x="0" y="147574"/>
                    <a:pt x="0" y="139573"/>
                    <a:pt x="4826" y="134747"/>
                  </a:cubicBezTo>
                  <a:moveTo>
                    <a:pt x="22479" y="152400"/>
                  </a:moveTo>
                  <a:lnTo>
                    <a:pt x="13589" y="143510"/>
                  </a:lnTo>
                  <a:lnTo>
                    <a:pt x="22352" y="134747"/>
                  </a:lnTo>
                  <a:lnTo>
                    <a:pt x="153543" y="265684"/>
                  </a:lnTo>
                  <a:lnTo>
                    <a:pt x="144780" y="274447"/>
                  </a:lnTo>
                  <a:lnTo>
                    <a:pt x="136017" y="265684"/>
                  </a:lnTo>
                  <a:lnTo>
                    <a:pt x="266827" y="134747"/>
                  </a:lnTo>
                  <a:lnTo>
                    <a:pt x="275590" y="143510"/>
                  </a:lnTo>
                  <a:lnTo>
                    <a:pt x="266827" y="152273"/>
                  </a:lnTo>
                  <a:lnTo>
                    <a:pt x="135890" y="21336"/>
                  </a:lnTo>
                  <a:lnTo>
                    <a:pt x="144653" y="12446"/>
                  </a:lnTo>
                  <a:lnTo>
                    <a:pt x="153416" y="21209"/>
                  </a:lnTo>
                  <a:lnTo>
                    <a:pt x="22479" y="152400"/>
                  </a:lnTo>
                  <a:close/>
                </a:path>
              </a:pathLst>
            </a:custGeom>
            <a:solidFill>
              <a:srgbClr val="9E7C59"/>
            </a:solidFill>
          </p:spPr>
        </p:sp>
      </p:grpSp>
      <p:grpSp>
        <p:nvGrpSpPr>
          <p:cNvPr id="14" name="Group 14"/>
          <p:cNvGrpSpPr/>
          <p:nvPr/>
        </p:nvGrpSpPr>
        <p:grpSpPr>
          <a:xfrm>
            <a:off x="0" y="0"/>
            <a:ext cx="1973520" cy="1973520"/>
            <a:chOff x="0" y="0"/>
            <a:chExt cx="2631360" cy="2631360"/>
          </a:xfrm>
        </p:grpSpPr>
        <p:sp>
          <p:nvSpPr>
            <p:cNvPr id="15" name="Freeform 15"/>
            <p:cNvSpPr/>
            <p:nvPr/>
          </p:nvSpPr>
          <p:spPr>
            <a:xfrm>
              <a:off x="0" y="0"/>
              <a:ext cx="2631313" cy="2631313"/>
            </a:xfrm>
            <a:custGeom>
              <a:avLst/>
              <a:gdLst/>
              <a:ahLst/>
              <a:cxnLst/>
              <a:rect l="l" t="t" r="r" b="b"/>
              <a:pathLst>
                <a:path w="2631313" h="2631313">
                  <a:moveTo>
                    <a:pt x="0" y="0"/>
                  </a:moveTo>
                  <a:lnTo>
                    <a:pt x="2631313" y="0"/>
                  </a:lnTo>
                  <a:lnTo>
                    <a:pt x="1754251" y="877062"/>
                  </a:lnTo>
                  <a:lnTo>
                    <a:pt x="877062" y="877062"/>
                  </a:lnTo>
                  <a:lnTo>
                    <a:pt x="877062" y="1754124"/>
                  </a:lnTo>
                  <a:lnTo>
                    <a:pt x="0" y="2631313"/>
                  </a:lnTo>
                  <a:close/>
                </a:path>
              </a:pathLst>
            </a:custGeom>
            <a:solidFill>
              <a:srgbClr val="956B54"/>
            </a:solidFill>
          </p:spPr>
        </p:sp>
      </p:grpSp>
      <p:grpSp>
        <p:nvGrpSpPr>
          <p:cNvPr id="16" name="Group 16"/>
          <p:cNvGrpSpPr/>
          <p:nvPr/>
        </p:nvGrpSpPr>
        <p:grpSpPr>
          <a:xfrm rot="-10800000">
            <a:off x="16314480" y="8320320"/>
            <a:ext cx="1973520" cy="1973520"/>
            <a:chOff x="0" y="0"/>
            <a:chExt cx="2631360" cy="2631360"/>
          </a:xfrm>
        </p:grpSpPr>
        <p:sp>
          <p:nvSpPr>
            <p:cNvPr id="17" name="Freeform 17"/>
            <p:cNvSpPr/>
            <p:nvPr/>
          </p:nvSpPr>
          <p:spPr>
            <a:xfrm>
              <a:off x="0" y="0"/>
              <a:ext cx="2631313" cy="2631313"/>
            </a:xfrm>
            <a:custGeom>
              <a:avLst/>
              <a:gdLst/>
              <a:ahLst/>
              <a:cxnLst/>
              <a:rect l="l" t="t" r="r" b="b"/>
              <a:pathLst>
                <a:path w="2631313" h="2631313">
                  <a:moveTo>
                    <a:pt x="0" y="0"/>
                  </a:moveTo>
                  <a:lnTo>
                    <a:pt x="2631313" y="0"/>
                  </a:lnTo>
                  <a:lnTo>
                    <a:pt x="1754251" y="877062"/>
                  </a:lnTo>
                  <a:lnTo>
                    <a:pt x="877062" y="877062"/>
                  </a:lnTo>
                  <a:lnTo>
                    <a:pt x="877062" y="1754124"/>
                  </a:lnTo>
                  <a:lnTo>
                    <a:pt x="0" y="2631313"/>
                  </a:lnTo>
                  <a:close/>
                </a:path>
              </a:pathLst>
            </a:custGeom>
            <a:solidFill>
              <a:srgbClr val="956B54"/>
            </a:solidFill>
          </p:spPr>
        </p:sp>
      </p:grpSp>
      <p:grpSp>
        <p:nvGrpSpPr>
          <p:cNvPr id="5" name="Group 29">
            <a:extLst>
              <a:ext uri="{FF2B5EF4-FFF2-40B4-BE49-F238E27FC236}">
                <a16:creationId xmlns:a16="http://schemas.microsoft.com/office/drawing/2014/main" id="{51DF71AA-7CC5-3A94-78CF-6BAFA8499CB0}"/>
              </a:ext>
            </a:extLst>
          </p:cNvPr>
          <p:cNvGrpSpPr/>
          <p:nvPr/>
        </p:nvGrpSpPr>
        <p:grpSpPr>
          <a:xfrm rot="-10800000">
            <a:off x="10410701" y="6743700"/>
            <a:ext cx="374400" cy="1166400"/>
            <a:chOff x="0" y="0"/>
            <a:chExt cx="499200" cy="1555200"/>
          </a:xfrm>
        </p:grpSpPr>
        <p:sp>
          <p:nvSpPr>
            <p:cNvPr id="10" name="Freeform 30">
              <a:extLst>
                <a:ext uri="{FF2B5EF4-FFF2-40B4-BE49-F238E27FC236}">
                  <a16:creationId xmlns:a16="http://schemas.microsoft.com/office/drawing/2014/main" id="{25E91B27-6F52-DDAD-F355-84ABFC135EA1}"/>
                </a:ext>
              </a:extLst>
            </p:cNvPr>
            <p:cNvSpPr/>
            <p:nvPr/>
          </p:nvSpPr>
          <p:spPr>
            <a:xfrm>
              <a:off x="0" y="0"/>
              <a:ext cx="627253" cy="1126617"/>
            </a:xfrm>
            <a:custGeom>
              <a:avLst/>
              <a:gdLst/>
              <a:ahLst/>
              <a:cxnLst/>
              <a:rect l="l" t="t" r="r" b="b"/>
              <a:pathLst>
                <a:path w="627253" h="1126617">
                  <a:moveTo>
                    <a:pt x="19812" y="451485"/>
                  </a:moveTo>
                  <a:lnTo>
                    <a:pt x="635" y="313690"/>
                  </a:lnTo>
                  <a:lnTo>
                    <a:pt x="0" y="313690"/>
                  </a:lnTo>
                  <a:lnTo>
                    <a:pt x="508" y="313055"/>
                  </a:lnTo>
                  <a:lnTo>
                    <a:pt x="254" y="311023"/>
                  </a:lnTo>
                  <a:lnTo>
                    <a:pt x="2159" y="311023"/>
                  </a:lnTo>
                  <a:lnTo>
                    <a:pt x="249555" y="0"/>
                  </a:lnTo>
                  <a:lnTo>
                    <a:pt x="316230" y="83693"/>
                  </a:lnTo>
                  <a:close/>
                  <a:moveTo>
                    <a:pt x="48768" y="658749"/>
                  </a:moveTo>
                  <a:lnTo>
                    <a:pt x="29718" y="521970"/>
                  </a:lnTo>
                  <a:lnTo>
                    <a:pt x="349377" y="125349"/>
                  </a:lnTo>
                  <a:lnTo>
                    <a:pt x="417703" y="211201"/>
                  </a:lnTo>
                  <a:lnTo>
                    <a:pt x="412750" y="207264"/>
                  </a:lnTo>
                  <a:close/>
                  <a:moveTo>
                    <a:pt x="77470" y="864235"/>
                  </a:moveTo>
                  <a:lnTo>
                    <a:pt x="58547" y="729234"/>
                  </a:lnTo>
                  <a:lnTo>
                    <a:pt x="446659" y="247650"/>
                  </a:lnTo>
                  <a:lnTo>
                    <a:pt x="496951" y="310896"/>
                  </a:lnTo>
                  <a:lnTo>
                    <a:pt x="498856" y="310896"/>
                  </a:lnTo>
                  <a:lnTo>
                    <a:pt x="498602" y="313055"/>
                  </a:lnTo>
                  <a:lnTo>
                    <a:pt x="499110" y="313690"/>
                  </a:lnTo>
                  <a:lnTo>
                    <a:pt x="498475" y="313690"/>
                  </a:lnTo>
                  <a:lnTo>
                    <a:pt x="493776" y="347599"/>
                  </a:lnTo>
                  <a:close/>
                  <a:moveTo>
                    <a:pt x="520954" y="541909"/>
                  </a:moveTo>
                  <a:lnTo>
                    <a:pt x="87249" y="934593"/>
                  </a:lnTo>
                  <a:lnTo>
                    <a:pt x="479933" y="447421"/>
                  </a:lnTo>
                  <a:lnTo>
                    <a:pt x="455422" y="623189"/>
                  </a:lnTo>
                  <a:close/>
                  <a:moveTo>
                    <a:pt x="509270" y="795401"/>
                  </a:moveTo>
                  <a:lnTo>
                    <a:pt x="128651" y="795401"/>
                  </a:lnTo>
                  <a:lnTo>
                    <a:pt x="113792" y="1124585"/>
                  </a:lnTo>
                  <a:lnTo>
                    <a:pt x="116332" y="1126617"/>
                  </a:lnTo>
                  <a:lnTo>
                    <a:pt x="441452" y="723138"/>
                  </a:lnTo>
                  <a:lnTo>
                    <a:pt x="415036" y="912495"/>
                  </a:lnTo>
                  <a:close/>
                  <a:moveTo>
                    <a:pt x="627253" y="912495"/>
                  </a:moveTo>
                  <a:lnTo>
                    <a:pt x="225044" y="912495"/>
                  </a:lnTo>
                  <a:lnTo>
                    <a:pt x="401193" y="694055"/>
                  </a:lnTo>
                  <a:close/>
                  <a:moveTo>
                    <a:pt x="458597" y="1018413"/>
                  </a:moveTo>
                  <a:lnTo>
                    <a:pt x="71247" y="1018413"/>
                  </a:lnTo>
                  <a:lnTo>
                    <a:pt x="132588" y="741934"/>
                  </a:lnTo>
                  <a:lnTo>
                    <a:pt x="366649" y="741934"/>
                  </a:lnTo>
                  <a:close/>
                </a:path>
              </a:pathLst>
            </a:custGeom>
            <a:solidFill>
              <a:srgbClr val="7F7F7F"/>
            </a:solidFill>
          </p:spPr>
        </p:sp>
      </p:grpSp>
      <p:grpSp>
        <p:nvGrpSpPr>
          <p:cNvPr id="11" name="Group 31">
            <a:extLst>
              <a:ext uri="{FF2B5EF4-FFF2-40B4-BE49-F238E27FC236}">
                <a16:creationId xmlns:a16="http://schemas.microsoft.com/office/drawing/2014/main" id="{8DFA2948-4BBE-3C81-9508-E0302E450735}"/>
              </a:ext>
            </a:extLst>
          </p:cNvPr>
          <p:cNvGrpSpPr/>
          <p:nvPr/>
        </p:nvGrpSpPr>
        <p:grpSpPr>
          <a:xfrm>
            <a:off x="11366861" y="6878340"/>
            <a:ext cx="898560" cy="897120"/>
            <a:chOff x="0" y="0"/>
            <a:chExt cx="1198080" cy="1196160"/>
          </a:xfrm>
        </p:grpSpPr>
        <p:sp>
          <p:nvSpPr>
            <p:cNvPr id="12" name="Freeform 32">
              <a:extLst>
                <a:ext uri="{FF2B5EF4-FFF2-40B4-BE49-F238E27FC236}">
                  <a16:creationId xmlns:a16="http://schemas.microsoft.com/office/drawing/2014/main" id="{B910B956-FBF5-F8D1-D7D5-3108767C5D8A}"/>
                </a:ext>
              </a:extLst>
            </p:cNvPr>
            <p:cNvSpPr/>
            <p:nvPr/>
          </p:nvSpPr>
          <p:spPr>
            <a:xfrm>
              <a:off x="0" y="2667"/>
              <a:ext cx="1198118" cy="1193546"/>
            </a:xfrm>
            <a:custGeom>
              <a:avLst/>
              <a:gdLst/>
              <a:ahLst/>
              <a:cxnLst/>
              <a:rect l="l" t="t" r="r" b="b"/>
              <a:pathLst>
                <a:path w="1198118" h="1193546">
                  <a:moveTo>
                    <a:pt x="601218" y="235712"/>
                  </a:moveTo>
                  <a:lnTo>
                    <a:pt x="988695" y="623316"/>
                  </a:lnTo>
                  <a:lnTo>
                    <a:pt x="988695" y="1193546"/>
                  </a:lnTo>
                  <a:lnTo>
                    <a:pt x="747776" y="1193546"/>
                  </a:lnTo>
                  <a:lnTo>
                    <a:pt x="747776" y="929386"/>
                  </a:lnTo>
                  <a:cubicBezTo>
                    <a:pt x="747776" y="887730"/>
                    <a:pt x="714121" y="854075"/>
                    <a:pt x="672465" y="854075"/>
                  </a:cubicBezTo>
                  <a:lnTo>
                    <a:pt x="529971" y="854075"/>
                  </a:lnTo>
                  <a:cubicBezTo>
                    <a:pt x="488315" y="854075"/>
                    <a:pt x="454660" y="887857"/>
                    <a:pt x="454660" y="929386"/>
                  </a:cubicBezTo>
                  <a:lnTo>
                    <a:pt x="454660" y="1193546"/>
                  </a:lnTo>
                  <a:lnTo>
                    <a:pt x="213741" y="1193546"/>
                  </a:lnTo>
                  <a:lnTo>
                    <a:pt x="213741" y="623316"/>
                  </a:lnTo>
                  <a:close/>
                  <a:moveTo>
                    <a:pt x="189230" y="42926"/>
                  </a:moveTo>
                  <a:lnTo>
                    <a:pt x="349631" y="42926"/>
                  </a:lnTo>
                  <a:lnTo>
                    <a:pt x="349631" y="198755"/>
                  </a:lnTo>
                  <a:lnTo>
                    <a:pt x="189230" y="359029"/>
                  </a:lnTo>
                  <a:close/>
                  <a:moveTo>
                    <a:pt x="601218" y="0"/>
                  </a:moveTo>
                  <a:lnTo>
                    <a:pt x="1198118" y="623316"/>
                  </a:lnTo>
                  <a:lnTo>
                    <a:pt x="1076452" y="623316"/>
                  </a:lnTo>
                  <a:lnTo>
                    <a:pt x="601218" y="127000"/>
                  </a:lnTo>
                  <a:close/>
                  <a:moveTo>
                    <a:pt x="601218" y="124333"/>
                  </a:moveTo>
                  <a:lnTo>
                    <a:pt x="122555" y="620649"/>
                  </a:lnTo>
                  <a:lnTo>
                    <a:pt x="0" y="620649"/>
                  </a:lnTo>
                  <a:close/>
                </a:path>
              </a:pathLst>
            </a:custGeom>
            <a:solidFill>
              <a:srgbClr val="7F7F7F"/>
            </a:solidFill>
          </p:spPr>
        </p:sp>
      </p:grpSp>
      <p:grpSp>
        <p:nvGrpSpPr>
          <p:cNvPr id="18" name="Group 33">
            <a:extLst>
              <a:ext uri="{FF2B5EF4-FFF2-40B4-BE49-F238E27FC236}">
                <a16:creationId xmlns:a16="http://schemas.microsoft.com/office/drawing/2014/main" id="{F628D12D-2A3E-E97E-BBAE-B83B16494262}"/>
              </a:ext>
            </a:extLst>
          </p:cNvPr>
          <p:cNvGrpSpPr/>
          <p:nvPr/>
        </p:nvGrpSpPr>
        <p:grpSpPr>
          <a:xfrm>
            <a:off x="14200061" y="6976260"/>
            <a:ext cx="867600" cy="700560"/>
            <a:chOff x="0" y="0"/>
            <a:chExt cx="1156800" cy="934080"/>
          </a:xfrm>
        </p:grpSpPr>
        <p:sp>
          <p:nvSpPr>
            <p:cNvPr id="19" name="Freeform 34">
              <a:extLst>
                <a:ext uri="{FF2B5EF4-FFF2-40B4-BE49-F238E27FC236}">
                  <a16:creationId xmlns:a16="http://schemas.microsoft.com/office/drawing/2014/main" id="{6BEBC294-1628-070C-B703-637E4AE195C1}"/>
                </a:ext>
              </a:extLst>
            </p:cNvPr>
            <p:cNvSpPr/>
            <p:nvPr/>
          </p:nvSpPr>
          <p:spPr>
            <a:xfrm>
              <a:off x="-127" y="0"/>
              <a:ext cx="1156843" cy="934212"/>
            </a:xfrm>
            <a:custGeom>
              <a:avLst/>
              <a:gdLst/>
              <a:ahLst/>
              <a:cxnLst/>
              <a:rect l="l" t="t" r="r" b="b"/>
              <a:pathLst>
                <a:path w="1156843" h="934212">
                  <a:moveTo>
                    <a:pt x="977138" y="517271"/>
                  </a:moveTo>
                  <a:cubicBezTo>
                    <a:pt x="969899" y="572262"/>
                    <a:pt x="950468" y="624332"/>
                    <a:pt x="920877" y="670433"/>
                  </a:cubicBezTo>
                  <a:cubicBezTo>
                    <a:pt x="942721" y="683006"/>
                    <a:pt x="969772" y="684276"/>
                    <a:pt x="993775" y="673354"/>
                  </a:cubicBezTo>
                  <a:cubicBezTo>
                    <a:pt x="1029335" y="657098"/>
                    <a:pt x="1048893" y="618109"/>
                    <a:pt x="1040511" y="579882"/>
                  </a:cubicBezTo>
                  <a:cubicBezTo>
                    <a:pt x="1033526" y="547624"/>
                    <a:pt x="1008380" y="523240"/>
                    <a:pt x="977011" y="517398"/>
                  </a:cubicBezTo>
                  <a:close/>
                  <a:moveTo>
                    <a:pt x="981837" y="436626"/>
                  </a:moveTo>
                  <a:lnTo>
                    <a:pt x="981837" y="439547"/>
                  </a:lnTo>
                  <a:cubicBezTo>
                    <a:pt x="1047115" y="448564"/>
                    <a:pt x="1100963" y="497586"/>
                    <a:pt x="1115314" y="563499"/>
                  </a:cubicBezTo>
                  <a:cubicBezTo>
                    <a:pt x="1131316" y="637032"/>
                    <a:pt x="1093978" y="711708"/>
                    <a:pt x="1025652" y="743077"/>
                  </a:cubicBezTo>
                  <a:cubicBezTo>
                    <a:pt x="975487" y="766064"/>
                    <a:pt x="918591" y="761111"/>
                    <a:pt x="874141" y="732790"/>
                  </a:cubicBezTo>
                  <a:cubicBezTo>
                    <a:pt x="848868" y="760222"/>
                    <a:pt x="819404" y="784352"/>
                    <a:pt x="786511" y="804164"/>
                  </a:cubicBezTo>
                  <a:cubicBezTo>
                    <a:pt x="761873" y="819023"/>
                    <a:pt x="735965" y="830961"/>
                    <a:pt x="709168" y="839216"/>
                  </a:cubicBezTo>
                  <a:lnTo>
                    <a:pt x="1156843" y="839089"/>
                  </a:lnTo>
                  <a:cubicBezTo>
                    <a:pt x="1141984" y="892429"/>
                    <a:pt x="887476" y="934212"/>
                    <a:pt x="578358" y="934212"/>
                  </a:cubicBezTo>
                  <a:cubicBezTo>
                    <a:pt x="270383" y="934212"/>
                    <a:pt x="16256" y="892556"/>
                    <a:pt x="0" y="839470"/>
                  </a:cubicBezTo>
                  <a:lnTo>
                    <a:pt x="447929" y="839343"/>
                  </a:lnTo>
                  <a:cubicBezTo>
                    <a:pt x="421005" y="831088"/>
                    <a:pt x="395097" y="819150"/>
                    <a:pt x="370459" y="804291"/>
                  </a:cubicBezTo>
                  <a:cubicBezTo>
                    <a:pt x="242443" y="727329"/>
                    <a:pt x="167259" y="586105"/>
                    <a:pt x="174879" y="436880"/>
                  </a:cubicBezTo>
                  <a:close/>
                  <a:moveTo>
                    <a:pt x="465836" y="70612"/>
                  </a:moveTo>
                  <a:cubicBezTo>
                    <a:pt x="422021" y="101854"/>
                    <a:pt x="393446" y="107950"/>
                    <a:pt x="396113" y="152527"/>
                  </a:cubicBezTo>
                  <a:cubicBezTo>
                    <a:pt x="406146" y="224028"/>
                    <a:pt x="534416" y="216154"/>
                    <a:pt x="524256" y="294005"/>
                  </a:cubicBezTo>
                  <a:cubicBezTo>
                    <a:pt x="509016" y="336169"/>
                    <a:pt x="488188" y="345440"/>
                    <a:pt x="424561" y="368173"/>
                  </a:cubicBezTo>
                  <a:cubicBezTo>
                    <a:pt x="465582" y="339979"/>
                    <a:pt x="477139" y="322326"/>
                    <a:pt x="475869" y="283210"/>
                  </a:cubicBezTo>
                  <a:cubicBezTo>
                    <a:pt x="475869" y="226314"/>
                    <a:pt x="388620" y="219202"/>
                    <a:pt x="356870" y="173355"/>
                  </a:cubicBezTo>
                  <a:cubicBezTo>
                    <a:pt x="329184" y="130937"/>
                    <a:pt x="371094" y="98298"/>
                    <a:pt x="465709" y="70612"/>
                  </a:cubicBezTo>
                  <a:close/>
                  <a:moveTo>
                    <a:pt x="757047" y="28067"/>
                  </a:moveTo>
                  <a:cubicBezTo>
                    <a:pt x="707009" y="63754"/>
                    <a:pt x="674370" y="70739"/>
                    <a:pt x="677418" y="121793"/>
                  </a:cubicBezTo>
                  <a:cubicBezTo>
                    <a:pt x="688848" y="203581"/>
                    <a:pt x="835533" y="194437"/>
                    <a:pt x="823849" y="283464"/>
                  </a:cubicBezTo>
                  <a:cubicBezTo>
                    <a:pt x="806323" y="331724"/>
                    <a:pt x="782574" y="342138"/>
                    <a:pt x="709930" y="368300"/>
                  </a:cubicBezTo>
                  <a:cubicBezTo>
                    <a:pt x="756793" y="336169"/>
                    <a:pt x="770001" y="315849"/>
                    <a:pt x="768604" y="271145"/>
                  </a:cubicBezTo>
                  <a:cubicBezTo>
                    <a:pt x="768604" y="206121"/>
                    <a:pt x="668909" y="197993"/>
                    <a:pt x="632587" y="145542"/>
                  </a:cubicBezTo>
                  <a:cubicBezTo>
                    <a:pt x="600964" y="97028"/>
                    <a:pt x="648843" y="59817"/>
                    <a:pt x="756920" y="28067"/>
                  </a:cubicBezTo>
                  <a:close/>
                  <a:moveTo>
                    <a:pt x="613537" y="0"/>
                  </a:moveTo>
                  <a:cubicBezTo>
                    <a:pt x="553847" y="42545"/>
                    <a:pt x="514985" y="50800"/>
                    <a:pt x="518541" y="111633"/>
                  </a:cubicBezTo>
                  <a:cubicBezTo>
                    <a:pt x="532130" y="209169"/>
                    <a:pt x="707009" y="198247"/>
                    <a:pt x="693166" y="304419"/>
                  </a:cubicBezTo>
                  <a:cubicBezTo>
                    <a:pt x="672338" y="361950"/>
                    <a:pt x="644017" y="374396"/>
                    <a:pt x="557403" y="405511"/>
                  </a:cubicBezTo>
                  <a:cubicBezTo>
                    <a:pt x="613156" y="367157"/>
                    <a:pt x="629031" y="343027"/>
                    <a:pt x="627380" y="289687"/>
                  </a:cubicBezTo>
                  <a:cubicBezTo>
                    <a:pt x="627380" y="212217"/>
                    <a:pt x="508635" y="202438"/>
                    <a:pt x="465328" y="139954"/>
                  </a:cubicBezTo>
                  <a:cubicBezTo>
                    <a:pt x="427609" y="82169"/>
                    <a:pt x="484759" y="37719"/>
                    <a:pt x="613537" y="0"/>
                  </a:cubicBezTo>
                  <a:close/>
                </a:path>
              </a:pathLst>
            </a:custGeom>
            <a:solidFill>
              <a:srgbClr val="7F7F7F"/>
            </a:solidFill>
          </p:spPr>
        </p:sp>
      </p:grpSp>
      <p:grpSp>
        <p:nvGrpSpPr>
          <p:cNvPr id="20" name="Group 35">
            <a:extLst>
              <a:ext uri="{FF2B5EF4-FFF2-40B4-BE49-F238E27FC236}">
                <a16:creationId xmlns:a16="http://schemas.microsoft.com/office/drawing/2014/main" id="{68FE129C-ED92-214D-F932-79E42FD042C8}"/>
              </a:ext>
            </a:extLst>
          </p:cNvPr>
          <p:cNvGrpSpPr/>
          <p:nvPr/>
        </p:nvGrpSpPr>
        <p:grpSpPr>
          <a:xfrm>
            <a:off x="14287901" y="8778420"/>
            <a:ext cx="996480" cy="730080"/>
            <a:chOff x="0" y="0"/>
            <a:chExt cx="1328640" cy="973440"/>
          </a:xfrm>
        </p:grpSpPr>
        <p:sp>
          <p:nvSpPr>
            <p:cNvPr id="21" name="Freeform 36">
              <a:extLst>
                <a:ext uri="{FF2B5EF4-FFF2-40B4-BE49-F238E27FC236}">
                  <a16:creationId xmlns:a16="http://schemas.microsoft.com/office/drawing/2014/main" id="{712870AC-9977-28A0-9CCB-0D243576493C}"/>
                </a:ext>
              </a:extLst>
            </p:cNvPr>
            <p:cNvSpPr/>
            <p:nvPr/>
          </p:nvSpPr>
          <p:spPr>
            <a:xfrm>
              <a:off x="0" y="0"/>
              <a:ext cx="1328674" cy="973455"/>
            </a:xfrm>
            <a:custGeom>
              <a:avLst/>
              <a:gdLst/>
              <a:ahLst/>
              <a:cxnLst/>
              <a:rect l="l" t="t" r="r" b="b"/>
              <a:pathLst>
                <a:path w="1328674" h="973455">
                  <a:moveTo>
                    <a:pt x="488569" y="601980"/>
                  </a:moveTo>
                  <a:cubicBezTo>
                    <a:pt x="470281" y="601980"/>
                    <a:pt x="455422" y="616839"/>
                    <a:pt x="455422" y="635127"/>
                  </a:cubicBezTo>
                  <a:lnTo>
                    <a:pt x="455422" y="654558"/>
                  </a:lnTo>
                  <a:cubicBezTo>
                    <a:pt x="455422" y="672846"/>
                    <a:pt x="470281" y="687705"/>
                    <a:pt x="488569" y="687705"/>
                  </a:cubicBezTo>
                  <a:lnTo>
                    <a:pt x="845439" y="687705"/>
                  </a:lnTo>
                  <a:cubicBezTo>
                    <a:pt x="863727" y="687705"/>
                    <a:pt x="878586" y="672846"/>
                    <a:pt x="878586" y="654558"/>
                  </a:cubicBezTo>
                  <a:lnTo>
                    <a:pt x="878586" y="635127"/>
                  </a:lnTo>
                  <a:cubicBezTo>
                    <a:pt x="878586" y="616839"/>
                    <a:pt x="863727" y="601980"/>
                    <a:pt x="845439" y="601980"/>
                  </a:cubicBezTo>
                  <a:close/>
                  <a:moveTo>
                    <a:pt x="1056132" y="403352"/>
                  </a:moveTo>
                  <a:cubicBezTo>
                    <a:pt x="1013079" y="403352"/>
                    <a:pt x="978281" y="438150"/>
                    <a:pt x="978281" y="481203"/>
                  </a:cubicBezTo>
                  <a:cubicBezTo>
                    <a:pt x="978281" y="524256"/>
                    <a:pt x="1013206" y="559054"/>
                    <a:pt x="1056132" y="559054"/>
                  </a:cubicBezTo>
                  <a:cubicBezTo>
                    <a:pt x="1099058" y="559054"/>
                    <a:pt x="1133983" y="524256"/>
                    <a:pt x="1133983" y="481203"/>
                  </a:cubicBezTo>
                  <a:cubicBezTo>
                    <a:pt x="1133983" y="438150"/>
                    <a:pt x="1099185" y="403352"/>
                    <a:pt x="1056132" y="403352"/>
                  </a:cubicBezTo>
                  <a:close/>
                  <a:moveTo>
                    <a:pt x="278003" y="403352"/>
                  </a:moveTo>
                  <a:cubicBezTo>
                    <a:pt x="234950" y="403352"/>
                    <a:pt x="200152" y="438150"/>
                    <a:pt x="200152" y="481203"/>
                  </a:cubicBezTo>
                  <a:cubicBezTo>
                    <a:pt x="200152" y="524256"/>
                    <a:pt x="234950" y="559054"/>
                    <a:pt x="278003" y="559054"/>
                  </a:cubicBezTo>
                  <a:cubicBezTo>
                    <a:pt x="321056" y="559054"/>
                    <a:pt x="355854" y="524256"/>
                    <a:pt x="355854" y="481203"/>
                  </a:cubicBezTo>
                  <a:cubicBezTo>
                    <a:pt x="355854" y="438150"/>
                    <a:pt x="320929" y="403352"/>
                    <a:pt x="278003" y="403352"/>
                  </a:cubicBezTo>
                  <a:close/>
                  <a:moveTo>
                    <a:pt x="354965" y="63754"/>
                  </a:moveTo>
                  <a:lnTo>
                    <a:pt x="297307" y="351028"/>
                  </a:lnTo>
                  <a:lnTo>
                    <a:pt x="1036701" y="351028"/>
                  </a:lnTo>
                  <a:lnTo>
                    <a:pt x="979043" y="63754"/>
                  </a:lnTo>
                  <a:close/>
                  <a:moveTo>
                    <a:pt x="276987" y="0"/>
                  </a:moveTo>
                  <a:lnTo>
                    <a:pt x="1057021" y="0"/>
                  </a:lnTo>
                  <a:lnTo>
                    <a:pt x="1119124" y="248539"/>
                  </a:lnTo>
                  <a:cubicBezTo>
                    <a:pt x="1131189" y="237109"/>
                    <a:pt x="1147699" y="230632"/>
                    <a:pt x="1165606" y="230632"/>
                  </a:cubicBezTo>
                  <a:lnTo>
                    <a:pt x="1255522" y="230632"/>
                  </a:lnTo>
                  <a:cubicBezTo>
                    <a:pt x="1295908" y="230632"/>
                    <a:pt x="1328674" y="263398"/>
                    <a:pt x="1328674" y="303784"/>
                  </a:cubicBezTo>
                  <a:lnTo>
                    <a:pt x="1328674" y="324104"/>
                  </a:lnTo>
                  <a:cubicBezTo>
                    <a:pt x="1328674" y="364490"/>
                    <a:pt x="1295908" y="397256"/>
                    <a:pt x="1255522" y="397256"/>
                  </a:cubicBezTo>
                  <a:lnTo>
                    <a:pt x="1249172" y="397256"/>
                  </a:lnTo>
                  <a:cubicBezTo>
                    <a:pt x="1251712" y="404368"/>
                    <a:pt x="1252855" y="411988"/>
                    <a:pt x="1252855" y="419989"/>
                  </a:cubicBezTo>
                  <a:lnTo>
                    <a:pt x="1252855" y="824230"/>
                  </a:lnTo>
                  <a:lnTo>
                    <a:pt x="1181481" y="824230"/>
                  </a:lnTo>
                  <a:lnTo>
                    <a:pt x="1181481" y="924179"/>
                  </a:lnTo>
                  <a:cubicBezTo>
                    <a:pt x="1181481" y="951357"/>
                    <a:pt x="1159383" y="973455"/>
                    <a:pt x="1132205" y="973455"/>
                  </a:cubicBezTo>
                  <a:lnTo>
                    <a:pt x="934974" y="973455"/>
                  </a:lnTo>
                  <a:cubicBezTo>
                    <a:pt x="907796" y="973455"/>
                    <a:pt x="885698" y="951357"/>
                    <a:pt x="885698" y="924179"/>
                  </a:cubicBezTo>
                  <a:lnTo>
                    <a:pt x="885698" y="824230"/>
                  </a:lnTo>
                  <a:lnTo>
                    <a:pt x="448310" y="824230"/>
                  </a:lnTo>
                  <a:lnTo>
                    <a:pt x="448310" y="924179"/>
                  </a:lnTo>
                  <a:cubicBezTo>
                    <a:pt x="448310" y="951357"/>
                    <a:pt x="426212" y="973455"/>
                    <a:pt x="399034" y="973455"/>
                  </a:cubicBezTo>
                  <a:lnTo>
                    <a:pt x="201803" y="973455"/>
                  </a:lnTo>
                  <a:cubicBezTo>
                    <a:pt x="174625" y="973455"/>
                    <a:pt x="152527" y="951357"/>
                    <a:pt x="152527" y="924179"/>
                  </a:cubicBezTo>
                  <a:lnTo>
                    <a:pt x="152527" y="824230"/>
                  </a:lnTo>
                  <a:lnTo>
                    <a:pt x="81153" y="824230"/>
                  </a:lnTo>
                  <a:lnTo>
                    <a:pt x="81153" y="419989"/>
                  </a:lnTo>
                  <a:cubicBezTo>
                    <a:pt x="81153" y="412115"/>
                    <a:pt x="82296" y="404368"/>
                    <a:pt x="84836" y="397256"/>
                  </a:cubicBezTo>
                  <a:lnTo>
                    <a:pt x="73152" y="397256"/>
                  </a:lnTo>
                  <a:cubicBezTo>
                    <a:pt x="32766" y="397256"/>
                    <a:pt x="0" y="364490"/>
                    <a:pt x="0" y="324104"/>
                  </a:cubicBezTo>
                  <a:lnTo>
                    <a:pt x="0" y="303784"/>
                  </a:lnTo>
                  <a:cubicBezTo>
                    <a:pt x="0" y="263398"/>
                    <a:pt x="32766" y="230632"/>
                    <a:pt x="73152" y="230632"/>
                  </a:cubicBezTo>
                  <a:lnTo>
                    <a:pt x="163068" y="230632"/>
                  </a:lnTo>
                  <a:cubicBezTo>
                    <a:pt x="183007" y="230632"/>
                    <a:pt x="201041" y="238633"/>
                    <a:pt x="214122" y="251587"/>
                  </a:cubicBezTo>
                  <a:close/>
                </a:path>
              </a:pathLst>
            </a:custGeom>
            <a:solidFill>
              <a:srgbClr val="7F7F7F"/>
            </a:solidFill>
          </p:spPr>
        </p:sp>
      </p:grpSp>
      <p:grpSp>
        <p:nvGrpSpPr>
          <p:cNvPr id="22" name="Group 37">
            <a:extLst>
              <a:ext uri="{FF2B5EF4-FFF2-40B4-BE49-F238E27FC236}">
                <a16:creationId xmlns:a16="http://schemas.microsoft.com/office/drawing/2014/main" id="{13C650C4-2113-8824-4CDC-8BD81B574B0F}"/>
              </a:ext>
            </a:extLst>
          </p:cNvPr>
          <p:cNvGrpSpPr/>
          <p:nvPr/>
        </p:nvGrpSpPr>
        <p:grpSpPr>
          <a:xfrm>
            <a:off x="4097021" y="6838740"/>
            <a:ext cx="977040" cy="977040"/>
            <a:chOff x="0" y="0"/>
            <a:chExt cx="1302720" cy="1302720"/>
          </a:xfrm>
        </p:grpSpPr>
        <p:sp>
          <p:nvSpPr>
            <p:cNvPr id="23" name="Freeform 38">
              <a:extLst>
                <a:ext uri="{FF2B5EF4-FFF2-40B4-BE49-F238E27FC236}">
                  <a16:creationId xmlns:a16="http://schemas.microsoft.com/office/drawing/2014/main" id="{7DED1D61-987E-BEC9-0888-D263D703C070}"/>
                </a:ext>
              </a:extLst>
            </p:cNvPr>
            <p:cNvSpPr/>
            <p:nvPr/>
          </p:nvSpPr>
          <p:spPr>
            <a:xfrm>
              <a:off x="0" y="0"/>
              <a:ext cx="1302766" cy="1302766"/>
            </a:xfrm>
            <a:custGeom>
              <a:avLst/>
              <a:gdLst/>
              <a:ahLst/>
              <a:cxnLst/>
              <a:rect l="l" t="t" r="r" b="b"/>
              <a:pathLst>
                <a:path w="1302766" h="1302766">
                  <a:moveTo>
                    <a:pt x="463296" y="370967"/>
                  </a:moveTo>
                  <a:lnTo>
                    <a:pt x="946658" y="651383"/>
                  </a:lnTo>
                  <a:lnTo>
                    <a:pt x="463296" y="931672"/>
                  </a:lnTo>
                  <a:close/>
                  <a:moveTo>
                    <a:pt x="651383" y="137668"/>
                  </a:moveTo>
                  <a:cubicBezTo>
                    <a:pt x="367665" y="137668"/>
                    <a:pt x="137668" y="367665"/>
                    <a:pt x="137668" y="651383"/>
                  </a:cubicBezTo>
                  <a:cubicBezTo>
                    <a:pt x="137668" y="935101"/>
                    <a:pt x="367665" y="1165098"/>
                    <a:pt x="651383" y="1165098"/>
                  </a:cubicBezTo>
                  <a:cubicBezTo>
                    <a:pt x="935101" y="1165098"/>
                    <a:pt x="1165098" y="935101"/>
                    <a:pt x="1165098" y="651383"/>
                  </a:cubicBezTo>
                  <a:cubicBezTo>
                    <a:pt x="1165098" y="367665"/>
                    <a:pt x="935101" y="137668"/>
                    <a:pt x="651383" y="137668"/>
                  </a:cubicBezTo>
                  <a:close/>
                  <a:moveTo>
                    <a:pt x="651383" y="0"/>
                  </a:moveTo>
                  <a:cubicBezTo>
                    <a:pt x="1011174" y="0"/>
                    <a:pt x="1302766" y="291592"/>
                    <a:pt x="1302766" y="651383"/>
                  </a:cubicBezTo>
                  <a:cubicBezTo>
                    <a:pt x="1302766" y="1011174"/>
                    <a:pt x="1011174" y="1302766"/>
                    <a:pt x="651383" y="1302766"/>
                  </a:cubicBezTo>
                  <a:cubicBezTo>
                    <a:pt x="291592" y="1302766"/>
                    <a:pt x="0" y="1011047"/>
                    <a:pt x="0" y="651383"/>
                  </a:cubicBezTo>
                  <a:cubicBezTo>
                    <a:pt x="0" y="291719"/>
                    <a:pt x="291592" y="0"/>
                    <a:pt x="651383" y="0"/>
                  </a:cubicBezTo>
                  <a:close/>
                </a:path>
              </a:pathLst>
            </a:custGeom>
            <a:solidFill>
              <a:srgbClr val="7F7F7F"/>
            </a:solidFill>
          </p:spPr>
        </p:sp>
      </p:grpSp>
      <p:grpSp>
        <p:nvGrpSpPr>
          <p:cNvPr id="24" name="Group 39">
            <a:extLst>
              <a:ext uri="{FF2B5EF4-FFF2-40B4-BE49-F238E27FC236}">
                <a16:creationId xmlns:a16="http://schemas.microsoft.com/office/drawing/2014/main" id="{18746DE8-C7D5-94DC-B46E-33DE559513DC}"/>
              </a:ext>
            </a:extLst>
          </p:cNvPr>
          <p:cNvGrpSpPr/>
          <p:nvPr/>
        </p:nvGrpSpPr>
        <p:grpSpPr>
          <a:xfrm>
            <a:off x="7825901" y="8459460"/>
            <a:ext cx="822960" cy="1058400"/>
            <a:chOff x="0" y="0"/>
            <a:chExt cx="1097280" cy="1411200"/>
          </a:xfrm>
        </p:grpSpPr>
        <p:sp>
          <p:nvSpPr>
            <p:cNvPr id="25" name="Freeform 40">
              <a:extLst>
                <a:ext uri="{FF2B5EF4-FFF2-40B4-BE49-F238E27FC236}">
                  <a16:creationId xmlns:a16="http://schemas.microsoft.com/office/drawing/2014/main" id="{35A8CA31-D107-7019-7094-23AB57E28E98}"/>
                </a:ext>
              </a:extLst>
            </p:cNvPr>
            <p:cNvSpPr/>
            <p:nvPr/>
          </p:nvSpPr>
          <p:spPr>
            <a:xfrm>
              <a:off x="0" y="0"/>
              <a:ext cx="1098677" cy="1411224"/>
            </a:xfrm>
            <a:custGeom>
              <a:avLst/>
              <a:gdLst/>
              <a:ahLst/>
              <a:cxnLst/>
              <a:rect l="l" t="t" r="r" b="b"/>
              <a:pathLst>
                <a:path w="1098677" h="1411224">
                  <a:moveTo>
                    <a:pt x="548640" y="0"/>
                  </a:moveTo>
                  <a:cubicBezTo>
                    <a:pt x="565912" y="0"/>
                    <a:pt x="580009" y="14097"/>
                    <a:pt x="580009" y="31369"/>
                  </a:cubicBezTo>
                  <a:lnTo>
                    <a:pt x="580009" y="127508"/>
                  </a:lnTo>
                  <a:cubicBezTo>
                    <a:pt x="664972" y="131318"/>
                    <a:pt x="749046" y="155829"/>
                    <a:pt x="824992" y="200152"/>
                  </a:cubicBezTo>
                  <a:cubicBezTo>
                    <a:pt x="994791" y="299212"/>
                    <a:pt x="1098677" y="481584"/>
                    <a:pt x="1097280" y="678307"/>
                  </a:cubicBezTo>
                  <a:lnTo>
                    <a:pt x="1093089" y="678307"/>
                  </a:lnTo>
                  <a:cubicBezTo>
                    <a:pt x="1051306" y="625221"/>
                    <a:pt x="986282" y="591820"/>
                    <a:pt x="913384" y="591820"/>
                  </a:cubicBezTo>
                  <a:cubicBezTo>
                    <a:pt x="841248" y="591820"/>
                    <a:pt x="776732" y="624713"/>
                    <a:pt x="735330" y="677291"/>
                  </a:cubicBezTo>
                  <a:lnTo>
                    <a:pt x="721995" y="677291"/>
                  </a:lnTo>
                  <a:cubicBezTo>
                    <a:pt x="687705" y="633603"/>
                    <a:pt x="637540" y="603631"/>
                    <a:pt x="580009" y="595884"/>
                  </a:cubicBezTo>
                  <a:lnTo>
                    <a:pt x="580009" y="1092327"/>
                  </a:lnTo>
                  <a:lnTo>
                    <a:pt x="590550" y="1092327"/>
                  </a:lnTo>
                  <a:lnTo>
                    <a:pt x="590550" y="1249299"/>
                  </a:lnTo>
                  <a:lnTo>
                    <a:pt x="589407" y="1249299"/>
                  </a:lnTo>
                  <a:cubicBezTo>
                    <a:pt x="586740" y="1339215"/>
                    <a:pt x="512826" y="1411224"/>
                    <a:pt x="422148" y="1411224"/>
                  </a:cubicBezTo>
                  <a:cubicBezTo>
                    <a:pt x="330708" y="1411224"/>
                    <a:pt x="256286" y="1338072"/>
                    <a:pt x="254635" y="1247013"/>
                  </a:cubicBezTo>
                  <a:cubicBezTo>
                    <a:pt x="254254" y="1246378"/>
                    <a:pt x="254254" y="1245616"/>
                    <a:pt x="254254" y="1244981"/>
                  </a:cubicBezTo>
                  <a:lnTo>
                    <a:pt x="254381" y="1244346"/>
                  </a:lnTo>
                  <a:cubicBezTo>
                    <a:pt x="254254" y="1243965"/>
                    <a:pt x="254254" y="1243711"/>
                    <a:pt x="254254" y="1243330"/>
                  </a:cubicBezTo>
                  <a:lnTo>
                    <a:pt x="254508" y="1243330"/>
                  </a:lnTo>
                  <a:cubicBezTo>
                    <a:pt x="255016" y="1218311"/>
                    <a:pt x="273304" y="1198245"/>
                    <a:pt x="295910" y="1198245"/>
                  </a:cubicBezTo>
                  <a:cubicBezTo>
                    <a:pt x="318516" y="1198245"/>
                    <a:pt x="336804" y="1218311"/>
                    <a:pt x="337312" y="1243330"/>
                  </a:cubicBezTo>
                  <a:lnTo>
                    <a:pt x="338201" y="1243330"/>
                  </a:lnTo>
                  <a:cubicBezTo>
                    <a:pt x="338201" y="1289685"/>
                    <a:pt x="375793" y="1327277"/>
                    <a:pt x="422148" y="1327277"/>
                  </a:cubicBezTo>
                  <a:cubicBezTo>
                    <a:pt x="468503" y="1327277"/>
                    <a:pt x="506095" y="1289685"/>
                    <a:pt x="506095" y="1243330"/>
                  </a:cubicBezTo>
                  <a:lnTo>
                    <a:pt x="506603" y="1243330"/>
                  </a:lnTo>
                  <a:lnTo>
                    <a:pt x="506603" y="1092327"/>
                  </a:lnTo>
                  <a:lnTo>
                    <a:pt x="517144" y="1092327"/>
                  </a:lnTo>
                  <a:lnTo>
                    <a:pt x="517144" y="594741"/>
                  </a:lnTo>
                  <a:cubicBezTo>
                    <a:pt x="456311" y="600329"/>
                    <a:pt x="402844" y="630682"/>
                    <a:pt x="366776" y="676148"/>
                  </a:cubicBezTo>
                  <a:lnTo>
                    <a:pt x="351409" y="676148"/>
                  </a:lnTo>
                  <a:cubicBezTo>
                    <a:pt x="310134" y="624078"/>
                    <a:pt x="245999" y="591693"/>
                    <a:pt x="174371" y="591693"/>
                  </a:cubicBezTo>
                  <a:cubicBezTo>
                    <a:pt x="104648" y="591820"/>
                    <a:pt x="41910" y="622681"/>
                    <a:pt x="0" y="672211"/>
                  </a:cubicBezTo>
                  <a:cubicBezTo>
                    <a:pt x="508" y="476631"/>
                    <a:pt x="105283" y="296164"/>
                    <a:pt x="274828" y="198628"/>
                  </a:cubicBezTo>
                  <a:cubicBezTo>
                    <a:pt x="350139" y="155194"/>
                    <a:pt x="433324" y="131191"/>
                    <a:pt x="517271" y="127508"/>
                  </a:cubicBezTo>
                  <a:lnTo>
                    <a:pt x="517271" y="31369"/>
                  </a:lnTo>
                  <a:cubicBezTo>
                    <a:pt x="517271" y="14097"/>
                    <a:pt x="531368" y="0"/>
                    <a:pt x="548640" y="0"/>
                  </a:cubicBezTo>
                  <a:close/>
                </a:path>
              </a:pathLst>
            </a:custGeom>
            <a:solidFill>
              <a:srgbClr val="7F7F7F"/>
            </a:solidFill>
          </p:spPr>
        </p:sp>
      </p:grpSp>
      <p:grpSp>
        <p:nvGrpSpPr>
          <p:cNvPr id="26" name="Group 41">
            <a:extLst>
              <a:ext uri="{FF2B5EF4-FFF2-40B4-BE49-F238E27FC236}">
                <a16:creationId xmlns:a16="http://schemas.microsoft.com/office/drawing/2014/main" id="{A9BF5D15-9EE8-2680-705B-EC7DA2733670}"/>
              </a:ext>
            </a:extLst>
          </p:cNvPr>
          <p:cNvGrpSpPr/>
          <p:nvPr/>
        </p:nvGrpSpPr>
        <p:grpSpPr>
          <a:xfrm>
            <a:off x="9082301" y="8715060"/>
            <a:ext cx="861840" cy="853200"/>
            <a:chOff x="0" y="0"/>
            <a:chExt cx="1149120" cy="1137600"/>
          </a:xfrm>
        </p:grpSpPr>
        <p:sp>
          <p:nvSpPr>
            <p:cNvPr id="27" name="Freeform 42">
              <a:extLst>
                <a:ext uri="{FF2B5EF4-FFF2-40B4-BE49-F238E27FC236}">
                  <a16:creationId xmlns:a16="http://schemas.microsoft.com/office/drawing/2014/main" id="{307321FA-7230-E56E-4D85-31D59DE3BCA2}"/>
                </a:ext>
              </a:extLst>
            </p:cNvPr>
            <p:cNvSpPr/>
            <p:nvPr/>
          </p:nvSpPr>
          <p:spPr>
            <a:xfrm>
              <a:off x="0" y="0"/>
              <a:ext cx="1149096" cy="1137539"/>
            </a:xfrm>
            <a:custGeom>
              <a:avLst/>
              <a:gdLst/>
              <a:ahLst/>
              <a:cxnLst/>
              <a:rect l="l" t="t" r="r" b="b"/>
              <a:pathLst>
                <a:path w="1149096" h="1137539">
                  <a:moveTo>
                    <a:pt x="629031" y="457708"/>
                  </a:moveTo>
                  <a:lnTo>
                    <a:pt x="97663" y="989203"/>
                  </a:lnTo>
                  <a:cubicBezTo>
                    <a:pt x="90297" y="996569"/>
                    <a:pt x="90297" y="1008380"/>
                    <a:pt x="97663" y="1015746"/>
                  </a:cubicBezTo>
                  <a:cubicBezTo>
                    <a:pt x="105029" y="1023112"/>
                    <a:pt x="116840" y="1023112"/>
                    <a:pt x="124206" y="1015746"/>
                  </a:cubicBezTo>
                  <a:lnTo>
                    <a:pt x="653034" y="486791"/>
                  </a:lnTo>
                  <a:close/>
                  <a:moveTo>
                    <a:pt x="964565" y="84709"/>
                  </a:moveTo>
                  <a:cubicBezTo>
                    <a:pt x="936244" y="84709"/>
                    <a:pt x="913130" y="107696"/>
                    <a:pt x="913130" y="136144"/>
                  </a:cubicBezTo>
                  <a:cubicBezTo>
                    <a:pt x="913130" y="164592"/>
                    <a:pt x="936117" y="187579"/>
                    <a:pt x="964565" y="187579"/>
                  </a:cubicBezTo>
                  <a:cubicBezTo>
                    <a:pt x="993013" y="187579"/>
                    <a:pt x="1016000" y="164465"/>
                    <a:pt x="1016000" y="136144"/>
                  </a:cubicBezTo>
                  <a:cubicBezTo>
                    <a:pt x="1016000" y="107823"/>
                    <a:pt x="993013" y="84709"/>
                    <a:pt x="964565" y="84709"/>
                  </a:cubicBezTo>
                  <a:close/>
                  <a:moveTo>
                    <a:pt x="861060" y="0"/>
                  </a:moveTo>
                  <a:cubicBezTo>
                    <a:pt x="1020191" y="0"/>
                    <a:pt x="1149096" y="129032"/>
                    <a:pt x="1149096" y="288163"/>
                  </a:cubicBezTo>
                  <a:cubicBezTo>
                    <a:pt x="1149096" y="447294"/>
                    <a:pt x="1020191" y="576453"/>
                    <a:pt x="861060" y="576453"/>
                  </a:cubicBezTo>
                  <a:cubicBezTo>
                    <a:pt x="822706" y="576453"/>
                    <a:pt x="786003" y="568960"/>
                    <a:pt x="752602" y="555117"/>
                  </a:cubicBezTo>
                  <a:lnTo>
                    <a:pt x="782066" y="584708"/>
                  </a:lnTo>
                  <a:cubicBezTo>
                    <a:pt x="794512" y="597154"/>
                    <a:pt x="794512" y="617347"/>
                    <a:pt x="782066" y="629793"/>
                  </a:cubicBezTo>
                  <a:lnTo>
                    <a:pt x="729615" y="682244"/>
                  </a:lnTo>
                  <a:cubicBezTo>
                    <a:pt x="717169" y="694690"/>
                    <a:pt x="696976" y="694690"/>
                    <a:pt x="684530" y="682244"/>
                  </a:cubicBezTo>
                  <a:lnTo>
                    <a:pt x="641858" y="639572"/>
                  </a:lnTo>
                  <a:lnTo>
                    <a:pt x="624205" y="657225"/>
                  </a:lnTo>
                  <a:lnTo>
                    <a:pt x="654050" y="687070"/>
                  </a:lnTo>
                  <a:lnTo>
                    <a:pt x="628650" y="712470"/>
                  </a:lnTo>
                  <a:lnTo>
                    <a:pt x="598805" y="682625"/>
                  </a:lnTo>
                  <a:lnTo>
                    <a:pt x="588772" y="692658"/>
                  </a:lnTo>
                  <a:lnTo>
                    <a:pt x="619252" y="723138"/>
                  </a:lnTo>
                  <a:lnTo>
                    <a:pt x="561340" y="781050"/>
                  </a:lnTo>
                  <a:lnTo>
                    <a:pt x="530860" y="750570"/>
                  </a:lnTo>
                  <a:lnTo>
                    <a:pt x="517906" y="763524"/>
                  </a:lnTo>
                  <a:lnTo>
                    <a:pt x="548386" y="794004"/>
                  </a:lnTo>
                  <a:lnTo>
                    <a:pt x="490474" y="851916"/>
                  </a:lnTo>
                  <a:lnTo>
                    <a:pt x="459994" y="821436"/>
                  </a:lnTo>
                  <a:lnTo>
                    <a:pt x="437007" y="844423"/>
                  </a:lnTo>
                  <a:lnTo>
                    <a:pt x="467487" y="874903"/>
                  </a:lnTo>
                  <a:lnTo>
                    <a:pt x="442087" y="900303"/>
                  </a:lnTo>
                  <a:lnTo>
                    <a:pt x="411607" y="869823"/>
                  </a:lnTo>
                  <a:lnTo>
                    <a:pt x="393954" y="887476"/>
                  </a:lnTo>
                  <a:lnTo>
                    <a:pt x="424434" y="917956"/>
                  </a:lnTo>
                  <a:lnTo>
                    <a:pt x="368935" y="973455"/>
                  </a:lnTo>
                  <a:lnTo>
                    <a:pt x="338455" y="942975"/>
                  </a:lnTo>
                  <a:lnTo>
                    <a:pt x="323088" y="958342"/>
                  </a:lnTo>
                  <a:lnTo>
                    <a:pt x="353568" y="988822"/>
                  </a:lnTo>
                  <a:lnTo>
                    <a:pt x="300482" y="1041908"/>
                  </a:lnTo>
                  <a:lnTo>
                    <a:pt x="270002" y="1011428"/>
                  </a:lnTo>
                  <a:lnTo>
                    <a:pt x="246888" y="1034542"/>
                  </a:lnTo>
                  <a:lnTo>
                    <a:pt x="277368" y="1065022"/>
                  </a:lnTo>
                  <a:lnTo>
                    <a:pt x="224282" y="1118108"/>
                  </a:lnTo>
                  <a:lnTo>
                    <a:pt x="220726" y="1114552"/>
                  </a:lnTo>
                  <a:lnTo>
                    <a:pt x="222250" y="1118870"/>
                  </a:lnTo>
                  <a:lnTo>
                    <a:pt x="123698" y="1124585"/>
                  </a:lnTo>
                  <a:lnTo>
                    <a:pt x="0" y="1137539"/>
                  </a:lnTo>
                  <a:lnTo>
                    <a:pt x="18415" y="981837"/>
                  </a:lnTo>
                  <a:lnTo>
                    <a:pt x="17399" y="980821"/>
                  </a:lnTo>
                  <a:lnTo>
                    <a:pt x="18669" y="979551"/>
                  </a:lnTo>
                  <a:lnTo>
                    <a:pt x="18796" y="978154"/>
                  </a:lnTo>
                  <a:lnTo>
                    <a:pt x="19431" y="978789"/>
                  </a:lnTo>
                  <a:lnTo>
                    <a:pt x="596392" y="401828"/>
                  </a:lnTo>
                  <a:cubicBezTo>
                    <a:pt x="581279" y="367030"/>
                    <a:pt x="573024" y="328549"/>
                    <a:pt x="573024" y="288290"/>
                  </a:cubicBezTo>
                  <a:cubicBezTo>
                    <a:pt x="572897" y="129032"/>
                    <a:pt x="701929" y="0"/>
                    <a:pt x="861060" y="0"/>
                  </a:cubicBezTo>
                  <a:close/>
                </a:path>
              </a:pathLst>
            </a:custGeom>
            <a:solidFill>
              <a:srgbClr val="7F7F7F"/>
            </a:solidFill>
          </p:spPr>
        </p:sp>
      </p:grpSp>
      <p:grpSp>
        <p:nvGrpSpPr>
          <p:cNvPr id="28" name="Group 43">
            <a:extLst>
              <a:ext uri="{FF2B5EF4-FFF2-40B4-BE49-F238E27FC236}">
                <a16:creationId xmlns:a16="http://schemas.microsoft.com/office/drawing/2014/main" id="{D033E4C6-BFC6-DE3C-5553-92132B759B69}"/>
              </a:ext>
            </a:extLst>
          </p:cNvPr>
          <p:cNvGrpSpPr/>
          <p:nvPr/>
        </p:nvGrpSpPr>
        <p:grpSpPr>
          <a:xfrm>
            <a:off x="5514701" y="8555940"/>
            <a:ext cx="593280" cy="856800"/>
            <a:chOff x="0" y="0"/>
            <a:chExt cx="791040" cy="1142400"/>
          </a:xfrm>
        </p:grpSpPr>
        <p:sp>
          <p:nvSpPr>
            <p:cNvPr id="29" name="Freeform 44">
              <a:extLst>
                <a:ext uri="{FF2B5EF4-FFF2-40B4-BE49-F238E27FC236}">
                  <a16:creationId xmlns:a16="http://schemas.microsoft.com/office/drawing/2014/main" id="{904C7296-57B2-EBE3-40B9-B18BF277178C}"/>
                </a:ext>
              </a:extLst>
            </p:cNvPr>
            <p:cNvSpPr/>
            <p:nvPr/>
          </p:nvSpPr>
          <p:spPr>
            <a:xfrm>
              <a:off x="0" y="-1651"/>
              <a:ext cx="790956" cy="1144016"/>
            </a:xfrm>
            <a:custGeom>
              <a:avLst/>
              <a:gdLst/>
              <a:ahLst/>
              <a:cxnLst/>
              <a:rect l="l" t="t" r="r" b="b"/>
              <a:pathLst>
                <a:path w="790956" h="1144016">
                  <a:moveTo>
                    <a:pt x="395478" y="750062"/>
                  </a:moveTo>
                  <a:cubicBezTo>
                    <a:pt x="366014" y="750062"/>
                    <a:pt x="342138" y="773938"/>
                    <a:pt x="342138" y="803402"/>
                  </a:cubicBezTo>
                  <a:cubicBezTo>
                    <a:pt x="342138" y="823468"/>
                    <a:pt x="353187" y="840994"/>
                    <a:pt x="370078" y="849376"/>
                  </a:cubicBezTo>
                  <a:lnTo>
                    <a:pt x="351790" y="959866"/>
                  </a:lnTo>
                  <a:lnTo>
                    <a:pt x="439166" y="959866"/>
                  </a:lnTo>
                  <a:lnTo>
                    <a:pt x="420878" y="849376"/>
                  </a:lnTo>
                  <a:cubicBezTo>
                    <a:pt x="437642" y="840994"/>
                    <a:pt x="448818" y="823468"/>
                    <a:pt x="448818" y="803402"/>
                  </a:cubicBezTo>
                  <a:cubicBezTo>
                    <a:pt x="448818" y="773938"/>
                    <a:pt x="424942" y="750062"/>
                    <a:pt x="395478" y="750062"/>
                  </a:cubicBezTo>
                  <a:close/>
                  <a:moveTo>
                    <a:pt x="393573" y="96901"/>
                  </a:moveTo>
                  <a:cubicBezTo>
                    <a:pt x="312293" y="97917"/>
                    <a:pt x="247015" y="164084"/>
                    <a:pt x="247015" y="245364"/>
                  </a:cubicBezTo>
                  <a:lnTo>
                    <a:pt x="246507" y="245364"/>
                  </a:lnTo>
                  <a:lnTo>
                    <a:pt x="246507" y="565912"/>
                  </a:lnTo>
                  <a:lnTo>
                    <a:pt x="544576" y="565912"/>
                  </a:lnTo>
                  <a:lnTo>
                    <a:pt x="544576" y="241554"/>
                  </a:lnTo>
                  <a:lnTo>
                    <a:pt x="544068" y="241554"/>
                  </a:lnTo>
                  <a:cubicBezTo>
                    <a:pt x="542036" y="160274"/>
                    <a:pt x="474980" y="95885"/>
                    <a:pt x="393700" y="96901"/>
                  </a:cubicBezTo>
                  <a:close/>
                  <a:moveTo>
                    <a:pt x="392430" y="1651"/>
                  </a:moveTo>
                  <a:cubicBezTo>
                    <a:pt x="525780" y="0"/>
                    <a:pt x="635762" y="105791"/>
                    <a:pt x="639191" y="239141"/>
                  </a:cubicBezTo>
                  <a:lnTo>
                    <a:pt x="622173" y="239522"/>
                  </a:lnTo>
                  <a:lnTo>
                    <a:pt x="639191" y="239522"/>
                  </a:lnTo>
                  <a:lnTo>
                    <a:pt x="639191" y="565912"/>
                  </a:lnTo>
                  <a:lnTo>
                    <a:pt x="728726" y="565912"/>
                  </a:lnTo>
                  <a:cubicBezTo>
                    <a:pt x="763143" y="565912"/>
                    <a:pt x="790956" y="593725"/>
                    <a:pt x="790956" y="628142"/>
                  </a:cubicBezTo>
                  <a:lnTo>
                    <a:pt x="790956" y="1081786"/>
                  </a:lnTo>
                  <a:cubicBezTo>
                    <a:pt x="790956" y="1116203"/>
                    <a:pt x="763143" y="1144016"/>
                    <a:pt x="728726" y="1144016"/>
                  </a:cubicBezTo>
                  <a:lnTo>
                    <a:pt x="62230" y="1144016"/>
                  </a:lnTo>
                  <a:cubicBezTo>
                    <a:pt x="27813" y="1144016"/>
                    <a:pt x="0" y="1116203"/>
                    <a:pt x="0" y="1081786"/>
                  </a:cubicBezTo>
                  <a:lnTo>
                    <a:pt x="0" y="628142"/>
                  </a:lnTo>
                  <a:cubicBezTo>
                    <a:pt x="0" y="593725"/>
                    <a:pt x="27813" y="565912"/>
                    <a:pt x="62230" y="565912"/>
                  </a:cubicBezTo>
                  <a:lnTo>
                    <a:pt x="151765" y="565912"/>
                  </a:lnTo>
                  <a:lnTo>
                    <a:pt x="151765" y="243205"/>
                  </a:lnTo>
                  <a:lnTo>
                    <a:pt x="152019" y="243205"/>
                  </a:lnTo>
                  <a:cubicBezTo>
                    <a:pt x="152908" y="110744"/>
                    <a:pt x="259715" y="3429"/>
                    <a:pt x="392430" y="1651"/>
                  </a:cubicBezTo>
                  <a:close/>
                </a:path>
              </a:pathLst>
            </a:custGeom>
            <a:solidFill>
              <a:srgbClr val="7F7F7F"/>
            </a:solidFill>
          </p:spPr>
        </p:sp>
      </p:grpSp>
      <p:grpSp>
        <p:nvGrpSpPr>
          <p:cNvPr id="30" name="Group 45">
            <a:extLst>
              <a:ext uri="{FF2B5EF4-FFF2-40B4-BE49-F238E27FC236}">
                <a16:creationId xmlns:a16="http://schemas.microsoft.com/office/drawing/2014/main" id="{3629D769-1D5D-46E6-9BD3-92C4E1EC1F47}"/>
              </a:ext>
            </a:extLst>
          </p:cNvPr>
          <p:cNvGrpSpPr/>
          <p:nvPr/>
        </p:nvGrpSpPr>
        <p:grpSpPr>
          <a:xfrm>
            <a:off x="10351661" y="8619300"/>
            <a:ext cx="774000" cy="856800"/>
            <a:chOff x="0" y="0"/>
            <a:chExt cx="1032000" cy="1142400"/>
          </a:xfrm>
        </p:grpSpPr>
        <p:sp>
          <p:nvSpPr>
            <p:cNvPr id="31" name="Freeform 46">
              <a:extLst>
                <a:ext uri="{FF2B5EF4-FFF2-40B4-BE49-F238E27FC236}">
                  <a16:creationId xmlns:a16="http://schemas.microsoft.com/office/drawing/2014/main" id="{FF25911F-719B-5AD6-1D31-D89F310FC455}"/>
                </a:ext>
              </a:extLst>
            </p:cNvPr>
            <p:cNvSpPr/>
            <p:nvPr/>
          </p:nvSpPr>
          <p:spPr>
            <a:xfrm>
              <a:off x="0" y="-1651"/>
              <a:ext cx="1031875" cy="1144016"/>
            </a:xfrm>
            <a:custGeom>
              <a:avLst/>
              <a:gdLst/>
              <a:ahLst/>
              <a:cxnLst/>
              <a:rect l="l" t="t" r="r" b="b"/>
              <a:pathLst>
                <a:path w="1031875" h="1144016">
                  <a:moveTo>
                    <a:pt x="395478" y="750062"/>
                  </a:moveTo>
                  <a:cubicBezTo>
                    <a:pt x="366014" y="750062"/>
                    <a:pt x="342138" y="773938"/>
                    <a:pt x="342138" y="803402"/>
                  </a:cubicBezTo>
                  <a:cubicBezTo>
                    <a:pt x="342138" y="823468"/>
                    <a:pt x="353187" y="840994"/>
                    <a:pt x="370078" y="849376"/>
                  </a:cubicBezTo>
                  <a:lnTo>
                    <a:pt x="351790" y="959866"/>
                  </a:lnTo>
                  <a:lnTo>
                    <a:pt x="439166" y="959866"/>
                  </a:lnTo>
                  <a:lnTo>
                    <a:pt x="420878" y="849376"/>
                  </a:lnTo>
                  <a:cubicBezTo>
                    <a:pt x="437642" y="840994"/>
                    <a:pt x="448818" y="823468"/>
                    <a:pt x="448818" y="803402"/>
                  </a:cubicBezTo>
                  <a:cubicBezTo>
                    <a:pt x="448818" y="773938"/>
                    <a:pt x="424942" y="750062"/>
                    <a:pt x="395478" y="750062"/>
                  </a:cubicBezTo>
                  <a:close/>
                  <a:moveTo>
                    <a:pt x="785114" y="1651"/>
                  </a:moveTo>
                  <a:cubicBezTo>
                    <a:pt x="918464" y="0"/>
                    <a:pt x="1028446" y="105791"/>
                    <a:pt x="1031875" y="239141"/>
                  </a:cubicBezTo>
                  <a:lnTo>
                    <a:pt x="1014857" y="239522"/>
                  </a:lnTo>
                  <a:lnTo>
                    <a:pt x="1031875" y="239522"/>
                  </a:lnTo>
                  <a:lnTo>
                    <a:pt x="1031875" y="565912"/>
                  </a:lnTo>
                  <a:lnTo>
                    <a:pt x="937260" y="565912"/>
                  </a:lnTo>
                  <a:lnTo>
                    <a:pt x="937260" y="241554"/>
                  </a:lnTo>
                  <a:lnTo>
                    <a:pt x="936752" y="241554"/>
                  </a:lnTo>
                  <a:cubicBezTo>
                    <a:pt x="934720" y="160274"/>
                    <a:pt x="867664" y="95885"/>
                    <a:pt x="786384" y="96901"/>
                  </a:cubicBezTo>
                  <a:cubicBezTo>
                    <a:pt x="705104" y="97917"/>
                    <a:pt x="639699" y="164084"/>
                    <a:pt x="639699" y="245364"/>
                  </a:cubicBezTo>
                  <a:lnTo>
                    <a:pt x="639191" y="245364"/>
                  </a:lnTo>
                  <a:lnTo>
                    <a:pt x="639191" y="565912"/>
                  </a:lnTo>
                  <a:lnTo>
                    <a:pt x="728726" y="565912"/>
                  </a:lnTo>
                  <a:cubicBezTo>
                    <a:pt x="763143" y="565912"/>
                    <a:pt x="790956" y="593725"/>
                    <a:pt x="790956" y="628142"/>
                  </a:cubicBezTo>
                  <a:lnTo>
                    <a:pt x="790956" y="1081786"/>
                  </a:lnTo>
                  <a:cubicBezTo>
                    <a:pt x="790956" y="1116203"/>
                    <a:pt x="763143" y="1144016"/>
                    <a:pt x="728726" y="1144016"/>
                  </a:cubicBezTo>
                  <a:lnTo>
                    <a:pt x="62230" y="1144016"/>
                  </a:lnTo>
                  <a:cubicBezTo>
                    <a:pt x="27813" y="1144016"/>
                    <a:pt x="0" y="1116203"/>
                    <a:pt x="0" y="1081786"/>
                  </a:cubicBezTo>
                  <a:lnTo>
                    <a:pt x="0" y="628142"/>
                  </a:lnTo>
                  <a:cubicBezTo>
                    <a:pt x="0" y="593725"/>
                    <a:pt x="27813" y="565912"/>
                    <a:pt x="62230" y="565912"/>
                  </a:cubicBezTo>
                  <a:lnTo>
                    <a:pt x="544449" y="565912"/>
                  </a:lnTo>
                  <a:lnTo>
                    <a:pt x="544449" y="243205"/>
                  </a:lnTo>
                  <a:lnTo>
                    <a:pt x="544703" y="243205"/>
                  </a:lnTo>
                  <a:cubicBezTo>
                    <a:pt x="545592" y="110744"/>
                    <a:pt x="652399" y="3429"/>
                    <a:pt x="785114" y="1651"/>
                  </a:cubicBezTo>
                  <a:close/>
                </a:path>
              </a:pathLst>
            </a:custGeom>
            <a:solidFill>
              <a:srgbClr val="7F7F7F"/>
            </a:solidFill>
          </p:spPr>
        </p:sp>
      </p:grpSp>
      <p:grpSp>
        <p:nvGrpSpPr>
          <p:cNvPr id="32" name="Group 47">
            <a:extLst>
              <a:ext uri="{FF2B5EF4-FFF2-40B4-BE49-F238E27FC236}">
                <a16:creationId xmlns:a16="http://schemas.microsoft.com/office/drawing/2014/main" id="{E3BBF933-A666-8D83-540D-FE6846646184}"/>
              </a:ext>
            </a:extLst>
          </p:cNvPr>
          <p:cNvGrpSpPr/>
          <p:nvPr/>
        </p:nvGrpSpPr>
        <p:grpSpPr>
          <a:xfrm>
            <a:off x="5312381" y="7033860"/>
            <a:ext cx="1043280" cy="706320"/>
            <a:chOff x="0" y="0"/>
            <a:chExt cx="1391040" cy="941760"/>
          </a:xfrm>
        </p:grpSpPr>
        <p:sp>
          <p:nvSpPr>
            <p:cNvPr id="33" name="Freeform 48">
              <a:extLst>
                <a:ext uri="{FF2B5EF4-FFF2-40B4-BE49-F238E27FC236}">
                  <a16:creationId xmlns:a16="http://schemas.microsoft.com/office/drawing/2014/main" id="{3C4846CD-AC69-7BA3-ACE5-CA2E96BB2484}"/>
                </a:ext>
              </a:extLst>
            </p:cNvPr>
            <p:cNvSpPr/>
            <p:nvPr/>
          </p:nvSpPr>
          <p:spPr>
            <a:xfrm>
              <a:off x="-34671" y="-6223"/>
              <a:ext cx="1447927" cy="948055"/>
            </a:xfrm>
            <a:custGeom>
              <a:avLst/>
              <a:gdLst/>
              <a:ahLst/>
              <a:cxnLst/>
              <a:rect l="l" t="t" r="r" b="b"/>
              <a:pathLst>
                <a:path w="1447927" h="948055">
                  <a:moveTo>
                    <a:pt x="307721" y="291592"/>
                  </a:moveTo>
                  <a:cubicBezTo>
                    <a:pt x="286258" y="291592"/>
                    <a:pt x="268859" y="308991"/>
                    <a:pt x="268859" y="330454"/>
                  </a:cubicBezTo>
                  <a:cubicBezTo>
                    <a:pt x="268859" y="351917"/>
                    <a:pt x="286258" y="369316"/>
                    <a:pt x="307721" y="369316"/>
                  </a:cubicBezTo>
                  <a:cubicBezTo>
                    <a:pt x="329184" y="369316"/>
                    <a:pt x="346583" y="351917"/>
                    <a:pt x="346583" y="330454"/>
                  </a:cubicBezTo>
                  <a:cubicBezTo>
                    <a:pt x="346583" y="308991"/>
                    <a:pt x="329184" y="291592"/>
                    <a:pt x="307721" y="291592"/>
                  </a:cubicBezTo>
                  <a:close/>
                  <a:moveTo>
                    <a:pt x="1296670" y="63627"/>
                  </a:moveTo>
                  <a:cubicBezTo>
                    <a:pt x="1281176" y="63627"/>
                    <a:pt x="1268603" y="80264"/>
                    <a:pt x="1268603" y="100838"/>
                  </a:cubicBezTo>
                  <a:cubicBezTo>
                    <a:pt x="1268603" y="121412"/>
                    <a:pt x="1281176" y="138049"/>
                    <a:pt x="1296670" y="138049"/>
                  </a:cubicBezTo>
                  <a:cubicBezTo>
                    <a:pt x="1312164" y="138049"/>
                    <a:pt x="1324737" y="121412"/>
                    <a:pt x="1324737" y="100838"/>
                  </a:cubicBezTo>
                  <a:cubicBezTo>
                    <a:pt x="1324737" y="80264"/>
                    <a:pt x="1312164" y="63627"/>
                    <a:pt x="1296670" y="63627"/>
                  </a:cubicBezTo>
                  <a:close/>
                  <a:moveTo>
                    <a:pt x="829818" y="59563"/>
                  </a:moveTo>
                  <a:cubicBezTo>
                    <a:pt x="765175" y="60325"/>
                    <a:pt x="700786" y="76835"/>
                    <a:pt x="642747" y="108839"/>
                  </a:cubicBezTo>
                  <a:lnTo>
                    <a:pt x="657987" y="135636"/>
                  </a:lnTo>
                  <a:cubicBezTo>
                    <a:pt x="764921" y="76708"/>
                    <a:pt x="895096" y="75057"/>
                    <a:pt x="1003554" y="131191"/>
                  </a:cubicBezTo>
                  <a:lnTo>
                    <a:pt x="1018159" y="104013"/>
                  </a:lnTo>
                  <a:cubicBezTo>
                    <a:pt x="959231" y="73533"/>
                    <a:pt x="894461" y="58674"/>
                    <a:pt x="829818" y="59563"/>
                  </a:cubicBezTo>
                  <a:close/>
                  <a:moveTo>
                    <a:pt x="816229" y="6731"/>
                  </a:moveTo>
                  <a:cubicBezTo>
                    <a:pt x="966343" y="0"/>
                    <a:pt x="1138428" y="58928"/>
                    <a:pt x="1213485" y="149606"/>
                  </a:cubicBezTo>
                  <a:lnTo>
                    <a:pt x="1243457" y="190627"/>
                  </a:lnTo>
                  <a:cubicBezTo>
                    <a:pt x="1251839" y="182372"/>
                    <a:pt x="1254506" y="177673"/>
                    <a:pt x="1265428" y="167894"/>
                  </a:cubicBezTo>
                  <a:cubicBezTo>
                    <a:pt x="1240028" y="151003"/>
                    <a:pt x="1231773" y="136525"/>
                    <a:pt x="1231773" y="97536"/>
                  </a:cubicBezTo>
                  <a:cubicBezTo>
                    <a:pt x="1231773" y="53340"/>
                    <a:pt x="1256157" y="21209"/>
                    <a:pt x="1295781" y="20701"/>
                  </a:cubicBezTo>
                  <a:cubicBezTo>
                    <a:pt x="1335405" y="20193"/>
                    <a:pt x="1360678" y="59436"/>
                    <a:pt x="1358773" y="100584"/>
                  </a:cubicBezTo>
                  <a:cubicBezTo>
                    <a:pt x="1357884" y="121158"/>
                    <a:pt x="1358265" y="110998"/>
                    <a:pt x="1354455" y="129794"/>
                  </a:cubicBezTo>
                  <a:cubicBezTo>
                    <a:pt x="1369187" y="118872"/>
                    <a:pt x="1394079" y="134620"/>
                    <a:pt x="1416558" y="18288"/>
                  </a:cubicBezTo>
                  <a:cubicBezTo>
                    <a:pt x="1447927" y="123063"/>
                    <a:pt x="1392301" y="169926"/>
                    <a:pt x="1320927" y="181356"/>
                  </a:cubicBezTo>
                  <a:cubicBezTo>
                    <a:pt x="1303909" y="202819"/>
                    <a:pt x="1290574" y="225425"/>
                    <a:pt x="1267968" y="235966"/>
                  </a:cubicBezTo>
                  <a:cubicBezTo>
                    <a:pt x="1267968" y="236093"/>
                    <a:pt x="1268095" y="236093"/>
                    <a:pt x="1268095" y="236220"/>
                  </a:cubicBezTo>
                  <a:lnTo>
                    <a:pt x="1294003" y="317246"/>
                  </a:lnTo>
                  <a:cubicBezTo>
                    <a:pt x="1323213" y="451485"/>
                    <a:pt x="1276858" y="582930"/>
                    <a:pt x="1223645" y="636270"/>
                  </a:cubicBezTo>
                  <a:cubicBezTo>
                    <a:pt x="1209040" y="763270"/>
                    <a:pt x="1173607" y="829056"/>
                    <a:pt x="1142873" y="927735"/>
                  </a:cubicBezTo>
                  <a:cubicBezTo>
                    <a:pt x="1135507" y="945515"/>
                    <a:pt x="1024382" y="940562"/>
                    <a:pt x="1021588" y="926592"/>
                  </a:cubicBezTo>
                  <a:cubicBezTo>
                    <a:pt x="1008126" y="865759"/>
                    <a:pt x="987679" y="798068"/>
                    <a:pt x="981202" y="732663"/>
                  </a:cubicBezTo>
                  <a:cubicBezTo>
                    <a:pt x="871855" y="752729"/>
                    <a:pt x="738378" y="752348"/>
                    <a:pt x="652145" y="745109"/>
                  </a:cubicBezTo>
                  <a:cubicBezTo>
                    <a:pt x="634111" y="823341"/>
                    <a:pt x="582422" y="894842"/>
                    <a:pt x="528574" y="948055"/>
                  </a:cubicBezTo>
                  <a:lnTo>
                    <a:pt x="442214" y="948055"/>
                  </a:lnTo>
                  <a:cubicBezTo>
                    <a:pt x="421386" y="943864"/>
                    <a:pt x="424942" y="794639"/>
                    <a:pt x="428371" y="718947"/>
                  </a:cubicBezTo>
                  <a:cubicBezTo>
                    <a:pt x="294386" y="657733"/>
                    <a:pt x="0" y="576072"/>
                    <a:pt x="38100" y="368554"/>
                  </a:cubicBezTo>
                  <a:cubicBezTo>
                    <a:pt x="40386" y="350393"/>
                    <a:pt x="114300" y="352679"/>
                    <a:pt x="153543" y="351536"/>
                  </a:cubicBezTo>
                  <a:cubicBezTo>
                    <a:pt x="194310" y="291084"/>
                    <a:pt x="215519" y="257810"/>
                    <a:pt x="274828" y="207518"/>
                  </a:cubicBezTo>
                  <a:cubicBezTo>
                    <a:pt x="271399" y="167767"/>
                    <a:pt x="249428" y="95250"/>
                    <a:pt x="264414" y="88392"/>
                  </a:cubicBezTo>
                  <a:cubicBezTo>
                    <a:pt x="365252" y="33909"/>
                    <a:pt x="381762" y="114427"/>
                    <a:pt x="434086" y="159893"/>
                  </a:cubicBezTo>
                  <a:cubicBezTo>
                    <a:pt x="522986" y="67945"/>
                    <a:pt x="706628" y="11303"/>
                    <a:pt x="816229" y="6731"/>
                  </a:cubicBezTo>
                  <a:close/>
                </a:path>
              </a:pathLst>
            </a:custGeom>
            <a:solidFill>
              <a:srgbClr val="7F7F7F"/>
            </a:solidFill>
          </p:spPr>
        </p:sp>
      </p:grpSp>
      <p:grpSp>
        <p:nvGrpSpPr>
          <p:cNvPr id="34" name="Group 49">
            <a:extLst>
              <a:ext uri="{FF2B5EF4-FFF2-40B4-BE49-F238E27FC236}">
                <a16:creationId xmlns:a16="http://schemas.microsoft.com/office/drawing/2014/main" id="{B744935C-D849-B961-7FFC-D0A6A0756BBB}"/>
              </a:ext>
            </a:extLst>
          </p:cNvPr>
          <p:cNvGrpSpPr/>
          <p:nvPr/>
        </p:nvGrpSpPr>
        <p:grpSpPr>
          <a:xfrm>
            <a:off x="4397261" y="8326980"/>
            <a:ext cx="536400" cy="1314720"/>
            <a:chOff x="0" y="0"/>
            <a:chExt cx="715200" cy="1752960"/>
          </a:xfrm>
        </p:grpSpPr>
        <p:sp>
          <p:nvSpPr>
            <p:cNvPr id="35" name="Freeform 50">
              <a:extLst>
                <a:ext uri="{FF2B5EF4-FFF2-40B4-BE49-F238E27FC236}">
                  <a16:creationId xmlns:a16="http://schemas.microsoft.com/office/drawing/2014/main" id="{85CA1214-B4A6-B884-1898-C2F7FCB5EBE2}"/>
                </a:ext>
              </a:extLst>
            </p:cNvPr>
            <p:cNvSpPr/>
            <p:nvPr/>
          </p:nvSpPr>
          <p:spPr>
            <a:xfrm>
              <a:off x="0" y="0"/>
              <a:ext cx="715137" cy="1752854"/>
            </a:xfrm>
            <a:custGeom>
              <a:avLst/>
              <a:gdLst/>
              <a:ahLst/>
              <a:cxnLst/>
              <a:rect l="l" t="t" r="r" b="b"/>
              <a:pathLst>
                <a:path w="715137" h="1752854">
                  <a:moveTo>
                    <a:pt x="345059" y="1342390"/>
                  </a:moveTo>
                  <a:cubicBezTo>
                    <a:pt x="284607" y="1375410"/>
                    <a:pt x="264414" y="1516888"/>
                    <a:pt x="389636" y="1604899"/>
                  </a:cubicBezTo>
                  <a:cubicBezTo>
                    <a:pt x="358394" y="1522857"/>
                    <a:pt x="379095" y="1482344"/>
                    <a:pt x="399415" y="1441323"/>
                  </a:cubicBezTo>
                  <a:cubicBezTo>
                    <a:pt x="399796" y="1462151"/>
                    <a:pt x="378460" y="1507109"/>
                    <a:pt x="430911" y="1533271"/>
                  </a:cubicBezTo>
                  <a:cubicBezTo>
                    <a:pt x="406400" y="1454658"/>
                    <a:pt x="510032" y="1429893"/>
                    <a:pt x="401193" y="1343025"/>
                  </a:cubicBezTo>
                  <a:cubicBezTo>
                    <a:pt x="558673" y="1365758"/>
                    <a:pt x="512318" y="1445895"/>
                    <a:pt x="549783" y="1526667"/>
                  </a:cubicBezTo>
                  <a:cubicBezTo>
                    <a:pt x="522351" y="1531493"/>
                    <a:pt x="482727" y="1458341"/>
                    <a:pt x="491617" y="1492885"/>
                  </a:cubicBezTo>
                  <a:cubicBezTo>
                    <a:pt x="538353" y="1629791"/>
                    <a:pt x="398399" y="1633601"/>
                    <a:pt x="442849" y="1752854"/>
                  </a:cubicBezTo>
                  <a:cubicBezTo>
                    <a:pt x="304673" y="1744980"/>
                    <a:pt x="345059" y="1616583"/>
                    <a:pt x="280162" y="1585341"/>
                  </a:cubicBezTo>
                  <a:cubicBezTo>
                    <a:pt x="262509" y="1582166"/>
                    <a:pt x="241427" y="1596644"/>
                    <a:pt x="280543" y="1660779"/>
                  </a:cubicBezTo>
                  <a:cubicBezTo>
                    <a:pt x="52451" y="1490726"/>
                    <a:pt x="212598" y="1351788"/>
                    <a:pt x="345186" y="1342263"/>
                  </a:cubicBezTo>
                  <a:close/>
                  <a:moveTo>
                    <a:pt x="232664" y="1271524"/>
                  </a:moveTo>
                  <a:lnTo>
                    <a:pt x="487299" y="1271524"/>
                  </a:lnTo>
                  <a:cubicBezTo>
                    <a:pt x="483108" y="1286383"/>
                    <a:pt x="480060" y="1300734"/>
                    <a:pt x="477393" y="1314577"/>
                  </a:cubicBezTo>
                  <a:lnTo>
                    <a:pt x="241300" y="1314196"/>
                  </a:lnTo>
                  <a:close/>
                  <a:moveTo>
                    <a:pt x="366395" y="481838"/>
                  </a:moveTo>
                  <a:cubicBezTo>
                    <a:pt x="403733" y="481838"/>
                    <a:pt x="433832" y="512064"/>
                    <a:pt x="433832" y="549402"/>
                  </a:cubicBezTo>
                  <a:cubicBezTo>
                    <a:pt x="433832" y="586740"/>
                    <a:pt x="403606" y="616966"/>
                    <a:pt x="366395" y="616966"/>
                  </a:cubicBezTo>
                  <a:cubicBezTo>
                    <a:pt x="329184" y="616966"/>
                    <a:pt x="298831" y="586740"/>
                    <a:pt x="298831" y="549402"/>
                  </a:cubicBezTo>
                  <a:cubicBezTo>
                    <a:pt x="298831" y="512064"/>
                    <a:pt x="329057" y="481838"/>
                    <a:pt x="366395" y="481838"/>
                  </a:cubicBezTo>
                  <a:close/>
                  <a:moveTo>
                    <a:pt x="366395" y="414274"/>
                  </a:moveTo>
                  <a:cubicBezTo>
                    <a:pt x="291846" y="414274"/>
                    <a:pt x="231394" y="474726"/>
                    <a:pt x="231394" y="549275"/>
                  </a:cubicBezTo>
                  <a:cubicBezTo>
                    <a:pt x="231394" y="623824"/>
                    <a:pt x="291846" y="684276"/>
                    <a:pt x="366395" y="684276"/>
                  </a:cubicBezTo>
                  <a:cubicBezTo>
                    <a:pt x="440944" y="684276"/>
                    <a:pt x="501396" y="623824"/>
                    <a:pt x="501396" y="549275"/>
                  </a:cubicBezTo>
                  <a:cubicBezTo>
                    <a:pt x="501396" y="474726"/>
                    <a:pt x="440944" y="414274"/>
                    <a:pt x="366395" y="414274"/>
                  </a:cubicBezTo>
                  <a:close/>
                  <a:moveTo>
                    <a:pt x="193040" y="238760"/>
                  </a:moveTo>
                  <a:cubicBezTo>
                    <a:pt x="295529" y="296545"/>
                    <a:pt x="420370" y="297307"/>
                    <a:pt x="523367" y="240792"/>
                  </a:cubicBezTo>
                  <a:cubicBezTo>
                    <a:pt x="634746" y="485902"/>
                    <a:pt x="605663" y="752475"/>
                    <a:pt x="556514" y="976757"/>
                  </a:cubicBezTo>
                  <a:lnTo>
                    <a:pt x="715137" y="1128903"/>
                  </a:lnTo>
                  <a:lnTo>
                    <a:pt x="689229" y="1334516"/>
                  </a:lnTo>
                  <a:lnTo>
                    <a:pt x="502539" y="1205357"/>
                  </a:lnTo>
                  <a:lnTo>
                    <a:pt x="495173" y="1237361"/>
                  </a:lnTo>
                  <a:lnTo>
                    <a:pt x="224536" y="1237361"/>
                  </a:lnTo>
                  <a:cubicBezTo>
                    <a:pt x="222504" y="1228344"/>
                    <a:pt x="220218" y="1219073"/>
                    <a:pt x="217932" y="1209675"/>
                  </a:cubicBezTo>
                  <a:lnTo>
                    <a:pt x="25908" y="1342390"/>
                  </a:lnTo>
                  <a:lnTo>
                    <a:pt x="0" y="1136904"/>
                  </a:lnTo>
                  <a:lnTo>
                    <a:pt x="160020" y="983234"/>
                  </a:lnTo>
                  <a:lnTo>
                    <a:pt x="160528" y="984631"/>
                  </a:lnTo>
                  <a:lnTo>
                    <a:pt x="163195" y="975868"/>
                  </a:lnTo>
                  <a:cubicBezTo>
                    <a:pt x="115443" y="752221"/>
                    <a:pt x="86106" y="481711"/>
                    <a:pt x="193040" y="238760"/>
                  </a:cubicBezTo>
                  <a:close/>
                  <a:moveTo>
                    <a:pt x="356108" y="0"/>
                  </a:moveTo>
                  <a:cubicBezTo>
                    <a:pt x="420116" y="64516"/>
                    <a:pt x="468757" y="132715"/>
                    <a:pt x="504698" y="203327"/>
                  </a:cubicBezTo>
                  <a:cubicBezTo>
                    <a:pt x="413385" y="254254"/>
                    <a:pt x="302006" y="253365"/>
                    <a:pt x="211201" y="201041"/>
                  </a:cubicBezTo>
                  <a:cubicBezTo>
                    <a:pt x="245872" y="130556"/>
                    <a:pt x="293497" y="62992"/>
                    <a:pt x="356108" y="0"/>
                  </a:cubicBezTo>
                  <a:close/>
                </a:path>
              </a:pathLst>
            </a:custGeom>
            <a:solidFill>
              <a:srgbClr val="7F7F7F"/>
            </a:solidFill>
          </p:spPr>
        </p:sp>
      </p:grpSp>
      <p:grpSp>
        <p:nvGrpSpPr>
          <p:cNvPr id="36" name="Group 51">
            <a:extLst>
              <a:ext uri="{FF2B5EF4-FFF2-40B4-BE49-F238E27FC236}">
                <a16:creationId xmlns:a16="http://schemas.microsoft.com/office/drawing/2014/main" id="{E7F518C7-BF7D-6F62-FD28-246F29D439A5}"/>
              </a:ext>
            </a:extLst>
          </p:cNvPr>
          <p:cNvGrpSpPr/>
          <p:nvPr/>
        </p:nvGrpSpPr>
        <p:grpSpPr>
          <a:xfrm>
            <a:off x="11460461" y="8671860"/>
            <a:ext cx="983520" cy="777600"/>
            <a:chOff x="0" y="0"/>
            <a:chExt cx="1311360" cy="1036800"/>
          </a:xfrm>
        </p:grpSpPr>
        <p:sp>
          <p:nvSpPr>
            <p:cNvPr id="37" name="Freeform 52">
              <a:extLst>
                <a:ext uri="{FF2B5EF4-FFF2-40B4-BE49-F238E27FC236}">
                  <a16:creationId xmlns:a16="http://schemas.microsoft.com/office/drawing/2014/main" id="{6A724E4D-3D92-ED1B-75C7-39BB837DABFD}"/>
                </a:ext>
              </a:extLst>
            </p:cNvPr>
            <p:cNvSpPr/>
            <p:nvPr/>
          </p:nvSpPr>
          <p:spPr>
            <a:xfrm>
              <a:off x="0" y="0"/>
              <a:ext cx="1311275" cy="1036828"/>
            </a:xfrm>
            <a:custGeom>
              <a:avLst/>
              <a:gdLst/>
              <a:ahLst/>
              <a:cxnLst/>
              <a:rect l="l" t="t" r="r" b="b"/>
              <a:pathLst>
                <a:path w="1311275" h="1036828">
                  <a:moveTo>
                    <a:pt x="1132332" y="186309"/>
                  </a:moveTo>
                  <a:lnTo>
                    <a:pt x="1212215" y="186309"/>
                  </a:lnTo>
                  <a:cubicBezTo>
                    <a:pt x="1266952" y="186309"/>
                    <a:pt x="1311275" y="230632"/>
                    <a:pt x="1311275" y="285369"/>
                  </a:cubicBezTo>
                  <a:lnTo>
                    <a:pt x="1311275" y="937768"/>
                  </a:lnTo>
                  <a:cubicBezTo>
                    <a:pt x="1311275" y="992505"/>
                    <a:pt x="1266952" y="1036828"/>
                    <a:pt x="1212215" y="1036828"/>
                  </a:cubicBezTo>
                  <a:lnTo>
                    <a:pt x="1132332" y="1036828"/>
                  </a:lnTo>
                  <a:close/>
                  <a:moveTo>
                    <a:pt x="99060" y="1036828"/>
                  </a:moveTo>
                  <a:lnTo>
                    <a:pt x="179070" y="1036828"/>
                  </a:lnTo>
                  <a:lnTo>
                    <a:pt x="99060" y="1036828"/>
                  </a:lnTo>
                  <a:cubicBezTo>
                    <a:pt x="44323" y="1036828"/>
                    <a:pt x="0" y="992505"/>
                    <a:pt x="0" y="937768"/>
                  </a:cubicBezTo>
                  <a:lnTo>
                    <a:pt x="0" y="285369"/>
                  </a:lnTo>
                  <a:cubicBezTo>
                    <a:pt x="0" y="230632"/>
                    <a:pt x="44323" y="186309"/>
                    <a:pt x="99060" y="186309"/>
                  </a:cubicBezTo>
                  <a:close/>
                  <a:moveTo>
                    <a:pt x="581914" y="70993"/>
                  </a:moveTo>
                  <a:cubicBezTo>
                    <a:pt x="559054" y="70993"/>
                    <a:pt x="540385" y="89535"/>
                    <a:pt x="540385" y="112522"/>
                  </a:cubicBezTo>
                  <a:lnTo>
                    <a:pt x="540385" y="186309"/>
                  </a:lnTo>
                  <a:lnTo>
                    <a:pt x="770890" y="186309"/>
                  </a:lnTo>
                  <a:lnTo>
                    <a:pt x="770890" y="112522"/>
                  </a:lnTo>
                  <a:cubicBezTo>
                    <a:pt x="770890" y="89662"/>
                    <a:pt x="752348" y="70993"/>
                    <a:pt x="729361" y="70993"/>
                  </a:cubicBezTo>
                  <a:close/>
                  <a:moveTo>
                    <a:pt x="523748" y="0"/>
                  </a:moveTo>
                  <a:lnTo>
                    <a:pt x="787654" y="0"/>
                  </a:lnTo>
                  <a:cubicBezTo>
                    <a:pt x="817626" y="0"/>
                    <a:pt x="842010" y="24384"/>
                    <a:pt x="842010" y="54356"/>
                  </a:cubicBezTo>
                  <a:lnTo>
                    <a:pt x="842010" y="186309"/>
                  </a:lnTo>
                  <a:lnTo>
                    <a:pt x="1059053" y="186309"/>
                  </a:lnTo>
                  <a:lnTo>
                    <a:pt x="1059053" y="1036828"/>
                  </a:lnTo>
                  <a:lnTo>
                    <a:pt x="252349" y="1036828"/>
                  </a:lnTo>
                  <a:lnTo>
                    <a:pt x="252349" y="186309"/>
                  </a:lnTo>
                  <a:lnTo>
                    <a:pt x="469392" y="186309"/>
                  </a:lnTo>
                  <a:lnTo>
                    <a:pt x="469392" y="54356"/>
                  </a:lnTo>
                  <a:cubicBezTo>
                    <a:pt x="469392" y="24384"/>
                    <a:pt x="493776" y="0"/>
                    <a:pt x="523748" y="0"/>
                  </a:cubicBezTo>
                  <a:close/>
                </a:path>
              </a:pathLst>
            </a:custGeom>
            <a:solidFill>
              <a:srgbClr val="7F7F7F"/>
            </a:solidFill>
          </p:spPr>
        </p:sp>
      </p:grpSp>
      <p:grpSp>
        <p:nvGrpSpPr>
          <p:cNvPr id="38" name="Group 53">
            <a:extLst>
              <a:ext uri="{FF2B5EF4-FFF2-40B4-BE49-F238E27FC236}">
                <a16:creationId xmlns:a16="http://schemas.microsoft.com/office/drawing/2014/main" id="{2624B507-A178-E987-938B-A3DCE1DBB1A9}"/>
              </a:ext>
            </a:extLst>
          </p:cNvPr>
          <p:cNvGrpSpPr/>
          <p:nvPr/>
        </p:nvGrpSpPr>
        <p:grpSpPr>
          <a:xfrm>
            <a:off x="6668141" y="8632980"/>
            <a:ext cx="809280" cy="816480"/>
            <a:chOff x="0" y="0"/>
            <a:chExt cx="1079040" cy="1088640"/>
          </a:xfrm>
        </p:grpSpPr>
        <p:sp>
          <p:nvSpPr>
            <p:cNvPr id="39" name="Freeform 54">
              <a:extLst>
                <a:ext uri="{FF2B5EF4-FFF2-40B4-BE49-F238E27FC236}">
                  <a16:creationId xmlns:a16="http://schemas.microsoft.com/office/drawing/2014/main" id="{1C391633-05C0-AE64-3F51-F48E1A83339E}"/>
                </a:ext>
              </a:extLst>
            </p:cNvPr>
            <p:cNvSpPr/>
            <p:nvPr/>
          </p:nvSpPr>
          <p:spPr>
            <a:xfrm>
              <a:off x="0" y="0"/>
              <a:ext cx="1078992" cy="1088644"/>
            </a:xfrm>
            <a:custGeom>
              <a:avLst/>
              <a:gdLst/>
              <a:ahLst/>
              <a:cxnLst/>
              <a:rect l="l" t="t" r="r" b="b"/>
              <a:pathLst>
                <a:path w="1078992" h="1088644">
                  <a:moveTo>
                    <a:pt x="586994" y="358140"/>
                  </a:moveTo>
                  <a:cubicBezTo>
                    <a:pt x="481965" y="329946"/>
                    <a:pt x="374142" y="392303"/>
                    <a:pt x="345948" y="497332"/>
                  </a:cubicBezTo>
                  <a:cubicBezTo>
                    <a:pt x="317754" y="602361"/>
                    <a:pt x="380111" y="710311"/>
                    <a:pt x="485140" y="738505"/>
                  </a:cubicBezTo>
                  <a:cubicBezTo>
                    <a:pt x="590169" y="766699"/>
                    <a:pt x="697992" y="704342"/>
                    <a:pt x="726186" y="599313"/>
                  </a:cubicBezTo>
                  <a:cubicBezTo>
                    <a:pt x="754380" y="494284"/>
                    <a:pt x="691896" y="386207"/>
                    <a:pt x="586994" y="358140"/>
                  </a:cubicBezTo>
                  <a:close/>
                  <a:moveTo>
                    <a:pt x="622046" y="227330"/>
                  </a:moveTo>
                  <a:cubicBezTo>
                    <a:pt x="799084" y="274828"/>
                    <a:pt x="904240" y="457073"/>
                    <a:pt x="856742" y="634238"/>
                  </a:cubicBezTo>
                  <a:cubicBezTo>
                    <a:pt x="809244" y="811403"/>
                    <a:pt x="627253" y="916686"/>
                    <a:pt x="450088" y="869188"/>
                  </a:cubicBezTo>
                  <a:cubicBezTo>
                    <a:pt x="272923" y="821690"/>
                    <a:pt x="167767" y="639572"/>
                    <a:pt x="215265" y="462280"/>
                  </a:cubicBezTo>
                  <a:cubicBezTo>
                    <a:pt x="262763" y="284988"/>
                    <a:pt x="444754" y="179832"/>
                    <a:pt x="621919" y="227330"/>
                  </a:cubicBezTo>
                  <a:close/>
                  <a:moveTo>
                    <a:pt x="634619" y="179832"/>
                  </a:moveTo>
                  <a:cubicBezTo>
                    <a:pt x="431292" y="125222"/>
                    <a:pt x="222250" y="245999"/>
                    <a:pt x="167767" y="449580"/>
                  </a:cubicBezTo>
                  <a:cubicBezTo>
                    <a:pt x="113284" y="653161"/>
                    <a:pt x="233934" y="862330"/>
                    <a:pt x="437388" y="916813"/>
                  </a:cubicBezTo>
                  <a:cubicBezTo>
                    <a:pt x="640842" y="971296"/>
                    <a:pt x="849884" y="850519"/>
                    <a:pt x="904367" y="647065"/>
                  </a:cubicBezTo>
                  <a:cubicBezTo>
                    <a:pt x="958850" y="443611"/>
                    <a:pt x="838200" y="234315"/>
                    <a:pt x="634746" y="179832"/>
                  </a:cubicBezTo>
                  <a:close/>
                  <a:moveTo>
                    <a:pt x="1078992" y="257810"/>
                  </a:moveTo>
                  <a:lnTo>
                    <a:pt x="1077341" y="263906"/>
                  </a:lnTo>
                  <a:lnTo>
                    <a:pt x="1075690" y="261366"/>
                  </a:lnTo>
                  <a:close/>
                  <a:moveTo>
                    <a:pt x="756412" y="42545"/>
                  </a:moveTo>
                  <a:lnTo>
                    <a:pt x="754126" y="177673"/>
                  </a:lnTo>
                  <a:lnTo>
                    <a:pt x="749935" y="176530"/>
                  </a:lnTo>
                  <a:cubicBezTo>
                    <a:pt x="783717" y="195580"/>
                    <a:pt x="814197" y="218821"/>
                    <a:pt x="840105" y="246507"/>
                  </a:cubicBezTo>
                  <a:lnTo>
                    <a:pt x="960247" y="216662"/>
                  </a:lnTo>
                  <a:lnTo>
                    <a:pt x="1037336" y="361569"/>
                  </a:lnTo>
                  <a:lnTo>
                    <a:pt x="951738" y="438785"/>
                  </a:lnTo>
                  <a:cubicBezTo>
                    <a:pt x="962533" y="477901"/>
                    <a:pt x="967486" y="518922"/>
                    <a:pt x="965708" y="560451"/>
                  </a:cubicBezTo>
                  <a:lnTo>
                    <a:pt x="1072642" y="619887"/>
                  </a:lnTo>
                  <a:lnTo>
                    <a:pt x="1030224" y="778510"/>
                  </a:lnTo>
                  <a:lnTo>
                    <a:pt x="900430" y="776351"/>
                  </a:lnTo>
                  <a:cubicBezTo>
                    <a:pt x="884047" y="803783"/>
                    <a:pt x="864108" y="828548"/>
                    <a:pt x="841883" y="850646"/>
                  </a:cubicBezTo>
                  <a:lnTo>
                    <a:pt x="884555" y="961898"/>
                  </a:lnTo>
                  <a:lnTo>
                    <a:pt x="750189" y="1056005"/>
                  </a:lnTo>
                  <a:lnTo>
                    <a:pt x="648208" y="967486"/>
                  </a:lnTo>
                  <a:lnTo>
                    <a:pt x="660654" y="958850"/>
                  </a:lnTo>
                  <a:cubicBezTo>
                    <a:pt x="621665" y="971550"/>
                    <a:pt x="580263" y="977519"/>
                    <a:pt x="538226" y="977392"/>
                  </a:cubicBezTo>
                  <a:lnTo>
                    <a:pt x="476250" y="1088644"/>
                  </a:lnTo>
                  <a:lnTo>
                    <a:pt x="317754" y="1046099"/>
                  </a:lnTo>
                  <a:lnTo>
                    <a:pt x="319913" y="918718"/>
                  </a:lnTo>
                  <a:cubicBezTo>
                    <a:pt x="286385" y="899541"/>
                    <a:pt x="256032" y="876173"/>
                    <a:pt x="230378" y="848487"/>
                  </a:cubicBezTo>
                  <a:lnTo>
                    <a:pt x="232410" y="852932"/>
                  </a:lnTo>
                  <a:lnTo>
                    <a:pt x="99822" y="878586"/>
                  </a:lnTo>
                  <a:lnTo>
                    <a:pt x="30480" y="729742"/>
                  </a:lnTo>
                  <a:lnTo>
                    <a:pt x="120142" y="656971"/>
                  </a:lnTo>
                  <a:cubicBezTo>
                    <a:pt x="110617" y="621919"/>
                    <a:pt x="105537" y="585343"/>
                    <a:pt x="105537" y="548132"/>
                  </a:cubicBezTo>
                  <a:lnTo>
                    <a:pt x="0" y="489585"/>
                  </a:lnTo>
                  <a:lnTo>
                    <a:pt x="42418" y="330962"/>
                  </a:lnTo>
                  <a:lnTo>
                    <a:pt x="163322" y="332994"/>
                  </a:lnTo>
                  <a:cubicBezTo>
                    <a:pt x="179705" y="304038"/>
                    <a:pt x="199517" y="277622"/>
                    <a:pt x="221996" y="254000"/>
                  </a:cubicBezTo>
                  <a:lnTo>
                    <a:pt x="181610" y="128905"/>
                  </a:lnTo>
                  <a:lnTo>
                    <a:pt x="320675" y="41910"/>
                  </a:lnTo>
                  <a:lnTo>
                    <a:pt x="417830" y="135636"/>
                  </a:lnTo>
                  <a:lnTo>
                    <a:pt x="416814" y="136271"/>
                  </a:lnTo>
                  <a:cubicBezTo>
                    <a:pt x="455041" y="124206"/>
                    <a:pt x="495300" y="118745"/>
                    <a:pt x="536448" y="119126"/>
                  </a:cubicBezTo>
                  <a:lnTo>
                    <a:pt x="532257" y="117983"/>
                  </a:lnTo>
                  <a:lnTo>
                    <a:pt x="597916" y="0"/>
                  </a:lnTo>
                  <a:close/>
                </a:path>
              </a:pathLst>
            </a:custGeom>
            <a:solidFill>
              <a:srgbClr val="7F7F7F"/>
            </a:solidFill>
          </p:spPr>
        </p:sp>
      </p:grpSp>
      <p:grpSp>
        <p:nvGrpSpPr>
          <p:cNvPr id="40" name="Group 55">
            <a:extLst>
              <a:ext uri="{FF2B5EF4-FFF2-40B4-BE49-F238E27FC236}">
                <a16:creationId xmlns:a16="http://schemas.microsoft.com/office/drawing/2014/main" id="{E8388B62-BE77-B3BB-DF5E-82A53ACDF9AD}"/>
              </a:ext>
            </a:extLst>
          </p:cNvPr>
          <p:cNvGrpSpPr/>
          <p:nvPr/>
        </p:nvGrpSpPr>
        <p:grpSpPr>
          <a:xfrm>
            <a:off x="12847181" y="6863220"/>
            <a:ext cx="770400" cy="927360"/>
            <a:chOff x="0" y="0"/>
            <a:chExt cx="1027200" cy="1236480"/>
          </a:xfrm>
        </p:grpSpPr>
        <p:sp>
          <p:nvSpPr>
            <p:cNvPr id="41" name="Freeform 56">
              <a:extLst>
                <a:ext uri="{FF2B5EF4-FFF2-40B4-BE49-F238E27FC236}">
                  <a16:creationId xmlns:a16="http://schemas.microsoft.com/office/drawing/2014/main" id="{3B602EC1-7AAE-6303-3041-A14708B9DA2F}"/>
                </a:ext>
              </a:extLst>
            </p:cNvPr>
            <p:cNvSpPr/>
            <p:nvPr/>
          </p:nvSpPr>
          <p:spPr>
            <a:xfrm>
              <a:off x="127" y="0"/>
              <a:ext cx="1027176" cy="1236472"/>
            </a:xfrm>
            <a:custGeom>
              <a:avLst/>
              <a:gdLst/>
              <a:ahLst/>
              <a:cxnLst/>
              <a:rect l="l" t="t" r="r" b="b"/>
              <a:pathLst>
                <a:path w="1027176" h="1236472">
                  <a:moveTo>
                    <a:pt x="513969" y="58166"/>
                  </a:moveTo>
                  <a:cubicBezTo>
                    <a:pt x="470408" y="58166"/>
                    <a:pt x="435102" y="93472"/>
                    <a:pt x="435102" y="137033"/>
                  </a:cubicBezTo>
                  <a:cubicBezTo>
                    <a:pt x="435102" y="180594"/>
                    <a:pt x="470408" y="215900"/>
                    <a:pt x="513969" y="215900"/>
                  </a:cubicBezTo>
                  <a:cubicBezTo>
                    <a:pt x="557530" y="215900"/>
                    <a:pt x="592836" y="180594"/>
                    <a:pt x="592836" y="137033"/>
                  </a:cubicBezTo>
                  <a:cubicBezTo>
                    <a:pt x="592836" y="93472"/>
                    <a:pt x="557530" y="58166"/>
                    <a:pt x="513969" y="58166"/>
                  </a:cubicBezTo>
                  <a:close/>
                  <a:moveTo>
                    <a:pt x="513969" y="0"/>
                  </a:moveTo>
                  <a:cubicBezTo>
                    <a:pt x="589661" y="0"/>
                    <a:pt x="651002" y="61341"/>
                    <a:pt x="651002" y="137033"/>
                  </a:cubicBezTo>
                  <a:cubicBezTo>
                    <a:pt x="651002" y="192151"/>
                    <a:pt x="618490" y="239522"/>
                    <a:pt x="571627" y="260985"/>
                  </a:cubicBezTo>
                  <a:lnTo>
                    <a:pt x="578739" y="331470"/>
                  </a:lnTo>
                  <a:lnTo>
                    <a:pt x="788543" y="331470"/>
                  </a:lnTo>
                  <a:cubicBezTo>
                    <a:pt x="797433" y="310896"/>
                    <a:pt x="817880" y="296545"/>
                    <a:pt x="841629" y="296545"/>
                  </a:cubicBezTo>
                  <a:cubicBezTo>
                    <a:pt x="873633" y="296545"/>
                    <a:pt x="899668" y="322580"/>
                    <a:pt x="899668" y="354584"/>
                  </a:cubicBezTo>
                  <a:cubicBezTo>
                    <a:pt x="899668" y="386588"/>
                    <a:pt x="873633" y="412623"/>
                    <a:pt x="841629" y="412623"/>
                  </a:cubicBezTo>
                  <a:cubicBezTo>
                    <a:pt x="817753" y="412623"/>
                    <a:pt x="797306" y="398272"/>
                    <a:pt x="788543" y="377698"/>
                  </a:cubicBezTo>
                  <a:lnTo>
                    <a:pt x="583184" y="377698"/>
                  </a:lnTo>
                  <a:lnTo>
                    <a:pt x="645160" y="996950"/>
                  </a:lnTo>
                  <a:cubicBezTo>
                    <a:pt x="793369" y="943356"/>
                    <a:pt x="907669" y="880364"/>
                    <a:pt x="915797" y="715899"/>
                  </a:cubicBezTo>
                  <a:cubicBezTo>
                    <a:pt x="895477" y="716788"/>
                    <a:pt x="875538" y="720217"/>
                    <a:pt x="856742" y="725678"/>
                  </a:cubicBezTo>
                  <a:cubicBezTo>
                    <a:pt x="893826" y="681736"/>
                    <a:pt x="928878" y="640842"/>
                    <a:pt x="941959" y="578739"/>
                  </a:cubicBezTo>
                  <a:cubicBezTo>
                    <a:pt x="955802" y="640080"/>
                    <a:pt x="990092" y="678942"/>
                    <a:pt x="1027176" y="725678"/>
                  </a:cubicBezTo>
                  <a:cubicBezTo>
                    <a:pt x="1008380" y="720344"/>
                    <a:pt x="987806" y="716788"/>
                    <a:pt x="966470" y="715899"/>
                  </a:cubicBezTo>
                  <a:cubicBezTo>
                    <a:pt x="955929" y="937641"/>
                    <a:pt x="827405" y="1151255"/>
                    <a:pt x="585343" y="1169924"/>
                  </a:cubicBezTo>
                  <a:cubicBezTo>
                    <a:pt x="548894" y="1200150"/>
                    <a:pt x="535559" y="1214247"/>
                    <a:pt x="514096" y="1236472"/>
                  </a:cubicBezTo>
                  <a:cubicBezTo>
                    <a:pt x="493776" y="1213485"/>
                    <a:pt x="481457" y="1200785"/>
                    <a:pt x="445008" y="1172083"/>
                  </a:cubicBezTo>
                  <a:cubicBezTo>
                    <a:pt x="227838" y="1146683"/>
                    <a:pt x="72263" y="938276"/>
                    <a:pt x="61722" y="715772"/>
                  </a:cubicBezTo>
                  <a:cubicBezTo>
                    <a:pt x="40513" y="716534"/>
                    <a:pt x="19685" y="719963"/>
                    <a:pt x="0" y="725678"/>
                  </a:cubicBezTo>
                  <a:cubicBezTo>
                    <a:pt x="37084" y="681736"/>
                    <a:pt x="72136" y="640842"/>
                    <a:pt x="85217" y="578739"/>
                  </a:cubicBezTo>
                  <a:cubicBezTo>
                    <a:pt x="99060" y="640080"/>
                    <a:pt x="133350" y="678942"/>
                    <a:pt x="170434" y="725678"/>
                  </a:cubicBezTo>
                  <a:cubicBezTo>
                    <a:pt x="152400" y="720471"/>
                    <a:pt x="132715" y="717042"/>
                    <a:pt x="112141" y="716026"/>
                  </a:cubicBezTo>
                  <a:cubicBezTo>
                    <a:pt x="120523" y="880745"/>
                    <a:pt x="237363" y="944626"/>
                    <a:pt x="385191" y="998093"/>
                  </a:cubicBezTo>
                  <a:lnTo>
                    <a:pt x="445262" y="377698"/>
                  </a:lnTo>
                  <a:lnTo>
                    <a:pt x="256032" y="377698"/>
                  </a:lnTo>
                  <a:cubicBezTo>
                    <a:pt x="247142" y="398272"/>
                    <a:pt x="226695" y="412623"/>
                    <a:pt x="202946" y="412623"/>
                  </a:cubicBezTo>
                  <a:cubicBezTo>
                    <a:pt x="170942" y="412623"/>
                    <a:pt x="144907" y="386588"/>
                    <a:pt x="144907" y="354584"/>
                  </a:cubicBezTo>
                  <a:cubicBezTo>
                    <a:pt x="144907" y="322580"/>
                    <a:pt x="170942" y="296545"/>
                    <a:pt x="202946" y="296545"/>
                  </a:cubicBezTo>
                  <a:cubicBezTo>
                    <a:pt x="226822" y="296545"/>
                    <a:pt x="247269" y="310896"/>
                    <a:pt x="256032" y="331470"/>
                  </a:cubicBezTo>
                  <a:lnTo>
                    <a:pt x="449580" y="331470"/>
                  </a:lnTo>
                  <a:lnTo>
                    <a:pt x="456438" y="260985"/>
                  </a:lnTo>
                  <a:cubicBezTo>
                    <a:pt x="409448" y="239522"/>
                    <a:pt x="377063" y="192024"/>
                    <a:pt x="377063" y="137033"/>
                  </a:cubicBezTo>
                  <a:cubicBezTo>
                    <a:pt x="376936" y="61341"/>
                    <a:pt x="438277" y="0"/>
                    <a:pt x="513969" y="0"/>
                  </a:cubicBezTo>
                  <a:close/>
                </a:path>
              </a:pathLst>
            </a:custGeom>
            <a:solidFill>
              <a:srgbClr val="7F7F7F"/>
            </a:solidFill>
          </p:spPr>
        </p:sp>
      </p:grpSp>
      <p:grpSp>
        <p:nvGrpSpPr>
          <p:cNvPr id="42" name="Group 57">
            <a:extLst>
              <a:ext uri="{FF2B5EF4-FFF2-40B4-BE49-F238E27FC236}">
                <a16:creationId xmlns:a16="http://schemas.microsoft.com/office/drawing/2014/main" id="{55857E11-C0F1-D069-F847-66D16BF2AF77}"/>
              </a:ext>
            </a:extLst>
          </p:cNvPr>
          <p:cNvGrpSpPr/>
          <p:nvPr/>
        </p:nvGrpSpPr>
        <p:grpSpPr>
          <a:xfrm>
            <a:off x="14742941" y="1857780"/>
            <a:ext cx="300240" cy="448560"/>
            <a:chOff x="0" y="0"/>
            <a:chExt cx="400320" cy="598080"/>
          </a:xfrm>
        </p:grpSpPr>
        <p:sp>
          <p:nvSpPr>
            <p:cNvPr id="43" name="Freeform 58">
              <a:extLst>
                <a:ext uri="{FF2B5EF4-FFF2-40B4-BE49-F238E27FC236}">
                  <a16:creationId xmlns:a16="http://schemas.microsoft.com/office/drawing/2014/main" id="{379F3C02-B958-D9B9-39DF-FEAE672A41D0}"/>
                </a:ext>
              </a:extLst>
            </p:cNvPr>
            <p:cNvSpPr/>
            <p:nvPr/>
          </p:nvSpPr>
          <p:spPr>
            <a:xfrm>
              <a:off x="127" y="127"/>
              <a:ext cx="400304" cy="597789"/>
            </a:xfrm>
            <a:custGeom>
              <a:avLst/>
              <a:gdLst/>
              <a:ahLst/>
              <a:cxnLst/>
              <a:rect l="l" t="t" r="r" b="b"/>
              <a:pathLst>
                <a:path w="400304" h="597789">
                  <a:moveTo>
                    <a:pt x="235077" y="0"/>
                  </a:moveTo>
                  <a:cubicBezTo>
                    <a:pt x="221488" y="0"/>
                    <a:pt x="207010" y="7366"/>
                    <a:pt x="204597" y="23622"/>
                  </a:cubicBezTo>
                  <a:lnTo>
                    <a:pt x="6096" y="490855"/>
                  </a:lnTo>
                  <a:cubicBezTo>
                    <a:pt x="0" y="506222"/>
                    <a:pt x="6096" y="530606"/>
                    <a:pt x="24384" y="533654"/>
                  </a:cubicBezTo>
                  <a:cubicBezTo>
                    <a:pt x="28448" y="536067"/>
                    <a:pt x="33020" y="537210"/>
                    <a:pt x="37592" y="537210"/>
                  </a:cubicBezTo>
                  <a:cubicBezTo>
                    <a:pt x="50038" y="537210"/>
                    <a:pt x="62738" y="528701"/>
                    <a:pt x="67183" y="515239"/>
                  </a:cubicBezTo>
                  <a:lnTo>
                    <a:pt x="122174" y="390017"/>
                  </a:lnTo>
                  <a:cubicBezTo>
                    <a:pt x="137541" y="396113"/>
                    <a:pt x="152781" y="399161"/>
                    <a:pt x="171069" y="399161"/>
                  </a:cubicBezTo>
                  <a:cubicBezTo>
                    <a:pt x="183261" y="399161"/>
                    <a:pt x="192532" y="396113"/>
                    <a:pt x="204724" y="393065"/>
                  </a:cubicBezTo>
                  <a:lnTo>
                    <a:pt x="204724" y="469519"/>
                  </a:lnTo>
                  <a:cubicBezTo>
                    <a:pt x="140462" y="481711"/>
                    <a:pt x="91694" y="533654"/>
                    <a:pt x="76454" y="597789"/>
                  </a:cubicBezTo>
                  <a:lnTo>
                    <a:pt x="400304" y="597789"/>
                  </a:lnTo>
                  <a:cubicBezTo>
                    <a:pt x="388112" y="533654"/>
                    <a:pt x="336042" y="484759"/>
                    <a:pt x="268859" y="469519"/>
                  </a:cubicBezTo>
                  <a:lnTo>
                    <a:pt x="268859" y="304673"/>
                  </a:lnTo>
                  <a:cubicBezTo>
                    <a:pt x="268859" y="258826"/>
                    <a:pt x="238252" y="225298"/>
                    <a:pt x="201676" y="209931"/>
                  </a:cubicBezTo>
                  <a:lnTo>
                    <a:pt x="268732" y="48006"/>
                  </a:lnTo>
                  <a:cubicBezTo>
                    <a:pt x="268732" y="29718"/>
                    <a:pt x="262636" y="11303"/>
                    <a:pt x="247396" y="2286"/>
                  </a:cubicBezTo>
                  <a:cubicBezTo>
                    <a:pt x="243713" y="762"/>
                    <a:pt x="239395" y="0"/>
                    <a:pt x="235077" y="0"/>
                  </a:cubicBezTo>
                  <a:close/>
                </a:path>
              </a:pathLst>
            </a:custGeom>
            <a:solidFill>
              <a:srgbClr val="7F7F7F"/>
            </a:solidFill>
          </p:spPr>
        </p:sp>
      </p:grpSp>
      <p:grpSp>
        <p:nvGrpSpPr>
          <p:cNvPr id="44" name="Group 59">
            <a:extLst>
              <a:ext uri="{FF2B5EF4-FFF2-40B4-BE49-F238E27FC236}">
                <a16:creationId xmlns:a16="http://schemas.microsoft.com/office/drawing/2014/main" id="{5C52DA4C-57D8-089A-94D7-0FF3E3672474}"/>
              </a:ext>
            </a:extLst>
          </p:cNvPr>
          <p:cNvGrpSpPr/>
          <p:nvPr/>
        </p:nvGrpSpPr>
        <p:grpSpPr>
          <a:xfrm>
            <a:off x="14241101" y="2161620"/>
            <a:ext cx="451440" cy="545760"/>
            <a:chOff x="0" y="0"/>
            <a:chExt cx="601920" cy="727680"/>
          </a:xfrm>
        </p:grpSpPr>
        <p:sp>
          <p:nvSpPr>
            <p:cNvPr id="45" name="Freeform 60">
              <a:extLst>
                <a:ext uri="{FF2B5EF4-FFF2-40B4-BE49-F238E27FC236}">
                  <a16:creationId xmlns:a16="http://schemas.microsoft.com/office/drawing/2014/main" id="{A9E8BD4F-1D6E-241E-1882-3CE2559BE118}"/>
                </a:ext>
              </a:extLst>
            </p:cNvPr>
            <p:cNvSpPr/>
            <p:nvPr/>
          </p:nvSpPr>
          <p:spPr>
            <a:xfrm>
              <a:off x="0" y="0"/>
              <a:ext cx="601980" cy="727583"/>
            </a:xfrm>
            <a:custGeom>
              <a:avLst/>
              <a:gdLst/>
              <a:ahLst/>
              <a:cxnLst/>
              <a:rect l="l" t="t" r="r" b="b"/>
              <a:pathLst>
                <a:path w="601980" h="727583">
                  <a:moveTo>
                    <a:pt x="67183" y="0"/>
                  </a:moveTo>
                  <a:cubicBezTo>
                    <a:pt x="30607" y="0"/>
                    <a:pt x="0" y="30607"/>
                    <a:pt x="0" y="64262"/>
                  </a:cubicBezTo>
                  <a:lnTo>
                    <a:pt x="0" y="629793"/>
                  </a:lnTo>
                  <a:cubicBezTo>
                    <a:pt x="3048" y="681863"/>
                    <a:pt x="48895" y="727583"/>
                    <a:pt x="106934" y="727583"/>
                  </a:cubicBezTo>
                  <a:lnTo>
                    <a:pt x="601980" y="727583"/>
                  </a:lnTo>
                  <a:lnTo>
                    <a:pt x="601980" y="562483"/>
                  </a:lnTo>
                  <a:cubicBezTo>
                    <a:pt x="601980" y="544195"/>
                    <a:pt x="586613" y="528955"/>
                    <a:pt x="568325" y="528955"/>
                  </a:cubicBezTo>
                  <a:lnTo>
                    <a:pt x="171196" y="528955"/>
                  </a:lnTo>
                  <a:cubicBezTo>
                    <a:pt x="152908" y="528955"/>
                    <a:pt x="137541" y="513588"/>
                    <a:pt x="137541" y="495300"/>
                  </a:cubicBezTo>
                  <a:lnTo>
                    <a:pt x="137541" y="64262"/>
                  </a:lnTo>
                  <a:cubicBezTo>
                    <a:pt x="137541" y="24511"/>
                    <a:pt x="106934" y="0"/>
                    <a:pt x="67183" y="0"/>
                  </a:cubicBezTo>
                  <a:close/>
                </a:path>
              </a:pathLst>
            </a:custGeom>
            <a:solidFill>
              <a:srgbClr val="7F7F7F"/>
            </a:solidFill>
          </p:spPr>
        </p:sp>
      </p:grpSp>
      <p:grpSp>
        <p:nvGrpSpPr>
          <p:cNvPr id="46" name="Group 61">
            <a:extLst>
              <a:ext uri="{FF2B5EF4-FFF2-40B4-BE49-F238E27FC236}">
                <a16:creationId xmlns:a16="http://schemas.microsoft.com/office/drawing/2014/main" id="{233AD107-2143-BE17-DD86-F491FCDFABBA}"/>
              </a:ext>
            </a:extLst>
          </p:cNvPr>
          <p:cNvGrpSpPr/>
          <p:nvPr/>
        </p:nvGrpSpPr>
        <p:grpSpPr>
          <a:xfrm>
            <a:off x="14440541" y="1960020"/>
            <a:ext cx="149040" cy="149040"/>
            <a:chOff x="0" y="0"/>
            <a:chExt cx="198720" cy="198720"/>
          </a:xfrm>
        </p:grpSpPr>
        <p:sp>
          <p:nvSpPr>
            <p:cNvPr id="47" name="Freeform 62">
              <a:extLst>
                <a:ext uri="{FF2B5EF4-FFF2-40B4-BE49-F238E27FC236}">
                  <a16:creationId xmlns:a16="http://schemas.microsoft.com/office/drawing/2014/main" id="{5DE01932-8B31-FF13-994D-532E65BCFF6D}"/>
                </a:ext>
              </a:extLst>
            </p:cNvPr>
            <p:cNvSpPr/>
            <p:nvPr/>
          </p:nvSpPr>
          <p:spPr>
            <a:xfrm>
              <a:off x="0" y="127"/>
              <a:ext cx="198755" cy="198628"/>
            </a:xfrm>
            <a:custGeom>
              <a:avLst/>
              <a:gdLst/>
              <a:ahLst/>
              <a:cxnLst/>
              <a:rect l="l" t="t" r="r" b="b"/>
              <a:pathLst>
                <a:path w="198755" h="198628">
                  <a:moveTo>
                    <a:pt x="100965" y="0"/>
                  </a:moveTo>
                  <a:cubicBezTo>
                    <a:pt x="45847" y="0"/>
                    <a:pt x="0" y="45720"/>
                    <a:pt x="0" y="100838"/>
                  </a:cubicBezTo>
                  <a:cubicBezTo>
                    <a:pt x="0" y="152781"/>
                    <a:pt x="45847" y="198628"/>
                    <a:pt x="100965" y="198628"/>
                  </a:cubicBezTo>
                  <a:cubicBezTo>
                    <a:pt x="153035" y="198628"/>
                    <a:pt x="198755" y="152781"/>
                    <a:pt x="198755" y="100838"/>
                  </a:cubicBezTo>
                  <a:cubicBezTo>
                    <a:pt x="198755" y="45720"/>
                    <a:pt x="155956" y="0"/>
                    <a:pt x="100965" y="0"/>
                  </a:cubicBezTo>
                  <a:close/>
                </a:path>
              </a:pathLst>
            </a:custGeom>
            <a:solidFill>
              <a:srgbClr val="7F7F7F"/>
            </a:solidFill>
          </p:spPr>
        </p:sp>
      </p:grpSp>
      <p:grpSp>
        <p:nvGrpSpPr>
          <p:cNvPr id="48" name="Group 63">
            <a:extLst>
              <a:ext uri="{FF2B5EF4-FFF2-40B4-BE49-F238E27FC236}">
                <a16:creationId xmlns:a16="http://schemas.microsoft.com/office/drawing/2014/main" id="{5769F771-CDE4-9BA4-037D-F913048AADA1}"/>
              </a:ext>
            </a:extLst>
          </p:cNvPr>
          <p:cNvGrpSpPr/>
          <p:nvPr/>
        </p:nvGrpSpPr>
        <p:grpSpPr>
          <a:xfrm>
            <a:off x="14393021" y="2160900"/>
            <a:ext cx="453600" cy="543600"/>
            <a:chOff x="0" y="0"/>
            <a:chExt cx="604800" cy="724800"/>
          </a:xfrm>
        </p:grpSpPr>
        <p:sp>
          <p:nvSpPr>
            <p:cNvPr id="49" name="Freeform 64">
              <a:extLst>
                <a:ext uri="{FF2B5EF4-FFF2-40B4-BE49-F238E27FC236}">
                  <a16:creationId xmlns:a16="http://schemas.microsoft.com/office/drawing/2014/main" id="{FD0A690A-5B1B-3564-C33A-9787BAA6C6A4}"/>
                </a:ext>
              </a:extLst>
            </p:cNvPr>
            <p:cNvSpPr/>
            <p:nvPr/>
          </p:nvSpPr>
          <p:spPr>
            <a:xfrm>
              <a:off x="127" y="0"/>
              <a:ext cx="604647" cy="724789"/>
            </a:xfrm>
            <a:custGeom>
              <a:avLst/>
              <a:gdLst/>
              <a:ahLst/>
              <a:cxnLst/>
              <a:rect l="l" t="t" r="r" b="b"/>
              <a:pathLst>
                <a:path w="604647" h="724789">
                  <a:moveTo>
                    <a:pt x="159004" y="127"/>
                  </a:moveTo>
                  <a:cubicBezTo>
                    <a:pt x="120269" y="127"/>
                    <a:pt x="79248" y="19812"/>
                    <a:pt x="54991" y="46863"/>
                  </a:cubicBezTo>
                  <a:cubicBezTo>
                    <a:pt x="18288" y="77470"/>
                    <a:pt x="0" y="117221"/>
                    <a:pt x="0" y="162941"/>
                  </a:cubicBezTo>
                  <a:lnTo>
                    <a:pt x="0" y="462280"/>
                  </a:lnTo>
                  <a:lnTo>
                    <a:pt x="259588" y="462280"/>
                  </a:lnTo>
                  <a:cubicBezTo>
                    <a:pt x="244221" y="422529"/>
                    <a:pt x="210693" y="398145"/>
                    <a:pt x="164846" y="398145"/>
                  </a:cubicBezTo>
                  <a:lnTo>
                    <a:pt x="100711" y="398145"/>
                  </a:lnTo>
                  <a:cubicBezTo>
                    <a:pt x="79375" y="398145"/>
                    <a:pt x="64008" y="382778"/>
                    <a:pt x="64008" y="361569"/>
                  </a:cubicBezTo>
                  <a:lnTo>
                    <a:pt x="64008" y="230124"/>
                  </a:lnTo>
                  <a:cubicBezTo>
                    <a:pt x="64008" y="208788"/>
                    <a:pt x="79375" y="193548"/>
                    <a:pt x="100711" y="193548"/>
                  </a:cubicBezTo>
                  <a:cubicBezTo>
                    <a:pt x="118999" y="193548"/>
                    <a:pt x="134366" y="208915"/>
                    <a:pt x="134366" y="230124"/>
                  </a:cubicBezTo>
                  <a:lnTo>
                    <a:pt x="134366" y="327787"/>
                  </a:lnTo>
                  <a:lnTo>
                    <a:pt x="167894" y="327787"/>
                  </a:lnTo>
                  <a:cubicBezTo>
                    <a:pt x="247396" y="327787"/>
                    <a:pt x="317627" y="385826"/>
                    <a:pt x="332867" y="462280"/>
                  </a:cubicBezTo>
                  <a:lnTo>
                    <a:pt x="369443" y="462280"/>
                  </a:lnTo>
                  <a:cubicBezTo>
                    <a:pt x="424434" y="462280"/>
                    <a:pt x="470154" y="508000"/>
                    <a:pt x="470154" y="559943"/>
                  </a:cubicBezTo>
                  <a:lnTo>
                    <a:pt x="470154" y="724789"/>
                  </a:lnTo>
                  <a:lnTo>
                    <a:pt x="604647" y="724789"/>
                  </a:lnTo>
                  <a:lnTo>
                    <a:pt x="604647" y="492760"/>
                  </a:lnTo>
                  <a:cubicBezTo>
                    <a:pt x="598551" y="443865"/>
                    <a:pt x="552704" y="398018"/>
                    <a:pt x="500888" y="398018"/>
                  </a:cubicBezTo>
                  <a:lnTo>
                    <a:pt x="366395" y="398018"/>
                  </a:lnTo>
                  <a:cubicBezTo>
                    <a:pt x="348107" y="398018"/>
                    <a:pt x="332867" y="382651"/>
                    <a:pt x="332867" y="361442"/>
                  </a:cubicBezTo>
                  <a:lnTo>
                    <a:pt x="332867" y="175133"/>
                  </a:lnTo>
                  <a:cubicBezTo>
                    <a:pt x="332867" y="83566"/>
                    <a:pt x="262636" y="4191"/>
                    <a:pt x="173990" y="1016"/>
                  </a:cubicBezTo>
                  <a:cubicBezTo>
                    <a:pt x="169037" y="381"/>
                    <a:pt x="164084" y="0"/>
                    <a:pt x="159004" y="0"/>
                  </a:cubicBezTo>
                  <a:close/>
                </a:path>
              </a:pathLst>
            </a:custGeom>
            <a:solidFill>
              <a:srgbClr val="7F7F7F"/>
            </a:solidFill>
          </p:spPr>
        </p:sp>
      </p:grpSp>
      <p:grpSp>
        <p:nvGrpSpPr>
          <p:cNvPr id="50" name="Group 65">
            <a:extLst>
              <a:ext uri="{FF2B5EF4-FFF2-40B4-BE49-F238E27FC236}">
                <a16:creationId xmlns:a16="http://schemas.microsoft.com/office/drawing/2014/main" id="{ADCC8B6F-F51F-FA74-6924-7F68C38B8E1A}"/>
              </a:ext>
            </a:extLst>
          </p:cNvPr>
          <p:cNvGrpSpPr/>
          <p:nvPr/>
        </p:nvGrpSpPr>
        <p:grpSpPr>
          <a:xfrm>
            <a:off x="14692541" y="2358900"/>
            <a:ext cx="398880" cy="96480"/>
            <a:chOff x="0" y="0"/>
            <a:chExt cx="531840" cy="128640"/>
          </a:xfrm>
        </p:grpSpPr>
        <p:sp>
          <p:nvSpPr>
            <p:cNvPr id="51" name="Freeform 66">
              <a:extLst>
                <a:ext uri="{FF2B5EF4-FFF2-40B4-BE49-F238E27FC236}">
                  <a16:creationId xmlns:a16="http://schemas.microsoft.com/office/drawing/2014/main" id="{6E0977EE-336F-A0C1-F61D-97683FFD7B8C}"/>
                </a:ext>
              </a:extLst>
            </p:cNvPr>
            <p:cNvSpPr/>
            <p:nvPr/>
          </p:nvSpPr>
          <p:spPr>
            <a:xfrm>
              <a:off x="127" y="127"/>
              <a:ext cx="531749" cy="128397"/>
            </a:xfrm>
            <a:custGeom>
              <a:avLst/>
              <a:gdLst/>
              <a:ahLst/>
              <a:cxnLst/>
              <a:rect l="l" t="t" r="r" b="b"/>
              <a:pathLst>
                <a:path w="531749" h="128397">
                  <a:moveTo>
                    <a:pt x="0" y="0"/>
                  </a:moveTo>
                  <a:lnTo>
                    <a:pt x="0" y="64135"/>
                  </a:lnTo>
                  <a:lnTo>
                    <a:pt x="100838" y="64135"/>
                  </a:lnTo>
                  <a:cubicBezTo>
                    <a:pt x="152781" y="64135"/>
                    <a:pt x="201676" y="91694"/>
                    <a:pt x="232156" y="128397"/>
                  </a:cubicBezTo>
                  <a:lnTo>
                    <a:pt x="498094" y="128397"/>
                  </a:lnTo>
                  <a:cubicBezTo>
                    <a:pt x="516382" y="128397"/>
                    <a:pt x="531749" y="113030"/>
                    <a:pt x="531749" y="94742"/>
                  </a:cubicBezTo>
                  <a:lnTo>
                    <a:pt x="531749" y="30607"/>
                  </a:lnTo>
                  <a:cubicBezTo>
                    <a:pt x="531749" y="15240"/>
                    <a:pt x="516382" y="0"/>
                    <a:pt x="498094" y="0"/>
                  </a:cubicBezTo>
                  <a:close/>
                </a:path>
              </a:pathLst>
            </a:custGeom>
            <a:solidFill>
              <a:srgbClr val="7F7F7F"/>
            </a:solidFill>
          </p:spPr>
        </p:sp>
      </p:grpSp>
      <p:grpSp>
        <p:nvGrpSpPr>
          <p:cNvPr id="52" name="Group 67">
            <a:extLst>
              <a:ext uri="{FF2B5EF4-FFF2-40B4-BE49-F238E27FC236}">
                <a16:creationId xmlns:a16="http://schemas.microsoft.com/office/drawing/2014/main" id="{C6BFEF36-F364-9AD5-9858-1B565084BD59}"/>
              </a:ext>
            </a:extLst>
          </p:cNvPr>
          <p:cNvGrpSpPr/>
          <p:nvPr/>
        </p:nvGrpSpPr>
        <p:grpSpPr>
          <a:xfrm>
            <a:off x="12858701" y="3461940"/>
            <a:ext cx="732240" cy="342720"/>
            <a:chOff x="0" y="0"/>
            <a:chExt cx="976320" cy="456960"/>
          </a:xfrm>
        </p:grpSpPr>
        <p:sp>
          <p:nvSpPr>
            <p:cNvPr id="53" name="Freeform 68">
              <a:extLst>
                <a:ext uri="{FF2B5EF4-FFF2-40B4-BE49-F238E27FC236}">
                  <a16:creationId xmlns:a16="http://schemas.microsoft.com/office/drawing/2014/main" id="{EB25ECCD-04CF-3B9A-60D5-A1FE173E1913}"/>
                </a:ext>
              </a:extLst>
            </p:cNvPr>
            <p:cNvSpPr/>
            <p:nvPr/>
          </p:nvSpPr>
          <p:spPr>
            <a:xfrm>
              <a:off x="127" y="0"/>
              <a:ext cx="976122" cy="456819"/>
            </a:xfrm>
            <a:custGeom>
              <a:avLst/>
              <a:gdLst/>
              <a:ahLst/>
              <a:cxnLst/>
              <a:rect l="l" t="t" r="r" b="b"/>
              <a:pathLst>
                <a:path w="976122" h="456819">
                  <a:moveTo>
                    <a:pt x="98171" y="0"/>
                  </a:moveTo>
                  <a:cubicBezTo>
                    <a:pt x="44577" y="0"/>
                    <a:pt x="0" y="44704"/>
                    <a:pt x="0" y="101219"/>
                  </a:cubicBezTo>
                  <a:lnTo>
                    <a:pt x="0" y="232156"/>
                  </a:lnTo>
                  <a:cubicBezTo>
                    <a:pt x="0" y="282702"/>
                    <a:pt x="44577" y="327406"/>
                    <a:pt x="98171" y="327406"/>
                  </a:cubicBezTo>
                  <a:lnTo>
                    <a:pt x="193421" y="327406"/>
                  </a:lnTo>
                  <a:lnTo>
                    <a:pt x="193421" y="425450"/>
                  </a:lnTo>
                  <a:cubicBezTo>
                    <a:pt x="193421" y="440436"/>
                    <a:pt x="202438" y="449199"/>
                    <a:pt x="214249" y="455168"/>
                  </a:cubicBezTo>
                  <a:cubicBezTo>
                    <a:pt x="217170" y="456184"/>
                    <a:pt x="220853" y="456819"/>
                    <a:pt x="224790" y="456819"/>
                  </a:cubicBezTo>
                  <a:cubicBezTo>
                    <a:pt x="232410" y="456819"/>
                    <a:pt x="241046" y="454152"/>
                    <a:pt x="247015" y="446278"/>
                  </a:cubicBezTo>
                  <a:lnTo>
                    <a:pt x="366141" y="327279"/>
                  </a:lnTo>
                  <a:lnTo>
                    <a:pt x="601218" y="327279"/>
                  </a:lnTo>
                  <a:lnTo>
                    <a:pt x="720217" y="446278"/>
                  </a:lnTo>
                  <a:cubicBezTo>
                    <a:pt x="726186" y="454152"/>
                    <a:pt x="733425" y="456819"/>
                    <a:pt x="741045" y="456819"/>
                  </a:cubicBezTo>
                  <a:cubicBezTo>
                    <a:pt x="744855" y="456819"/>
                    <a:pt x="748919" y="456184"/>
                    <a:pt x="752856" y="455168"/>
                  </a:cubicBezTo>
                  <a:cubicBezTo>
                    <a:pt x="764794" y="452247"/>
                    <a:pt x="770763" y="437261"/>
                    <a:pt x="770763" y="425450"/>
                  </a:cubicBezTo>
                  <a:lnTo>
                    <a:pt x="770763" y="327406"/>
                  </a:lnTo>
                  <a:lnTo>
                    <a:pt x="871982" y="327406"/>
                  </a:lnTo>
                  <a:cubicBezTo>
                    <a:pt x="931545" y="327406"/>
                    <a:pt x="976122" y="282702"/>
                    <a:pt x="976122" y="232156"/>
                  </a:cubicBezTo>
                  <a:lnTo>
                    <a:pt x="976122" y="101219"/>
                  </a:lnTo>
                  <a:cubicBezTo>
                    <a:pt x="976122" y="50673"/>
                    <a:pt x="931545" y="0"/>
                    <a:pt x="877824" y="0"/>
                  </a:cubicBezTo>
                  <a:close/>
                </a:path>
              </a:pathLst>
            </a:custGeom>
            <a:solidFill>
              <a:srgbClr val="7F7F7F"/>
            </a:solidFill>
          </p:spPr>
        </p:sp>
      </p:grpSp>
      <p:grpSp>
        <p:nvGrpSpPr>
          <p:cNvPr id="54" name="Group 69">
            <a:extLst>
              <a:ext uri="{FF2B5EF4-FFF2-40B4-BE49-F238E27FC236}">
                <a16:creationId xmlns:a16="http://schemas.microsoft.com/office/drawing/2014/main" id="{66A51584-1E23-52CE-80E9-0E8C20F98A80}"/>
              </a:ext>
            </a:extLst>
          </p:cNvPr>
          <p:cNvGrpSpPr/>
          <p:nvPr/>
        </p:nvGrpSpPr>
        <p:grpSpPr>
          <a:xfrm>
            <a:off x="12907661" y="3852180"/>
            <a:ext cx="194400" cy="196560"/>
            <a:chOff x="0" y="0"/>
            <a:chExt cx="259200" cy="262080"/>
          </a:xfrm>
        </p:grpSpPr>
        <p:sp>
          <p:nvSpPr>
            <p:cNvPr id="55" name="Freeform 70">
              <a:extLst>
                <a:ext uri="{FF2B5EF4-FFF2-40B4-BE49-F238E27FC236}">
                  <a16:creationId xmlns:a16="http://schemas.microsoft.com/office/drawing/2014/main" id="{FFB68C88-6EEA-B690-612D-5D32DC02FC70}"/>
                </a:ext>
              </a:extLst>
            </p:cNvPr>
            <p:cNvSpPr/>
            <p:nvPr/>
          </p:nvSpPr>
          <p:spPr>
            <a:xfrm>
              <a:off x="127" y="127"/>
              <a:ext cx="259080" cy="261874"/>
            </a:xfrm>
            <a:custGeom>
              <a:avLst/>
              <a:gdLst/>
              <a:ahLst/>
              <a:cxnLst/>
              <a:rect l="l" t="t" r="r" b="b"/>
              <a:pathLst>
                <a:path w="259080" h="261874">
                  <a:moveTo>
                    <a:pt x="130937" y="0"/>
                  </a:moveTo>
                  <a:cubicBezTo>
                    <a:pt x="56515" y="0"/>
                    <a:pt x="0" y="59436"/>
                    <a:pt x="0" y="130937"/>
                  </a:cubicBezTo>
                  <a:cubicBezTo>
                    <a:pt x="0" y="202438"/>
                    <a:pt x="56515" y="261874"/>
                    <a:pt x="130937" y="261874"/>
                  </a:cubicBezTo>
                  <a:cubicBezTo>
                    <a:pt x="202438" y="261874"/>
                    <a:pt x="259080" y="202311"/>
                    <a:pt x="259080" y="130937"/>
                  </a:cubicBezTo>
                  <a:cubicBezTo>
                    <a:pt x="259080" y="59563"/>
                    <a:pt x="202438" y="0"/>
                    <a:pt x="130937" y="0"/>
                  </a:cubicBezTo>
                  <a:close/>
                </a:path>
              </a:pathLst>
            </a:custGeom>
            <a:solidFill>
              <a:srgbClr val="7F7F7F"/>
            </a:solidFill>
          </p:spPr>
        </p:sp>
      </p:grpSp>
      <p:grpSp>
        <p:nvGrpSpPr>
          <p:cNvPr id="56" name="Group 71">
            <a:extLst>
              <a:ext uri="{FF2B5EF4-FFF2-40B4-BE49-F238E27FC236}">
                <a16:creationId xmlns:a16="http://schemas.microsoft.com/office/drawing/2014/main" id="{657BB781-82DB-B21B-A7FB-50000AC106CA}"/>
              </a:ext>
            </a:extLst>
          </p:cNvPr>
          <p:cNvGrpSpPr/>
          <p:nvPr/>
        </p:nvGrpSpPr>
        <p:grpSpPr>
          <a:xfrm>
            <a:off x="12809741" y="4095540"/>
            <a:ext cx="388800" cy="192240"/>
            <a:chOff x="0" y="0"/>
            <a:chExt cx="518400" cy="256320"/>
          </a:xfrm>
        </p:grpSpPr>
        <p:sp>
          <p:nvSpPr>
            <p:cNvPr id="57" name="Freeform 72">
              <a:extLst>
                <a:ext uri="{FF2B5EF4-FFF2-40B4-BE49-F238E27FC236}">
                  <a16:creationId xmlns:a16="http://schemas.microsoft.com/office/drawing/2014/main" id="{CE520355-2C2F-CD7E-2AE4-28167F9EEE17}"/>
                </a:ext>
              </a:extLst>
            </p:cNvPr>
            <p:cNvSpPr/>
            <p:nvPr/>
          </p:nvSpPr>
          <p:spPr>
            <a:xfrm>
              <a:off x="0" y="127"/>
              <a:ext cx="518287" cy="256032"/>
            </a:xfrm>
            <a:custGeom>
              <a:avLst/>
              <a:gdLst/>
              <a:ahLst/>
              <a:cxnLst/>
              <a:rect l="l" t="t" r="r" b="b"/>
              <a:pathLst>
                <a:path w="518287" h="256032">
                  <a:moveTo>
                    <a:pt x="259207" y="0"/>
                  </a:moveTo>
                  <a:cubicBezTo>
                    <a:pt x="131191" y="0"/>
                    <a:pt x="20955" y="98171"/>
                    <a:pt x="3048" y="220345"/>
                  </a:cubicBezTo>
                  <a:cubicBezTo>
                    <a:pt x="0" y="238252"/>
                    <a:pt x="14986" y="256032"/>
                    <a:pt x="35814" y="256032"/>
                  </a:cubicBezTo>
                  <a:lnTo>
                    <a:pt x="482600" y="256032"/>
                  </a:lnTo>
                  <a:cubicBezTo>
                    <a:pt x="503555" y="256032"/>
                    <a:pt x="518287" y="238125"/>
                    <a:pt x="518287" y="220345"/>
                  </a:cubicBezTo>
                  <a:cubicBezTo>
                    <a:pt x="497459" y="92202"/>
                    <a:pt x="390271" y="0"/>
                    <a:pt x="259207" y="0"/>
                  </a:cubicBezTo>
                  <a:close/>
                </a:path>
              </a:pathLst>
            </a:custGeom>
            <a:solidFill>
              <a:srgbClr val="7F7F7F"/>
            </a:solidFill>
          </p:spPr>
        </p:sp>
      </p:grpSp>
      <p:grpSp>
        <p:nvGrpSpPr>
          <p:cNvPr id="58" name="Group 73">
            <a:extLst>
              <a:ext uri="{FF2B5EF4-FFF2-40B4-BE49-F238E27FC236}">
                <a16:creationId xmlns:a16="http://schemas.microsoft.com/office/drawing/2014/main" id="{6F3BEB22-C7BA-8AE7-F150-1B2EF011C26F}"/>
              </a:ext>
            </a:extLst>
          </p:cNvPr>
          <p:cNvGrpSpPr/>
          <p:nvPr/>
        </p:nvGrpSpPr>
        <p:grpSpPr>
          <a:xfrm>
            <a:off x="13345421" y="3852180"/>
            <a:ext cx="194400" cy="196560"/>
            <a:chOff x="0" y="0"/>
            <a:chExt cx="259200" cy="262080"/>
          </a:xfrm>
        </p:grpSpPr>
        <p:sp>
          <p:nvSpPr>
            <p:cNvPr id="59" name="Freeform 74">
              <a:extLst>
                <a:ext uri="{FF2B5EF4-FFF2-40B4-BE49-F238E27FC236}">
                  <a16:creationId xmlns:a16="http://schemas.microsoft.com/office/drawing/2014/main" id="{A169E5F9-847B-6ABC-6B08-8B8FDE0DA8D4}"/>
                </a:ext>
              </a:extLst>
            </p:cNvPr>
            <p:cNvSpPr/>
            <p:nvPr/>
          </p:nvSpPr>
          <p:spPr>
            <a:xfrm>
              <a:off x="127" y="127"/>
              <a:ext cx="259080" cy="261874"/>
            </a:xfrm>
            <a:custGeom>
              <a:avLst/>
              <a:gdLst/>
              <a:ahLst/>
              <a:cxnLst/>
              <a:rect l="l" t="t" r="r" b="b"/>
              <a:pathLst>
                <a:path w="259080" h="261874">
                  <a:moveTo>
                    <a:pt x="130937" y="0"/>
                  </a:moveTo>
                  <a:cubicBezTo>
                    <a:pt x="59563" y="0"/>
                    <a:pt x="0" y="59436"/>
                    <a:pt x="0" y="130937"/>
                  </a:cubicBezTo>
                  <a:cubicBezTo>
                    <a:pt x="0" y="202438"/>
                    <a:pt x="59563" y="261874"/>
                    <a:pt x="130937" y="261874"/>
                  </a:cubicBezTo>
                  <a:cubicBezTo>
                    <a:pt x="199390" y="261874"/>
                    <a:pt x="259080" y="202311"/>
                    <a:pt x="259080" y="130937"/>
                  </a:cubicBezTo>
                  <a:cubicBezTo>
                    <a:pt x="259080" y="59563"/>
                    <a:pt x="199390" y="0"/>
                    <a:pt x="130937" y="0"/>
                  </a:cubicBezTo>
                  <a:close/>
                </a:path>
              </a:pathLst>
            </a:custGeom>
            <a:solidFill>
              <a:srgbClr val="7F7F7F"/>
            </a:solidFill>
          </p:spPr>
        </p:sp>
      </p:grpSp>
      <p:grpSp>
        <p:nvGrpSpPr>
          <p:cNvPr id="60" name="Group 75">
            <a:extLst>
              <a:ext uri="{FF2B5EF4-FFF2-40B4-BE49-F238E27FC236}">
                <a16:creationId xmlns:a16="http://schemas.microsoft.com/office/drawing/2014/main" id="{7F9F1DA1-4937-E841-BBA1-A15A5CA87E09}"/>
              </a:ext>
            </a:extLst>
          </p:cNvPr>
          <p:cNvGrpSpPr/>
          <p:nvPr/>
        </p:nvGrpSpPr>
        <p:grpSpPr>
          <a:xfrm>
            <a:off x="13247501" y="4095540"/>
            <a:ext cx="390960" cy="192240"/>
            <a:chOff x="0" y="0"/>
            <a:chExt cx="521280" cy="256320"/>
          </a:xfrm>
        </p:grpSpPr>
        <p:sp>
          <p:nvSpPr>
            <p:cNvPr id="61" name="Freeform 76">
              <a:extLst>
                <a:ext uri="{FF2B5EF4-FFF2-40B4-BE49-F238E27FC236}">
                  <a16:creationId xmlns:a16="http://schemas.microsoft.com/office/drawing/2014/main" id="{64BC191B-59BB-AF6E-7EDF-0EA72DB93AFC}"/>
                </a:ext>
              </a:extLst>
            </p:cNvPr>
            <p:cNvSpPr/>
            <p:nvPr/>
          </p:nvSpPr>
          <p:spPr>
            <a:xfrm>
              <a:off x="0" y="127"/>
              <a:ext cx="521208" cy="256032"/>
            </a:xfrm>
            <a:custGeom>
              <a:avLst/>
              <a:gdLst/>
              <a:ahLst/>
              <a:cxnLst/>
              <a:rect l="l" t="t" r="r" b="b"/>
              <a:pathLst>
                <a:path w="521208" h="256032">
                  <a:moveTo>
                    <a:pt x="262128" y="0"/>
                  </a:moveTo>
                  <a:cubicBezTo>
                    <a:pt x="131064" y="0"/>
                    <a:pt x="23876" y="98171"/>
                    <a:pt x="3048" y="220345"/>
                  </a:cubicBezTo>
                  <a:cubicBezTo>
                    <a:pt x="0" y="238252"/>
                    <a:pt x="14986" y="256032"/>
                    <a:pt x="38735" y="256032"/>
                  </a:cubicBezTo>
                  <a:lnTo>
                    <a:pt x="488442" y="256032"/>
                  </a:lnTo>
                  <a:cubicBezTo>
                    <a:pt x="506349" y="256032"/>
                    <a:pt x="521208" y="238125"/>
                    <a:pt x="521208" y="220345"/>
                  </a:cubicBezTo>
                  <a:cubicBezTo>
                    <a:pt x="500380" y="92202"/>
                    <a:pt x="390271" y="0"/>
                    <a:pt x="262128" y="0"/>
                  </a:cubicBezTo>
                  <a:close/>
                </a:path>
              </a:pathLst>
            </a:custGeom>
            <a:solidFill>
              <a:srgbClr val="7F7F7F"/>
            </a:solidFill>
          </p:spPr>
        </p:sp>
      </p:grpSp>
      <p:grpSp>
        <p:nvGrpSpPr>
          <p:cNvPr id="62" name="Group 77">
            <a:extLst>
              <a:ext uri="{FF2B5EF4-FFF2-40B4-BE49-F238E27FC236}">
                <a16:creationId xmlns:a16="http://schemas.microsoft.com/office/drawing/2014/main" id="{F21219B8-6C3C-5F47-EF6E-AD2D8A685960}"/>
              </a:ext>
            </a:extLst>
          </p:cNvPr>
          <p:cNvGrpSpPr/>
          <p:nvPr/>
        </p:nvGrpSpPr>
        <p:grpSpPr>
          <a:xfrm>
            <a:off x="6689741" y="7072740"/>
            <a:ext cx="360000" cy="740160"/>
            <a:chOff x="0" y="0"/>
            <a:chExt cx="480000" cy="986880"/>
          </a:xfrm>
        </p:grpSpPr>
        <p:sp>
          <p:nvSpPr>
            <p:cNvPr id="63" name="Freeform 78">
              <a:extLst>
                <a:ext uri="{FF2B5EF4-FFF2-40B4-BE49-F238E27FC236}">
                  <a16:creationId xmlns:a16="http://schemas.microsoft.com/office/drawing/2014/main" id="{36307D10-8E9F-C70C-ADCA-0E8BAC7300C9}"/>
                </a:ext>
              </a:extLst>
            </p:cNvPr>
            <p:cNvSpPr/>
            <p:nvPr/>
          </p:nvSpPr>
          <p:spPr>
            <a:xfrm>
              <a:off x="127" y="0"/>
              <a:ext cx="479806" cy="986790"/>
            </a:xfrm>
            <a:custGeom>
              <a:avLst/>
              <a:gdLst/>
              <a:ahLst/>
              <a:cxnLst/>
              <a:rect l="l" t="t" r="r" b="b"/>
              <a:pathLst>
                <a:path w="479806" h="986790">
                  <a:moveTo>
                    <a:pt x="57531" y="0"/>
                  </a:moveTo>
                  <a:cubicBezTo>
                    <a:pt x="24638" y="0"/>
                    <a:pt x="0" y="30353"/>
                    <a:pt x="0" y="63754"/>
                  </a:cubicBezTo>
                  <a:lnTo>
                    <a:pt x="0" y="425069"/>
                  </a:lnTo>
                  <a:cubicBezTo>
                    <a:pt x="0" y="446405"/>
                    <a:pt x="5461" y="470662"/>
                    <a:pt x="16510" y="488823"/>
                  </a:cubicBezTo>
                  <a:lnTo>
                    <a:pt x="142621" y="719582"/>
                  </a:lnTo>
                  <a:cubicBezTo>
                    <a:pt x="164592" y="759079"/>
                    <a:pt x="178308" y="780288"/>
                    <a:pt x="178308" y="822833"/>
                  </a:cubicBezTo>
                  <a:lnTo>
                    <a:pt x="178308" y="950341"/>
                  </a:lnTo>
                  <a:cubicBezTo>
                    <a:pt x="178308" y="971677"/>
                    <a:pt x="192024" y="986790"/>
                    <a:pt x="208407" y="986790"/>
                  </a:cubicBezTo>
                  <a:lnTo>
                    <a:pt x="479806" y="986790"/>
                  </a:lnTo>
                  <a:lnTo>
                    <a:pt x="479806" y="613283"/>
                  </a:lnTo>
                  <a:cubicBezTo>
                    <a:pt x="479806" y="576834"/>
                    <a:pt x="466090" y="546481"/>
                    <a:pt x="449707" y="522224"/>
                  </a:cubicBezTo>
                  <a:cubicBezTo>
                    <a:pt x="449580" y="522351"/>
                    <a:pt x="449453" y="522478"/>
                    <a:pt x="449326" y="522478"/>
                  </a:cubicBezTo>
                  <a:cubicBezTo>
                    <a:pt x="438785" y="522478"/>
                    <a:pt x="279654" y="349250"/>
                    <a:pt x="276987" y="346202"/>
                  </a:cubicBezTo>
                  <a:cubicBezTo>
                    <a:pt x="264668" y="330835"/>
                    <a:pt x="246126" y="321183"/>
                    <a:pt x="227330" y="321183"/>
                  </a:cubicBezTo>
                  <a:cubicBezTo>
                    <a:pt x="212979" y="321183"/>
                    <a:pt x="198374" y="327025"/>
                    <a:pt x="186436" y="340106"/>
                  </a:cubicBezTo>
                  <a:cubicBezTo>
                    <a:pt x="164465" y="367411"/>
                    <a:pt x="167259" y="413004"/>
                    <a:pt x="183769" y="428117"/>
                  </a:cubicBezTo>
                  <a:lnTo>
                    <a:pt x="345440" y="607314"/>
                  </a:lnTo>
                  <a:cubicBezTo>
                    <a:pt x="356489" y="619506"/>
                    <a:pt x="356489" y="640715"/>
                    <a:pt x="345440" y="652907"/>
                  </a:cubicBezTo>
                  <a:cubicBezTo>
                    <a:pt x="339979" y="657479"/>
                    <a:pt x="332486" y="659765"/>
                    <a:pt x="324866" y="659765"/>
                  </a:cubicBezTo>
                  <a:cubicBezTo>
                    <a:pt x="317246" y="659765"/>
                    <a:pt x="309753" y="657479"/>
                    <a:pt x="304292" y="652907"/>
                  </a:cubicBezTo>
                  <a:lnTo>
                    <a:pt x="142494" y="473710"/>
                  </a:lnTo>
                  <a:cubicBezTo>
                    <a:pt x="125984" y="455549"/>
                    <a:pt x="115062" y="428117"/>
                    <a:pt x="115062" y="403860"/>
                  </a:cubicBezTo>
                  <a:lnTo>
                    <a:pt x="115062" y="63754"/>
                  </a:lnTo>
                  <a:cubicBezTo>
                    <a:pt x="115062" y="24257"/>
                    <a:pt x="87630" y="0"/>
                    <a:pt x="57531" y="0"/>
                  </a:cubicBezTo>
                  <a:close/>
                </a:path>
              </a:pathLst>
            </a:custGeom>
            <a:solidFill>
              <a:srgbClr val="7F7F7F"/>
            </a:solidFill>
          </p:spPr>
        </p:sp>
      </p:grpSp>
      <p:grpSp>
        <p:nvGrpSpPr>
          <p:cNvPr id="64" name="Group 79">
            <a:extLst>
              <a:ext uri="{FF2B5EF4-FFF2-40B4-BE49-F238E27FC236}">
                <a16:creationId xmlns:a16="http://schemas.microsoft.com/office/drawing/2014/main" id="{DFDDF325-BB9D-1CFB-0B64-72B1245EF539}"/>
              </a:ext>
            </a:extLst>
          </p:cNvPr>
          <p:cNvGrpSpPr/>
          <p:nvPr/>
        </p:nvGrpSpPr>
        <p:grpSpPr>
          <a:xfrm>
            <a:off x="7095101" y="7072740"/>
            <a:ext cx="357840" cy="742320"/>
            <a:chOff x="0" y="0"/>
            <a:chExt cx="477120" cy="989760"/>
          </a:xfrm>
        </p:grpSpPr>
        <p:sp>
          <p:nvSpPr>
            <p:cNvPr id="65" name="Freeform 80">
              <a:extLst>
                <a:ext uri="{FF2B5EF4-FFF2-40B4-BE49-F238E27FC236}">
                  <a16:creationId xmlns:a16="http://schemas.microsoft.com/office/drawing/2014/main" id="{AAFC93FB-4BE3-0F26-A837-2BB80428D974}"/>
                </a:ext>
              </a:extLst>
            </p:cNvPr>
            <p:cNvSpPr/>
            <p:nvPr/>
          </p:nvSpPr>
          <p:spPr>
            <a:xfrm>
              <a:off x="0" y="0"/>
              <a:ext cx="477012" cy="989711"/>
            </a:xfrm>
            <a:custGeom>
              <a:avLst/>
              <a:gdLst/>
              <a:ahLst/>
              <a:cxnLst/>
              <a:rect l="l" t="t" r="r" b="b"/>
              <a:pathLst>
                <a:path w="477012" h="989711">
                  <a:moveTo>
                    <a:pt x="414020" y="0"/>
                  </a:moveTo>
                  <a:cubicBezTo>
                    <a:pt x="381127" y="0"/>
                    <a:pt x="356362" y="30353"/>
                    <a:pt x="356362" y="63754"/>
                  </a:cubicBezTo>
                  <a:lnTo>
                    <a:pt x="356362" y="403733"/>
                  </a:lnTo>
                  <a:cubicBezTo>
                    <a:pt x="356362" y="431038"/>
                    <a:pt x="345440" y="458470"/>
                    <a:pt x="328930" y="473583"/>
                  </a:cubicBezTo>
                  <a:lnTo>
                    <a:pt x="167259" y="652780"/>
                  </a:lnTo>
                  <a:cubicBezTo>
                    <a:pt x="163195" y="657352"/>
                    <a:pt x="155575" y="659638"/>
                    <a:pt x="147828" y="659638"/>
                  </a:cubicBezTo>
                  <a:cubicBezTo>
                    <a:pt x="140081" y="659638"/>
                    <a:pt x="131699" y="657352"/>
                    <a:pt x="126238" y="652780"/>
                  </a:cubicBezTo>
                  <a:cubicBezTo>
                    <a:pt x="117983" y="640588"/>
                    <a:pt x="117983" y="619379"/>
                    <a:pt x="126238" y="607187"/>
                  </a:cubicBezTo>
                  <a:lnTo>
                    <a:pt x="287909" y="427990"/>
                  </a:lnTo>
                  <a:cubicBezTo>
                    <a:pt x="304292" y="412877"/>
                    <a:pt x="309880" y="367284"/>
                    <a:pt x="285242" y="339979"/>
                  </a:cubicBezTo>
                  <a:cubicBezTo>
                    <a:pt x="273304" y="326771"/>
                    <a:pt x="258699" y="321056"/>
                    <a:pt x="244348" y="321056"/>
                  </a:cubicBezTo>
                  <a:cubicBezTo>
                    <a:pt x="225679" y="321056"/>
                    <a:pt x="207137" y="330708"/>
                    <a:pt x="194691" y="346075"/>
                  </a:cubicBezTo>
                  <a:cubicBezTo>
                    <a:pt x="194691" y="346075"/>
                    <a:pt x="30226" y="522097"/>
                    <a:pt x="30226" y="528193"/>
                  </a:cubicBezTo>
                  <a:cubicBezTo>
                    <a:pt x="13716" y="546481"/>
                    <a:pt x="0" y="579882"/>
                    <a:pt x="0" y="619379"/>
                  </a:cubicBezTo>
                  <a:lnTo>
                    <a:pt x="0" y="783336"/>
                  </a:lnTo>
                  <a:lnTo>
                    <a:pt x="0" y="810641"/>
                  </a:lnTo>
                  <a:lnTo>
                    <a:pt x="0" y="989711"/>
                  </a:lnTo>
                  <a:lnTo>
                    <a:pt x="268732" y="989711"/>
                  </a:lnTo>
                  <a:cubicBezTo>
                    <a:pt x="285115" y="989711"/>
                    <a:pt x="298831" y="974471"/>
                    <a:pt x="298831" y="956310"/>
                  </a:cubicBezTo>
                  <a:lnTo>
                    <a:pt x="298831" y="825881"/>
                  </a:lnTo>
                  <a:cubicBezTo>
                    <a:pt x="298831" y="783336"/>
                    <a:pt x="315214" y="762127"/>
                    <a:pt x="331724" y="725678"/>
                  </a:cubicBezTo>
                  <a:lnTo>
                    <a:pt x="460629" y="491871"/>
                  </a:lnTo>
                  <a:cubicBezTo>
                    <a:pt x="468884" y="473710"/>
                    <a:pt x="477012" y="449326"/>
                    <a:pt x="477012" y="425069"/>
                  </a:cubicBezTo>
                  <a:lnTo>
                    <a:pt x="477012" y="63754"/>
                  </a:lnTo>
                  <a:cubicBezTo>
                    <a:pt x="474345" y="27305"/>
                    <a:pt x="446913" y="0"/>
                    <a:pt x="414020" y="0"/>
                  </a:cubicBezTo>
                  <a:close/>
                </a:path>
              </a:pathLst>
            </a:custGeom>
            <a:solidFill>
              <a:srgbClr val="7F7F7F"/>
            </a:solidFill>
          </p:spPr>
        </p:sp>
      </p:grpSp>
      <p:grpSp>
        <p:nvGrpSpPr>
          <p:cNvPr id="66" name="Group 81">
            <a:extLst>
              <a:ext uri="{FF2B5EF4-FFF2-40B4-BE49-F238E27FC236}">
                <a16:creationId xmlns:a16="http://schemas.microsoft.com/office/drawing/2014/main" id="{7B032DDF-6A91-B5E9-E05D-A2170CC08E5D}"/>
              </a:ext>
            </a:extLst>
          </p:cNvPr>
          <p:cNvGrpSpPr/>
          <p:nvPr/>
        </p:nvGrpSpPr>
        <p:grpSpPr>
          <a:xfrm>
            <a:off x="7249181" y="7166340"/>
            <a:ext cx="67680" cy="109440"/>
            <a:chOff x="0" y="0"/>
            <a:chExt cx="90240" cy="145920"/>
          </a:xfrm>
        </p:grpSpPr>
        <p:sp>
          <p:nvSpPr>
            <p:cNvPr id="67" name="Freeform 82">
              <a:extLst>
                <a:ext uri="{FF2B5EF4-FFF2-40B4-BE49-F238E27FC236}">
                  <a16:creationId xmlns:a16="http://schemas.microsoft.com/office/drawing/2014/main" id="{1FA5A068-ADD3-790F-424F-5FC16D01D081}"/>
                </a:ext>
              </a:extLst>
            </p:cNvPr>
            <p:cNvSpPr/>
            <p:nvPr/>
          </p:nvSpPr>
          <p:spPr>
            <a:xfrm>
              <a:off x="0" y="0"/>
              <a:ext cx="90297" cy="145796"/>
            </a:xfrm>
            <a:custGeom>
              <a:avLst/>
              <a:gdLst/>
              <a:ahLst/>
              <a:cxnLst/>
              <a:rect l="l" t="t" r="r" b="b"/>
              <a:pathLst>
                <a:path w="90297" h="145796">
                  <a:moveTo>
                    <a:pt x="43688" y="0"/>
                  </a:moveTo>
                  <a:cubicBezTo>
                    <a:pt x="21844" y="3048"/>
                    <a:pt x="0" y="27432"/>
                    <a:pt x="0" y="54737"/>
                  </a:cubicBezTo>
                  <a:lnTo>
                    <a:pt x="0" y="136779"/>
                  </a:lnTo>
                  <a:cubicBezTo>
                    <a:pt x="10922" y="133731"/>
                    <a:pt x="21844" y="130683"/>
                    <a:pt x="35560" y="130683"/>
                  </a:cubicBezTo>
                  <a:cubicBezTo>
                    <a:pt x="54610" y="130683"/>
                    <a:pt x="70993" y="133731"/>
                    <a:pt x="90170" y="145796"/>
                  </a:cubicBezTo>
                  <a:lnTo>
                    <a:pt x="90170" y="48641"/>
                  </a:lnTo>
                  <a:cubicBezTo>
                    <a:pt x="90297" y="24257"/>
                    <a:pt x="68326" y="0"/>
                    <a:pt x="43688" y="0"/>
                  </a:cubicBezTo>
                  <a:close/>
                </a:path>
              </a:pathLst>
            </a:custGeom>
            <a:solidFill>
              <a:srgbClr val="7F7F7F"/>
            </a:solidFill>
          </p:spPr>
        </p:sp>
      </p:grpSp>
      <p:grpSp>
        <p:nvGrpSpPr>
          <p:cNvPr id="68" name="Group 83">
            <a:extLst>
              <a:ext uri="{FF2B5EF4-FFF2-40B4-BE49-F238E27FC236}">
                <a16:creationId xmlns:a16="http://schemas.microsoft.com/office/drawing/2014/main" id="{67B88CF0-B242-FFA1-603E-F1C1CCFA6F62}"/>
              </a:ext>
            </a:extLst>
          </p:cNvPr>
          <p:cNvGrpSpPr/>
          <p:nvPr/>
        </p:nvGrpSpPr>
        <p:grpSpPr>
          <a:xfrm>
            <a:off x="6823661" y="7172100"/>
            <a:ext cx="65520" cy="105840"/>
            <a:chOff x="0" y="0"/>
            <a:chExt cx="87360" cy="141120"/>
          </a:xfrm>
        </p:grpSpPr>
        <p:sp>
          <p:nvSpPr>
            <p:cNvPr id="69" name="Freeform 84">
              <a:extLst>
                <a:ext uri="{FF2B5EF4-FFF2-40B4-BE49-F238E27FC236}">
                  <a16:creationId xmlns:a16="http://schemas.microsoft.com/office/drawing/2014/main" id="{7877DBF8-E6B1-E79A-7D3F-34247E8DFACC}"/>
                </a:ext>
              </a:extLst>
            </p:cNvPr>
            <p:cNvSpPr/>
            <p:nvPr/>
          </p:nvSpPr>
          <p:spPr>
            <a:xfrm>
              <a:off x="127" y="0"/>
              <a:ext cx="87249" cy="141224"/>
            </a:xfrm>
            <a:custGeom>
              <a:avLst/>
              <a:gdLst/>
              <a:ahLst/>
              <a:cxnLst/>
              <a:rect l="l" t="t" r="r" b="b"/>
              <a:pathLst>
                <a:path w="87249" h="141224">
                  <a:moveTo>
                    <a:pt x="36068" y="127"/>
                  </a:moveTo>
                  <a:cubicBezTo>
                    <a:pt x="15240" y="127"/>
                    <a:pt x="0" y="22098"/>
                    <a:pt x="0" y="46736"/>
                  </a:cubicBezTo>
                  <a:lnTo>
                    <a:pt x="0" y="141224"/>
                  </a:lnTo>
                  <a:cubicBezTo>
                    <a:pt x="16383" y="129032"/>
                    <a:pt x="32766" y="125984"/>
                    <a:pt x="54483" y="125984"/>
                  </a:cubicBezTo>
                  <a:cubicBezTo>
                    <a:pt x="62611" y="125984"/>
                    <a:pt x="76327" y="129032"/>
                    <a:pt x="87249" y="132080"/>
                  </a:cubicBezTo>
                  <a:lnTo>
                    <a:pt x="87249" y="49784"/>
                  </a:lnTo>
                  <a:cubicBezTo>
                    <a:pt x="87249" y="22352"/>
                    <a:pt x="68072" y="1016"/>
                    <a:pt x="43561" y="1016"/>
                  </a:cubicBezTo>
                  <a:cubicBezTo>
                    <a:pt x="41021" y="381"/>
                    <a:pt x="38481" y="0"/>
                    <a:pt x="36068" y="0"/>
                  </a:cubicBezTo>
                  <a:close/>
                </a:path>
              </a:pathLst>
            </a:custGeom>
            <a:solidFill>
              <a:srgbClr val="7F7F7F"/>
            </a:solidFill>
          </p:spPr>
        </p:sp>
      </p:grpSp>
      <p:grpSp>
        <p:nvGrpSpPr>
          <p:cNvPr id="70" name="Group 85">
            <a:extLst>
              <a:ext uri="{FF2B5EF4-FFF2-40B4-BE49-F238E27FC236}">
                <a16:creationId xmlns:a16="http://schemas.microsoft.com/office/drawing/2014/main" id="{13D64D59-CA8C-9682-0D9F-E3C3DA736819}"/>
              </a:ext>
            </a:extLst>
          </p:cNvPr>
          <p:cNvGrpSpPr/>
          <p:nvPr/>
        </p:nvGrpSpPr>
        <p:grpSpPr>
          <a:xfrm>
            <a:off x="6979901" y="6970500"/>
            <a:ext cx="179280" cy="198000"/>
            <a:chOff x="0" y="0"/>
            <a:chExt cx="239040" cy="264000"/>
          </a:xfrm>
        </p:grpSpPr>
        <p:sp>
          <p:nvSpPr>
            <p:cNvPr id="71" name="Freeform 86">
              <a:extLst>
                <a:ext uri="{FF2B5EF4-FFF2-40B4-BE49-F238E27FC236}">
                  <a16:creationId xmlns:a16="http://schemas.microsoft.com/office/drawing/2014/main" id="{81D824C0-5924-20C3-2476-6901BFBE302E}"/>
                </a:ext>
              </a:extLst>
            </p:cNvPr>
            <p:cNvSpPr/>
            <p:nvPr/>
          </p:nvSpPr>
          <p:spPr>
            <a:xfrm>
              <a:off x="0" y="127"/>
              <a:ext cx="239014" cy="263779"/>
            </a:xfrm>
            <a:custGeom>
              <a:avLst/>
              <a:gdLst/>
              <a:ahLst/>
              <a:cxnLst/>
              <a:rect l="l" t="t" r="r" b="b"/>
              <a:pathLst>
                <a:path w="239014" h="263779">
                  <a:moveTo>
                    <a:pt x="120904" y="0"/>
                  </a:moveTo>
                  <a:cubicBezTo>
                    <a:pt x="54991" y="0"/>
                    <a:pt x="0" y="60579"/>
                    <a:pt x="0" y="133350"/>
                  </a:cubicBezTo>
                  <a:cubicBezTo>
                    <a:pt x="0" y="209169"/>
                    <a:pt x="54991" y="263779"/>
                    <a:pt x="120904" y="263779"/>
                  </a:cubicBezTo>
                  <a:cubicBezTo>
                    <a:pt x="184150" y="263779"/>
                    <a:pt x="239014" y="203073"/>
                    <a:pt x="239014" y="133350"/>
                  </a:cubicBezTo>
                  <a:cubicBezTo>
                    <a:pt x="239014" y="60579"/>
                    <a:pt x="184150" y="0"/>
                    <a:pt x="120904" y="0"/>
                  </a:cubicBezTo>
                  <a:close/>
                </a:path>
              </a:pathLst>
            </a:custGeom>
            <a:solidFill>
              <a:srgbClr val="7F7F7F"/>
            </a:solidFill>
          </p:spPr>
        </p:sp>
      </p:grpSp>
      <p:grpSp>
        <p:nvGrpSpPr>
          <p:cNvPr id="72" name="Group 87">
            <a:extLst>
              <a:ext uri="{FF2B5EF4-FFF2-40B4-BE49-F238E27FC236}">
                <a16:creationId xmlns:a16="http://schemas.microsoft.com/office/drawing/2014/main" id="{6BFCA2B4-AE87-C195-8655-E4EC29BA9637}"/>
              </a:ext>
            </a:extLst>
          </p:cNvPr>
          <p:cNvGrpSpPr/>
          <p:nvPr/>
        </p:nvGrpSpPr>
        <p:grpSpPr>
          <a:xfrm>
            <a:off x="6928061" y="7218900"/>
            <a:ext cx="281520" cy="198000"/>
            <a:chOff x="0" y="0"/>
            <a:chExt cx="375360" cy="264000"/>
          </a:xfrm>
        </p:grpSpPr>
        <p:sp>
          <p:nvSpPr>
            <p:cNvPr id="73" name="Freeform 88">
              <a:extLst>
                <a:ext uri="{FF2B5EF4-FFF2-40B4-BE49-F238E27FC236}">
                  <a16:creationId xmlns:a16="http://schemas.microsoft.com/office/drawing/2014/main" id="{EBDF022F-2693-B4D2-77AB-9CD6FB4FBBA1}"/>
                </a:ext>
              </a:extLst>
            </p:cNvPr>
            <p:cNvSpPr/>
            <p:nvPr/>
          </p:nvSpPr>
          <p:spPr>
            <a:xfrm>
              <a:off x="0" y="127"/>
              <a:ext cx="375285" cy="263906"/>
            </a:xfrm>
            <a:custGeom>
              <a:avLst/>
              <a:gdLst/>
              <a:ahLst/>
              <a:cxnLst/>
              <a:rect l="l" t="t" r="r" b="b"/>
              <a:pathLst>
                <a:path w="375285" h="263906">
                  <a:moveTo>
                    <a:pt x="188976" y="0"/>
                  </a:moveTo>
                  <a:cubicBezTo>
                    <a:pt x="112395" y="0"/>
                    <a:pt x="43942" y="36322"/>
                    <a:pt x="0" y="99949"/>
                  </a:cubicBezTo>
                  <a:lnTo>
                    <a:pt x="2794" y="106045"/>
                  </a:lnTo>
                  <a:cubicBezTo>
                    <a:pt x="82296" y="191008"/>
                    <a:pt x="126111" y="236474"/>
                    <a:pt x="147955" y="263906"/>
                  </a:cubicBezTo>
                  <a:lnTo>
                    <a:pt x="230124" y="263906"/>
                  </a:lnTo>
                  <a:lnTo>
                    <a:pt x="369824" y="109220"/>
                  </a:lnTo>
                  <a:lnTo>
                    <a:pt x="375285" y="100076"/>
                  </a:lnTo>
                  <a:cubicBezTo>
                    <a:pt x="331597" y="39370"/>
                    <a:pt x="263017" y="0"/>
                    <a:pt x="188976" y="0"/>
                  </a:cubicBezTo>
                  <a:close/>
                </a:path>
              </a:pathLst>
            </a:custGeom>
            <a:solidFill>
              <a:srgbClr val="7F7F7F"/>
            </a:solidFill>
          </p:spPr>
        </p:sp>
      </p:grpSp>
      <p:grpSp>
        <p:nvGrpSpPr>
          <p:cNvPr id="74" name="Group 89">
            <a:extLst>
              <a:ext uri="{FF2B5EF4-FFF2-40B4-BE49-F238E27FC236}">
                <a16:creationId xmlns:a16="http://schemas.microsoft.com/office/drawing/2014/main" id="{925A3746-3D61-418D-F333-2D6324619142}"/>
              </a:ext>
            </a:extLst>
          </p:cNvPr>
          <p:cNvGrpSpPr/>
          <p:nvPr/>
        </p:nvGrpSpPr>
        <p:grpSpPr>
          <a:xfrm>
            <a:off x="5436221" y="1976580"/>
            <a:ext cx="263520" cy="87120"/>
            <a:chOff x="0" y="0"/>
            <a:chExt cx="351360" cy="116160"/>
          </a:xfrm>
        </p:grpSpPr>
        <p:sp>
          <p:nvSpPr>
            <p:cNvPr id="75" name="Freeform 90">
              <a:extLst>
                <a:ext uri="{FF2B5EF4-FFF2-40B4-BE49-F238E27FC236}">
                  <a16:creationId xmlns:a16="http://schemas.microsoft.com/office/drawing/2014/main" id="{CC2604C3-B5EA-AC8C-71AD-AD0317328A53}"/>
                </a:ext>
              </a:extLst>
            </p:cNvPr>
            <p:cNvSpPr/>
            <p:nvPr/>
          </p:nvSpPr>
          <p:spPr>
            <a:xfrm>
              <a:off x="0" y="0"/>
              <a:ext cx="351282" cy="116078"/>
            </a:xfrm>
            <a:custGeom>
              <a:avLst/>
              <a:gdLst/>
              <a:ahLst/>
              <a:cxnLst/>
              <a:rect l="l" t="t" r="r" b="b"/>
              <a:pathLst>
                <a:path w="351282" h="116078">
                  <a:moveTo>
                    <a:pt x="54864" y="0"/>
                  </a:moveTo>
                  <a:cubicBezTo>
                    <a:pt x="22352" y="0"/>
                    <a:pt x="0" y="25146"/>
                    <a:pt x="0" y="57023"/>
                  </a:cubicBezTo>
                  <a:lnTo>
                    <a:pt x="0" y="86487"/>
                  </a:lnTo>
                  <a:cubicBezTo>
                    <a:pt x="0" y="102616"/>
                    <a:pt x="13462" y="116078"/>
                    <a:pt x="29591" y="116078"/>
                  </a:cubicBezTo>
                  <a:lnTo>
                    <a:pt x="321818" y="116078"/>
                  </a:lnTo>
                  <a:cubicBezTo>
                    <a:pt x="337947" y="116078"/>
                    <a:pt x="351282" y="102616"/>
                    <a:pt x="351282" y="86487"/>
                  </a:cubicBezTo>
                  <a:lnTo>
                    <a:pt x="351282" y="57023"/>
                  </a:lnTo>
                  <a:cubicBezTo>
                    <a:pt x="351282" y="22098"/>
                    <a:pt x="324485" y="635"/>
                    <a:pt x="295021" y="635"/>
                  </a:cubicBezTo>
                  <a:lnTo>
                    <a:pt x="64389" y="635"/>
                  </a:lnTo>
                  <a:cubicBezTo>
                    <a:pt x="61087" y="254"/>
                    <a:pt x="57912" y="0"/>
                    <a:pt x="54864" y="0"/>
                  </a:cubicBezTo>
                  <a:close/>
                </a:path>
              </a:pathLst>
            </a:custGeom>
            <a:solidFill>
              <a:srgbClr val="7F7F7F"/>
            </a:solidFill>
          </p:spPr>
        </p:sp>
      </p:grpSp>
      <p:grpSp>
        <p:nvGrpSpPr>
          <p:cNvPr id="76" name="Group 91">
            <a:extLst>
              <a:ext uri="{FF2B5EF4-FFF2-40B4-BE49-F238E27FC236}">
                <a16:creationId xmlns:a16="http://schemas.microsoft.com/office/drawing/2014/main" id="{DC4CEDD1-9660-4D19-5FC8-6960C6C32BDC}"/>
              </a:ext>
            </a:extLst>
          </p:cNvPr>
          <p:cNvGrpSpPr/>
          <p:nvPr/>
        </p:nvGrpSpPr>
        <p:grpSpPr>
          <a:xfrm>
            <a:off x="5413901" y="2365380"/>
            <a:ext cx="42480" cy="46080"/>
            <a:chOff x="0" y="0"/>
            <a:chExt cx="56640" cy="61440"/>
          </a:xfrm>
        </p:grpSpPr>
        <p:sp>
          <p:nvSpPr>
            <p:cNvPr id="77" name="Freeform 92">
              <a:extLst>
                <a:ext uri="{FF2B5EF4-FFF2-40B4-BE49-F238E27FC236}">
                  <a16:creationId xmlns:a16="http://schemas.microsoft.com/office/drawing/2014/main" id="{31A8DA1E-08FD-07E1-1132-CF3E6CE08010}"/>
                </a:ext>
              </a:extLst>
            </p:cNvPr>
            <p:cNvSpPr/>
            <p:nvPr/>
          </p:nvSpPr>
          <p:spPr>
            <a:xfrm>
              <a:off x="127" y="127"/>
              <a:ext cx="56515" cy="61214"/>
            </a:xfrm>
            <a:custGeom>
              <a:avLst/>
              <a:gdLst/>
              <a:ahLst/>
              <a:cxnLst/>
              <a:rect l="l" t="t" r="r" b="b"/>
              <a:pathLst>
                <a:path w="56515" h="61214">
                  <a:moveTo>
                    <a:pt x="0" y="0"/>
                  </a:moveTo>
                  <a:lnTo>
                    <a:pt x="0" y="61214"/>
                  </a:lnTo>
                  <a:lnTo>
                    <a:pt x="56515" y="61214"/>
                  </a:lnTo>
                  <a:lnTo>
                    <a:pt x="56515" y="0"/>
                  </a:lnTo>
                  <a:close/>
                </a:path>
              </a:pathLst>
            </a:custGeom>
            <a:solidFill>
              <a:srgbClr val="7F7F7F"/>
            </a:solidFill>
          </p:spPr>
        </p:sp>
      </p:grpSp>
      <p:grpSp>
        <p:nvGrpSpPr>
          <p:cNvPr id="78" name="Group 93">
            <a:extLst>
              <a:ext uri="{FF2B5EF4-FFF2-40B4-BE49-F238E27FC236}">
                <a16:creationId xmlns:a16="http://schemas.microsoft.com/office/drawing/2014/main" id="{52E1D11C-ADE1-E131-AB26-690F15922174}"/>
              </a:ext>
            </a:extLst>
          </p:cNvPr>
          <p:cNvGrpSpPr/>
          <p:nvPr/>
        </p:nvGrpSpPr>
        <p:grpSpPr>
          <a:xfrm>
            <a:off x="5413901" y="2192580"/>
            <a:ext cx="42480" cy="42480"/>
            <a:chOff x="0" y="0"/>
            <a:chExt cx="56640" cy="56640"/>
          </a:xfrm>
        </p:grpSpPr>
        <p:sp>
          <p:nvSpPr>
            <p:cNvPr id="79" name="Freeform 94">
              <a:extLst>
                <a:ext uri="{FF2B5EF4-FFF2-40B4-BE49-F238E27FC236}">
                  <a16:creationId xmlns:a16="http://schemas.microsoft.com/office/drawing/2014/main" id="{FB2F44AB-E363-EE63-FFFA-67807CFDC6C7}"/>
                </a:ext>
              </a:extLst>
            </p:cNvPr>
            <p:cNvSpPr/>
            <p:nvPr/>
          </p:nvSpPr>
          <p:spPr>
            <a:xfrm>
              <a:off x="127" y="0"/>
              <a:ext cx="56515" cy="56642"/>
            </a:xfrm>
            <a:custGeom>
              <a:avLst/>
              <a:gdLst/>
              <a:ahLst/>
              <a:cxnLst/>
              <a:rect l="l" t="t" r="r" b="b"/>
              <a:pathLst>
                <a:path w="56515" h="56642">
                  <a:moveTo>
                    <a:pt x="0" y="0"/>
                  </a:moveTo>
                  <a:lnTo>
                    <a:pt x="0" y="56642"/>
                  </a:lnTo>
                  <a:lnTo>
                    <a:pt x="56515" y="56642"/>
                  </a:lnTo>
                  <a:lnTo>
                    <a:pt x="56515" y="0"/>
                  </a:lnTo>
                  <a:close/>
                </a:path>
              </a:pathLst>
            </a:custGeom>
            <a:solidFill>
              <a:srgbClr val="7F7F7F"/>
            </a:solidFill>
          </p:spPr>
        </p:sp>
      </p:grpSp>
      <p:grpSp>
        <p:nvGrpSpPr>
          <p:cNvPr id="80" name="Group 95">
            <a:extLst>
              <a:ext uri="{FF2B5EF4-FFF2-40B4-BE49-F238E27FC236}">
                <a16:creationId xmlns:a16="http://schemas.microsoft.com/office/drawing/2014/main" id="{065DC71C-9685-D1AC-5B37-D5686D23AAE6}"/>
              </a:ext>
            </a:extLst>
          </p:cNvPr>
          <p:cNvGrpSpPr/>
          <p:nvPr/>
        </p:nvGrpSpPr>
        <p:grpSpPr>
          <a:xfrm>
            <a:off x="5413901" y="2544660"/>
            <a:ext cx="42480" cy="42480"/>
            <a:chOff x="0" y="0"/>
            <a:chExt cx="56640" cy="56640"/>
          </a:xfrm>
        </p:grpSpPr>
        <p:sp>
          <p:nvSpPr>
            <p:cNvPr id="81" name="Freeform 96">
              <a:extLst>
                <a:ext uri="{FF2B5EF4-FFF2-40B4-BE49-F238E27FC236}">
                  <a16:creationId xmlns:a16="http://schemas.microsoft.com/office/drawing/2014/main" id="{360BDAC5-E060-6513-605D-513C47F4589D}"/>
                </a:ext>
              </a:extLst>
            </p:cNvPr>
            <p:cNvSpPr/>
            <p:nvPr/>
          </p:nvSpPr>
          <p:spPr>
            <a:xfrm>
              <a:off x="127" y="127"/>
              <a:ext cx="56515" cy="56388"/>
            </a:xfrm>
            <a:custGeom>
              <a:avLst/>
              <a:gdLst/>
              <a:ahLst/>
              <a:cxnLst/>
              <a:rect l="l" t="t" r="r" b="b"/>
              <a:pathLst>
                <a:path w="56515" h="56388">
                  <a:moveTo>
                    <a:pt x="0" y="0"/>
                  </a:moveTo>
                  <a:lnTo>
                    <a:pt x="0" y="56388"/>
                  </a:lnTo>
                  <a:lnTo>
                    <a:pt x="56515" y="56388"/>
                  </a:lnTo>
                  <a:lnTo>
                    <a:pt x="56515" y="0"/>
                  </a:lnTo>
                  <a:close/>
                </a:path>
              </a:pathLst>
            </a:custGeom>
            <a:solidFill>
              <a:srgbClr val="7F7F7F"/>
            </a:solidFill>
          </p:spPr>
        </p:sp>
      </p:grpSp>
      <p:grpSp>
        <p:nvGrpSpPr>
          <p:cNvPr id="82" name="Group 97">
            <a:extLst>
              <a:ext uri="{FF2B5EF4-FFF2-40B4-BE49-F238E27FC236}">
                <a16:creationId xmlns:a16="http://schemas.microsoft.com/office/drawing/2014/main" id="{183E237B-CD5B-1C4D-77E2-3FC622F2105E}"/>
              </a:ext>
            </a:extLst>
          </p:cNvPr>
          <p:cNvGrpSpPr/>
          <p:nvPr/>
        </p:nvGrpSpPr>
        <p:grpSpPr>
          <a:xfrm>
            <a:off x="5281421" y="2019060"/>
            <a:ext cx="570240" cy="702720"/>
            <a:chOff x="0" y="0"/>
            <a:chExt cx="760320" cy="936960"/>
          </a:xfrm>
        </p:grpSpPr>
        <p:sp>
          <p:nvSpPr>
            <p:cNvPr id="83" name="Freeform 98">
              <a:extLst>
                <a:ext uri="{FF2B5EF4-FFF2-40B4-BE49-F238E27FC236}">
                  <a16:creationId xmlns:a16="http://schemas.microsoft.com/office/drawing/2014/main" id="{B1C11392-B0F1-191C-D117-B5EB5BDE9D40}"/>
                </a:ext>
              </a:extLst>
            </p:cNvPr>
            <p:cNvSpPr/>
            <p:nvPr/>
          </p:nvSpPr>
          <p:spPr>
            <a:xfrm>
              <a:off x="0" y="127"/>
              <a:ext cx="760349" cy="936752"/>
            </a:xfrm>
            <a:custGeom>
              <a:avLst/>
              <a:gdLst/>
              <a:ahLst/>
              <a:cxnLst/>
              <a:rect l="l" t="t" r="r" b="b"/>
              <a:pathLst>
                <a:path w="760349" h="936752">
                  <a:moveTo>
                    <a:pt x="612521" y="174498"/>
                  </a:moveTo>
                  <a:cubicBezTo>
                    <a:pt x="631317" y="174498"/>
                    <a:pt x="644779" y="187833"/>
                    <a:pt x="644779" y="203962"/>
                  </a:cubicBezTo>
                  <a:cubicBezTo>
                    <a:pt x="644779" y="220091"/>
                    <a:pt x="631444" y="233553"/>
                    <a:pt x="612521" y="233553"/>
                  </a:cubicBezTo>
                  <a:lnTo>
                    <a:pt x="381508" y="233553"/>
                  </a:lnTo>
                  <a:cubicBezTo>
                    <a:pt x="365379" y="233553"/>
                    <a:pt x="351917" y="220091"/>
                    <a:pt x="351917" y="203962"/>
                  </a:cubicBezTo>
                  <a:cubicBezTo>
                    <a:pt x="351917" y="187833"/>
                    <a:pt x="365379" y="174498"/>
                    <a:pt x="381508" y="174498"/>
                  </a:cubicBezTo>
                  <a:close/>
                  <a:moveTo>
                    <a:pt x="37719" y="171831"/>
                  </a:moveTo>
                  <a:cubicBezTo>
                    <a:pt x="53848" y="171831"/>
                    <a:pt x="67183" y="185293"/>
                    <a:pt x="67183" y="201422"/>
                  </a:cubicBezTo>
                  <a:lnTo>
                    <a:pt x="67183" y="319532"/>
                  </a:lnTo>
                  <a:cubicBezTo>
                    <a:pt x="67183" y="335661"/>
                    <a:pt x="53848" y="349123"/>
                    <a:pt x="37719" y="349123"/>
                  </a:cubicBezTo>
                  <a:lnTo>
                    <a:pt x="150368" y="349123"/>
                  </a:lnTo>
                  <a:cubicBezTo>
                    <a:pt x="134239" y="349123"/>
                    <a:pt x="120904" y="335661"/>
                    <a:pt x="120904" y="319532"/>
                  </a:cubicBezTo>
                  <a:lnTo>
                    <a:pt x="120904" y="201422"/>
                  </a:lnTo>
                  <a:cubicBezTo>
                    <a:pt x="120904" y="185293"/>
                    <a:pt x="134239" y="171831"/>
                    <a:pt x="150368" y="171831"/>
                  </a:cubicBezTo>
                  <a:close/>
                  <a:moveTo>
                    <a:pt x="381381" y="287274"/>
                  </a:moveTo>
                  <a:cubicBezTo>
                    <a:pt x="397510" y="287274"/>
                    <a:pt x="410972" y="300609"/>
                    <a:pt x="410972" y="319532"/>
                  </a:cubicBezTo>
                  <a:cubicBezTo>
                    <a:pt x="410972" y="335661"/>
                    <a:pt x="397510" y="349123"/>
                    <a:pt x="381381" y="349123"/>
                  </a:cubicBezTo>
                  <a:lnTo>
                    <a:pt x="381508" y="349123"/>
                  </a:lnTo>
                  <a:cubicBezTo>
                    <a:pt x="365379" y="349123"/>
                    <a:pt x="351917" y="335661"/>
                    <a:pt x="351917" y="319532"/>
                  </a:cubicBezTo>
                  <a:cubicBezTo>
                    <a:pt x="351917" y="300736"/>
                    <a:pt x="365379" y="287274"/>
                    <a:pt x="381508" y="287274"/>
                  </a:cubicBezTo>
                  <a:close/>
                  <a:moveTo>
                    <a:pt x="494284" y="405384"/>
                  </a:moveTo>
                  <a:cubicBezTo>
                    <a:pt x="513080" y="405384"/>
                    <a:pt x="526542" y="418846"/>
                    <a:pt x="526542" y="434975"/>
                  </a:cubicBezTo>
                  <a:cubicBezTo>
                    <a:pt x="526542" y="453771"/>
                    <a:pt x="513207" y="467233"/>
                    <a:pt x="494284" y="467233"/>
                  </a:cubicBezTo>
                  <a:lnTo>
                    <a:pt x="381508" y="467233"/>
                  </a:lnTo>
                  <a:cubicBezTo>
                    <a:pt x="365379" y="467233"/>
                    <a:pt x="351917" y="453771"/>
                    <a:pt x="351917" y="434975"/>
                  </a:cubicBezTo>
                  <a:cubicBezTo>
                    <a:pt x="351917" y="418846"/>
                    <a:pt x="365379" y="405384"/>
                    <a:pt x="381508" y="405384"/>
                  </a:cubicBezTo>
                  <a:close/>
                  <a:moveTo>
                    <a:pt x="37719" y="405384"/>
                  </a:moveTo>
                  <a:cubicBezTo>
                    <a:pt x="53848" y="405384"/>
                    <a:pt x="67183" y="418846"/>
                    <a:pt x="67183" y="434975"/>
                  </a:cubicBezTo>
                  <a:lnTo>
                    <a:pt x="67183" y="553085"/>
                  </a:lnTo>
                  <a:cubicBezTo>
                    <a:pt x="67183" y="569214"/>
                    <a:pt x="53848" y="582549"/>
                    <a:pt x="37719" y="582549"/>
                  </a:cubicBezTo>
                  <a:lnTo>
                    <a:pt x="150368" y="582549"/>
                  </a:lnTo>
                  <a:cubicBezTo>
                    <a:pt x="134239" y="582549"/>
                    <a:pt x="120904" y="569214"/>
                    <a:pt x="120904" y="553085"/>
                  </a:cubicBezTo>
                  <a:lnTo>
                    <a:pt x="120904" y="434975"/>
                  </a:lnTo>
                  <a:cubicBezTo>
                    <a:pt x="120904" y="418846"/>
                    <a:pt x="134239" y="405384"/>
                    <a:pt x="150368" y="405384"/>
                  </a:cubicBezTo>
                  <a:close/>
                  <a:moveTo>
                    <a:pt x="381381" y="523494"/>
                  </a:moveTo>
                  <a:cubicBezTo>
                    <a:pt x="397510" y="523494"/>
                    <a:pt x="410972" y="536956"/>
                    <a:pt x="410972" y="553085"/>
                  </a:cubicBezTo>
                  <a:cubicBezTo>
                    <a:pt x="410972" y="569214"/>
                    <a:pt x="397510" y="582549"/>
                    <a:pt x="381381" y="582549"/>
                  </a:cubicBezTo>
                  <a:lnTo>
                    <a:pt x="381508" y="582549"/>
                  </a:lnTo>
                  <a:cubicBezTo>
                    <a:pt x="365379" y="582549"/>
                    <a:pt x="351917" y="569214"/>
                    <a:pt x="351917" y="553085"/>
                  </a:cubicBezTo>
                  <a:cubicBezTo>
                    <a:pt x="351917" y="536956"/>
                    <a:pt x="365379" y="523494"/>
                    <a:pt x="381508" y="523494"/>
                  </a:cubicBezTo>
                  <a:close/>
                  <a:moveTo>
                    <a:pt x="494284" y="644271"/>
                  </a:moveTo>
                  <a:cubicBezTo>
                    <a:pt x="513080" y="644271"/>
                    <a:pt x="526542" y="657733"/>
                    <a:pt x="526542" y="673862"/>
                  </a:cubicBezTo>
                  <a:cubicBezTo>
                    <a:pt x="526542" y="689991"/>
                    <a:pt x="513207" y="703326"/>
                    <a:pt x="494284" y="703326"/>
                  </a:cubicBezTo>
                  <a:lnTo>
                    <a:pt x="381508" y="703326"/>
                  </a:lnTo>
                  <a:cubicBezTo>
                    <a:pt x="365379" y="703326"/>
                    <a:pt x="351917" y="689991"/>
                    <a:pt x="351917" y="673862"/>
                  </a:cubicBezTo>
                  <a:cubicBezTo>
                    <a:pt x="351917" y="657733"/>
                    <a:pt x="365379" y="644271"/>
                    <a:pt x="381508" y="644271"/>
                  </a:cubicBezTo>
                  <a:close/>
                  <a:moveTo>
                    <a:pt x="37719" y="641604"/>
                  </a:moveTo>
                  <a:cubicBezTo>
                    <a:pt x="53848" y="641604"/>
                    <a:pt x="67183" y="652399"/>
                    <a:pt x="67183" y="671068"/>
                  </a:cubicBezTo>
                  <a:lnTo>
                    <a:pt x="67183" y="786511"/>
                  </a:lnTo>
                  <a:cubicBezTo>
                    <a:pt x="67183" y="805307"/>
                    <a:pt x="53848" y="818769"/>
                    <a:pt x="37719" y="818769"/>
                  </a:cubicBezTo>
                  <a:lnTo>
                    <a:pt x="150368" y="818769"/>
                  </a:lnTo>
                  <a:cubicBezTo>
                    <a:pt x="134239" y="818769"/>
                    <a:pt x="120904" y="805307"/>
                    <a:pt x="120904" y="786511"/>
                  </a:cubicBezTo>
                  <a:lnTo>
                    <a:pt x="120904" y="671068"/>
                  </a:lnTo>
                  <a:cubicBezTo>
                    <a:pt x="120904" y="652272"/>
                    <a:pt x="134239" y="641604"/>
                    <a:pt x="150368" y="641604"/>
                  </a:cubicBezTo>
                  <a:close/>
                  <a:moveTo>
                    <a:pt x="381381" y="756920"/>
                  </a:moveTo>
                  <a:cubicBezTo>
                    <a:pt x="397510" y="756920"/>
                    <a:pt x="410972" y="770382"/>
                    <a:pt x="410972" y="786511"/>
                  </a:cubicBezTo>
                  <a:cubicBezTo>
                    <a:pt x="410972" y="805307"/>
                    <a:pt x="397510" y="818769"/>
                    <a:pt x="381381" y="818769"/>
                  </a:cubicBezTo>
                  <a:lnTo>
                    <a:pt x="381508" y="818769"/>
                  </a:lnTo>
                  <a:cubicBezTo>
                    <a:pt x="365379" y="818769"/>
                    <a:pt x="351917" y="805307"/>
                    <a:pt x="351917" y="786511"/>
                  </a:cubicBezTo>
                  <a:cubicBezTo>
                    <a:pt x="351917" y="770382"/>
                    <a:pt x="365379" y="756920"/>
                    <a:pt x="381508" y="756920"/>
                  </a:cubicBezTo>
                  <a:close/>
                  <a:moveTo>
                    <a:pt x="88646" y="0"/>
                  </a:moveTo>
                  <a:cubicBezTo>
                    <a:pt x="42926" y="0"/>
                    <a:pt x="0" y="40132"/>
                    <a:pt x="0" y="85852"/>
                  </a:cubicBezTo>
                  <a:lnTo>
                    <a:pt x="0" y="848106"/>
                  </a:lnTo>
                  <a:cubicBezTo>
                    <a:pt x="2667" y="896493"/>
                    <a:pt x="42926" y="936752"/>
                    <a:pt x="88646" y="936752"/>
                  </a:cubicBezTo>
                  <a:lnTo>
                    <a:pt x="674370" y="936752"/>
                  </a:lnTo>
                  <a:cubicBezTo>
                    <a:pt x="720090" y="936752"/>
                    <a:pt x="760349" y="896493"/>
                    <a:pt x="760349" y="848106"/>
                  </a:cubicBezTo>
                  <a:lnTo>
                    <a:pt x="760349" y="85852"/>
                  </a:lnTo>
                  <a:cubicBezTo>
                    <a:pt x="760349" y="40132"/>
                    <a:pt x="720090" y="0"/>
                    <a:pt x="674370" y="0"/>
                  </a:cubicBezTo>
                  <a:lnTo>
                    <a:pt x="612521" y="0"/>
                  </a:lnTo>
                  <a:lnTo>
                    <a:pt x="612521" y="29464"/>
                  </a:lnTo>
                  <a:cubicBezTo>
                    <a:pt x="612521" y="77851"/>
                    <a:pt x="572262" y="118110"/>
                    <a:pt x="526542" y="118110"/>
                  </a:cubicBezTo>
                  <a:lnTo>
                    <a:pt x="233680" y="118110"/>
                  </a:lnTo>
                  <a:cubicBezTo>
                    <a:pt x="188087" y="118110"/>
                    <a:pt x="147701" y="77851"/>
                    <a:pt x="147701" y="29464"/>
                  </a:cubicBezTo>
                  <a:lnTo>
                    <a:pt x="147701" y="0"/>
                  </a:lnTo>
                  <a:close/>
                </a:path>
              </a:pathLst>
            </a:custGeom>
            <a:solidFill>
              <a:srgbClr val="7F7F7F"/>
            </a:solidFill>
          </p:spPr>
        </p:sp>
      </p:grpSp>
      <p:grpSp>
        <p:nvGrpSpPr>
          <p:cNvPr id="84" name="Group 99">
            <a:extLst>
              <a:ext uri="{FF2B5EF4-FFF2-40B4-BE49-F238E27FC236}">
                <a16:creationId xmlns:a16="http://schemas.microsoft.com/office/drawing/2014/main" id="{BBC325B8-B97E-9D24-4B27-F18F6372E5E6}"/>
              </a:ext>
            </a:extLst>
          </p:cNvPr>
          <p:cNvGrpSpPr/>
          <p:nvPr/>
        </p:nvGrpSpPr>
        <p:grpSpPr>
          <a:xfrm>
            <a:off x="5897741" y="2235060"/>
            <a:ext cx="131040" cy="265680"/>
            <a:chOff x="0" y="0"/>
            <a:chExt cx="174720" cy="354240"/>
          </a:xfrm>
        </p:grpSpPr>
        <p:sp>
          <p:nvSpPr>
            <p:cNvPr id="85" name="Freeform 100">
              <a:extLst>
                <a:ext uri="{FF2B5EF4-FFF2-40B4-BE49-F238E27FC236}">
                  <a16:creationId xmlns:a16="http://schemas.microsoft.com/office/drawing/2014/main" id="{1FE1FC77-3F07-8F93-2CF0-D650EFD6EB83}"/>
                </a:ext>
              </a:extLst>
            </p:cNvPr>
            <p:cNvSpPr/>
            <p:nvPr/>
          </p:nvSpPr>
          <p:spPr>
            <a:xfrm>
              <a:off x="127" y="127"/>
              <a:ext cx="174625" cy="354076"/>
            </a:xfrm>
            <a:custGeom>
              <a:avLst/>
              <a:gdLst/>
              <a:ahLst/>
              <a:cxnLst/>
              <a:rect l="l" t="t" r="r" b="b"/>
              <a:pathLst>
                <a:path w="174625" h="354076">
                  <a:moveTo>
                    <a:pt x="0" y="0"/>
                  </a:moveTo>
                  <a:lnTo>
                    <a:pt x="0" y="354076"/>
                  </a:lnTo>
                  <a:lnTo>
                    <a:pt x="174625" y="354076"/>
                  </a:lnTo>
                  <a:lnTo>
                    <a:pt x="174625" y="0"/>
                  </a:lnTo>
                  <a:close/>
                </a:path>
              </a:pathLst>
            </a:custGeom>
            <a:solidFill>
              <a:srgbClr val="7F7F7F"/>
            </a:solidFill>
          </p:spPr>
        </p:sp>
      </p:grpSp>
      <p:grpSp>
        <p:nvGrpSpPr>
          <p:cNvPr id="86" name="Group 101">
            <a:extLst>
              <a:ext uri="{FF2B5EF4-FFF2-40B4-BE49-F238E27FC236}">
                <a16:creationId xmlns:a16="http://schemas.microsoft.com/office/drawing/2014/main" id="{59836F2F-4091-9C5E-2DC8-F5BB88C09939}"/>
              </a:ext>
            </a:extLst>
          </p:cNvPr>
          <p:cNvGrpSpPr/>
          <p:nvPr/>
        </p:nvGrpSpPr>
        <p:grpSpPr>
          <a:xfrm>
            <a:off x="5897741" y="2061540"/>
            <a:ext cx="131040" cy="131040"/>
            <a:chOff x="0" y="0"/>
            <a:chExt cx="174720" cy="174720"/>
          </a:xfrm>
        </p:grpSpPr>
        <p:sp>
          <p:nvSpPr>
            <p:cNvPr id="87" name="Freeform 102">
              <a:extLst>
                <a:ext uri="{FF2B5EF4-FFF2-40B4-BE49-F238E27FC236}">
                  <a16:creationId xmlns:a16="http://schemas.microsoft.com/office/drawing/2014/main" id="{3311E8B7-0BB8-04D6-8B60-93CC690B35FE}"/>
                </a:ext>
              </a:extLst>
            </p:cNvPr>
            <p:cNvSpPr/>
            <p:nvPr/>
          </p:nvSpPr>
          <p:spPr>
            <a:xfrm>
              <a:off x="127" y="0"/>
              <a:ext cx="174625" cy="174625"/>
            </a:xfrm>
            <a:custGeom>
              <a:avLst/>
              <a:gdLst/>
              <a:ahLst/>
              <a:cxnLst/>
              <a:rect l="l" t="t" r="r" b="b"/>
              <a:pathLst>
                <a:path w="174625" h="174625">
                  <a:moveTo>
                    <a:pt x="85852" y="127"/>
                  </a:moveTo>
                  <a:cubicBezTo>
                    <a:pt x="40259" y="127"/>
                    <a:pt x="0" y="40386"/>
                    <a:pt x="0" y="88646"/>
                  </a:cubicBezTo>
                  <a:lnTo>
                    <a:pt x="0" y="174625"/>
                  </a:lnTo>
                  <a:lnTo>
                    <a:pt x="174625" y="174625"/>
                  </a:lnTo>
                  <a:lnTo>
                    <a:pt x="174625" y="88646"/>
                  </a:lnTo>
                  <a:cubicBezTo>
                    <a:pt x="174625" y="40259"/>
                    <a:pt x="134239" y="0"/>
                    <a:pt x="85979" y="0"/>
                  </a:cubicBezTo>
                  <a:close/>
                </a:path>
              </a:pathLst>
            </a:custGeom>
            <a:solidFill>
              <a:srgbClr val="7F7F7F"/>
            </a:solidFill>
          </p:spPr>
        </p:sp>
      </p:grpSp>
      <p:grpSp>
        <p:nvGrpSpPr>
          <p:cNvPr id="88" name="Group 103">
            <a:extLst>
              <a:ext uri="{FF2B5EF4-FFF2-40B4-BE49-F238E27FC236}">
                <a16:creationId xmlns:a16="http://schemas.microsoft.com/office/drawing/2014/main" id="{50DF421F-4C6C-2CAB-09AC-91BCC5C7A17B}"/>
              </a:ext>
            </a:extLst>
          </p:cNvPr>
          <p:cNvGrpSpPr/>
          <p:nvPr/>
        </p:nvGrpSpPr>
        <p:grpSpPr>
          <a:xfrm>
            <a:off x="5901341" y="2544660"/>
            <a:ext cx="118800" cy="131040"/>
            <a:chOff x="0" y="0"/>
            <a:chExt cx="158400" cy="174720"/>
          </a:xfrm>
        </p:grpSpPr>
        <p:sp>
          <p:nvSpPr>
            <p:cNvPr id="89" name="Freeform 104">
              <a:extLst>
                <a:ext uri="{FF2B5EF4-FFF2-40B4-BE49-F238E27FC236}">
                  <a16:creationId xmlns:a16="http://schemas.microsoft.com/office/drawing/2014/main" id="{6524BCE4-8E0D-7295-3FF6-BAD0E6EA19A3}"/>
                </a:ext>
              </a:extLst>
            </p:cNvPr>
            <p:cNvSpPr/>
            <p:nvPr/>
          </p:nvSpPr>
          <p:spPr>
            <a:xfrm>
              <a:off x="127" y="127"/>
              <a:ext cx="158242" cy="174498"/>
            </a:xfrm>
            <a:custGeom>
              <a:avLst/>
              <a:gdLst/>
              <a:ahLst/>
              <a:cxnLst/>
              <a:rect l="l" t="t" r="r" b="b"/>
              <a:pathLst>
                <a:path w="158242" h="174498">
                  <a:moveTo>
                    <a:pt x="0" y="0"/>
                  </a:moveTo>
                  <a:lnTo>
                    <a:pt x="50927" y="153035"/>
                  </a:lnTo>
                  <a:cubicBezTo>
                    <a:pt x="59055" y="169164"/>
                    <a:pt x="67056" y="174498"/>
                    <a:pt x="80518" y="174498"/>
                  </a:cubicBezTo>
                  <a:cubicBezTo>
                    <a:pt x="93980" y="174498"/>
                    <a:pt x="104648" y="169164"/>
                    <a:pt x="107315" y="153035"/>
                  </a:cubicBezTo>
                  <a:lnTo>
                    <a:pt x="158242" y="0"/>
                  </a:lnTo>
                  <a:close/>
                </a:path>
              </a:pathLst>
            </a:custGeom>
            <a:solidFill>
              <a:srgbClr val="7F7F7F"/>
            </a:solidFill>
          </p:spPr>
        </p:sp>
      </p:grpSp>
      <p:grpSp>
        <p:nvGrpSpPr>
          <p:cNvPr id="90" name="Group 105">
            <a:extLst>
              <a:ext uri="{FF2B5EF4-FFF2-40B4-BE49-F238E27FC236}">
                <a16:creationId xmlns:a16="http://schemas.microsoft.com/office/drawing/2014/main" id="{7DB08960-A8DA-BA63-C1EB-586EF608C64A}"/>
              </a:ext>
            </a:extLst>
          </p:cNvPr>
          <p:cNvGrpSpPr/>
          <p:nvPr/>
        </p:nvGrpSpPr>
        <p:grpSpPr>
          <a:xfrm>
            <a:off x="14453501" y="5722020"/>
            <a:ext cx="24480" cy="39600"/>
            <a:chOff x="0" y="0"/>
            <a:chExt cx="32640" cy="52800"/>
          </a:xfrm>
        </p:grpSpPr>
        <p:sp>
          <p:nvSpPr>
            <p:cNvPr id="91" name="Freeform 106">
              <a:extLst>
                <a:ext uri="{FF2B5EF4-FFF2-40B4-BE49-F238E27FC236}">
                  <a16:creationId xmlns:a16="http://schemas.microsoft.com/office/drawing/2014/main" id="{E874985E-9AFC-89DB-809F-86FB8BEC4DAD}"/>
                </a:ext>
              </a:extLst>
            </p:cNvPr>
            <p:cNvSpPr/>
            <p:nvPr/>
          </p:nvSpPr>
          <p:spPr>
            <a:xfrm>
              <a:off x="0" y="127"/>
              <a:ext cx="32512" cy="52705"/>
            </a:xfrm>
            <a:custGeom>
              <a:avLst/>
              <a:gdLst/>
              <a:ahLst/>
              <a:cxnLst/>
              <a:rect l="l" t="t" r="r" b="b"/>
              <a:pathLst>
                <a:path w="32512" h="52705">
                  <a:moveTo>
                    <a:pt x="16383" y="0"/>
                  </a:moveTo>
                  <a:lnTo>
                    <a:pt x="0" y="52705"/>
                  </a:lnTo>
                  <a:lnTo>
                    <a:pt x="32512" y="52705"/>
                  </a:lnTo>
                  <a:lnTo>
                    <a:pt x="16383" y="0"/>
                  </a:lnTo>
                  <a:close/>
                </a:path>
              </a:pathLst>
            </a:custGeom>
            <a:solidFill>
              <a:srgbClr val="7F7F7F"/>
            </a:solidFill>
          </p:spPr>
        </p:sp>
      </p:grpSp>
      <p:grpSp>
        <p:nvGrpSpPr>
          <p:cNvPr id="92" name="Group 107">
            <a:extLst>
              <a:ext uri="{FF2B5EF4-FFF2-40B4-BE49-F238E27FC236}">
                <a16:creationId xmlns:a16="http://schemas.microsoft.com/office/drawing/2014/main" id="{BEBBA830-415F-3670-C517-7743CCD883EE}"/>
              </a:ext>
            </a:extLst>
          </p:cNvPr>
          <p:cNvGrpSpPr/>
          <p:nvPr/>
        </p:nvGrpSpPr>
        <p:grpSpPr>
          <a:xfrm>
            <a:off x="14198621" y="5491620"/>
            <a:ext cx="534240" cy="538560"/>
            <a:chOff x="0" y="0"/>
            <a:chExt cx="712320" cy="718080"/>
          </a:xfrm>
        </p:grpSpPr>
        <p:sp>
          <p:nvSpPr>
            <p:cNvPr id="93" name="Freeform 108">
              <a:extLst>
                <a:ext uri="{FF2B5EF4-FFF2-40B4-BE49-F238E27FC236}">
                  <a16:creationId xmlns:a16="http://schemas.microsoft.com/office/drawing/2014/main" id="{08055D95-AC88-0365-4671-A0297BE44C0E}"/>
                </a:ext>
              </a:extLst>
            </p:cNvPr>
            <p:cNvSpPr/>
            <p:nvPr/>
          </p:nvSpPr>
          <p:spPr>
            <a:xfrm>
              <a:off x="127" y="0"/>
              <a:ext cx="712216" cy="718058"/>
            </a:xfrm>
            <a:custGeom>
              <a:avLst/>
              <a:gdLst/>
              <a:ahLst/>
              <a:cxnLst/>
              <a:rect l="l" t="t" r="r" b="b"/>
              <a:pathLst>
                <a:path w="712216" h="718058">
                  <a:moveTo>
                    <a:pt x="355219" y="150368"/>
                  </a:moveTo>
                  <a:cubicBezTo>
                    <a:pt x="369951" y="150368"/>
                    <a:pt x="385445" y="156845"/>
                    <a:pt x="391922" y="169926"/>
                  </a:cubicBezTo>
                  <a:lnTo>
                    <a:pt x="447548" y="359664"/>
                  </a:lnTo>
                  <a:lnTo>
                    <a:pt x="463804" y="359664"/>
                  </a:lnTo>
                  <a:cubicBezTo>
                    <a:pt x="486664" y="359664"/>
                    <a:pt x="503047" y="375920"/>
                    <a:pt x="503047" y="395605"/>
                  </a:cubicBezTo>
                  <a:cubicBezTo>
                    <a:pt x="503047" y="411988"/>
                    <a:pt x="489966" y="428244"/>
                    <a:pt x="470408" y="428244"/>
                  </a:cubicBezTo>
                  <a:lnTo>
                    <a:pt x="496570" y="526288"/>
                  </a:lnTo>
                  <a:cubicBezTo>
                    <a:pt x="503047" y="545973"/>
                    <a:pt x="493395" y="562356"/>
                    <a:pt x="473710" y="572135"/>
                  </a:cubicBezTo>
                  <a:cubicBezTo>
                    <a:pt x="471170" y="572516"/>
                    <a:pt x="468757" y="572770"/>
                    <a:pt x="466344" y="572770"/>
                  </a:cubicBezTo>
                  <a:cubicBezTo>
                    <a:pt x="450088" y="572770"/>
                    <a:pt x="436499" y="563118"/>
                    <a:pt x="427990" y="545973"/>
                  </a:cubicBezTo>
                  <a:lnTo>
                    <a:pt x="392049" y="428117"/>
                  </a:lnTo>
                  <a:lnTo>
                    <a:pt x="316865" y="428117"/>
                  </a:lnTo>
                  <a:lnTo>
                    <a:pt x="280924" y="545973"/>
                  </a:lnTo>
                  <a:cubicBezTo>
                    <a:pt x="278130" y="563118"/>
                    <a:pt x="262763" y="572770"/>
                    <a:pt x="243713" y="572770"/>
                  </a:cubicBezTo>
                  <a:cubicBezTo>
                    <a:pt x="241046" y="572770"/>
                    <a:pt x="238125" y="572516"/>
                    <a:pt x="235204" y="572135"/>
                  </a:cubicBezTo>
                  <a:cubicBezTo>
                    <a:pt x="215646" y="565658"/>
                    <a:pt x="209042" y="545973"/>
                    <a:pt x="212344" y="526288"/>
                  </a:cubicBezTo>
                  <a:lnTo>
                    <a:pt x="241681" y="428244"/>
                  </a:lnTo>
                  <a:cubicBezTo>
                    <a:pt x="225425" y="425069"/>
                    <a:pt x="209042" y="411988"/>
                    <a:pt x="209042" y="395605"/>
                  </a:cubicBezTo>
                  <a:cubicBezTo>
                    <a:pt x="212344" y="376047"/>
                    <a:pt x="228600" y="359664"/>
                    <a:pt x="248285" y="359664"/>
                  </a:cubicBezTo>
                  <a:lnTo>
                    <a:pt x="264668" y="359664"/>
                  </a:lnTo>
                  <a:lnTo>
                    <a:pt x="323469" y="169926"/>
                  </a:lnTo>
                  <a:cubicBezTo>
                    <a:pt x="326644" y="156845"/>
                    <a:pt x="340614" y="150368"/>
                    <a:pt x="355346" y="150368"/>
                  </a:cubicBezTo>
                  <a:close/>
                  <a:moveTo>
                    <a:pt x="356108" y="0"/>
                  </a:moveTo>
                  <a:cubicBezTo>
                    <a:pt x="160020" y="0"/>
                    <a:pt x="0" y="160274"/>
                    <a:pt x="0" y="356489"/>
                  </a:cubicBezTo>
                  <a:cubicBezTo>
                    <a:pt x="0" y="556006"/>
                    <a:pt x="160020" y="716280"/>
                    <a:pt x="356108" y="716280"/>
                  </a:cubicBezTo>
                  <a:cubicBezTo>
                    <a:pt x="421386" y="716280"/>
                    <a:pt x="480187" y="699897"/>
                    <a:pt x="535813" y="667131"/>
                  </a:cubicBezTo>
                  <a:lnTo>
                    <a:pt x="659892" y="716280"/>
                  </a:lnTo>
                  <a:cubicBezTo>
                    <a:pt x="664210" y="717296"/>
                    <a:pt x="668655" y="718058"/>
                    <a:pt x="672973" y="718058"/>
                  </a:cubicBezTo>
                  <a:cubicBezTo>
                    <a:pt x="681736" y="718058"/>
                    <a:pt x="690372" y="715137"/>
                    <a:pt x="699135" y="706374"/>
                  </a:cubicBezTo>
                  <a:cubicBezTo>
                    <a:pt x="705612" y="699897"/>
                    <a:pt x="712216" y="686816"/>
                    <a:pt x="712216" y="670433"/>
                  </a:cubicBezTo>
                  <a:lnTo>
                    <a:pt x="672973" y="519938"/>
                  </a:lnTo>
                  <a:cubicBezTo>
                    <a:pt x="699135" y="470916"/>
                    <a:pt x="712216" y="415290"/>
                    <a:pt x="712216" y="359791"/>
                  </a:cubicBezTo>
                  <a:cubicBezTo>
                    <a:pt x="712216" y="323723"/>
                    <a:pt x="702310" y="291084"/>
                    <a:pt x="695833" y="258318"/>
                  </a:cubicBezTo>
                  <a:cubicBezTo>
                    <a:pt x="686054" y="251841"/>
                    <a:pt x="672973" y="248539"/>
                    <a:pt x="666496" y="245237"/>
                  </a:cubicBezTo>
                  <a:lnTo>
                    <a:pt x="571754" y="281305"/>
                  </a:lnTo>
                  <a:cubicBezTo>
                    <a:pt x="558800" y="286004"/>
                    <a:pt x="544957" y="288544"/>
                    <a:pt x="531368" y="288544"/>
                  </a:cubicBezTo>
                  <a:cubicBezTo>
                    <a:pt x="507238" y="288544"/>
                    <a:pt x="483870" y="280416"/>
                    <a:pt x="467233" y="261620"/>
                  </a:cubicBezTo>
                  <a:cubicBezTo>
                    <a:pt x="437769" y="235458"/>
                    <a:pt x="424688" y="196215"/>
                    <a:pt x="431292" y="153670"/>
                  </a:cubicBezTo>
                  <a:lnTo>
                    <a:pt x="460756" y="22860"/>
                  </a:lnTo>
                  <a:cubicBezTo>
                    <a:pt x="460756" y="19558"/>
                    <a:pt x="460756" y="19558"/>
                    <a:pt x="457454" y="16383"/>
                  </a:cubicBezTo>
                  <a:cubicBezTo>
                    <a:pt x="424688" y="6477"/>
                    <a:pt x="391922" y="0"/>
                    <a:pt x="356108" y="0"/>
                  </a:cubicBezTo>
                  <a:close/>
                </a:path>
              </a:pathLst>
            </a:custGeom>
            <a:solidFill>
              <a:srgbClr val="7F7F7F"/>
            </a:solidFill>
          </p:spPr>
        </p:sp>
      </p:grpSp>
      <p:grpSp>
        <p:nvGrpSpPr>
          <p:cNvPr id="94" name="Group 109">
            <a:extLst>
              <a:ext uri="{FF2B5EF4-FFF2-40B4-BE49-F238E27FC236}">
                <a16:creationId xmlns:a16="http://schemas.microsoft.com/office/drawing/2014/main" id="{066B88D6-07AE-4BCD-3455-0C6AD8FFF9E1}"/>
              </a:ext>
            </a:extLst>
          </p:cNvPr>
          <p:cNvGrpSpPr/>
          <p:nvPr/>
        </p:nvGrpSpPr>
        <p:grpSpPr>
          <a:xfrm>
            <a:off x="14814221" y="5334660"/>
            <a:ext cx="48960" cy="81360"/>
            <a:chOff x="0" y="0"/>
            <a:chExt cx="65280" cy="108480"/>
          </a:xfrm>
        </p:grpSpPr>
        <p:sp>
          <p:nvSpPr>
            <p:cNvPr id="95" name="Freeform 110">
              <a:extLst>
                <a:ext uri="{FF2B5EF4-FFF2-40B4-BE49-F238E27FC236}">
                  <a16:creationId xmlns:a16="http://schemas.microsoft.com/office/drawing/2014/main" id="{69BCE90A-CB82-E76C-AC78-DDBE70A0098A}"/>
                </a:ext>
              </a:extLst>
            </p:cNvPr>
            <p:cNvSpPr/>
            <p:nvPr/>
          </p:nvSpPr>
          <p:spPr>
            <a:xfrm>
              <a:off x="0" y="127"/>
              <a:ext cx="65278" cy="108331"/>
            </a:xfrm>
            <a:custGeom>
              <a:avLst/>
              <a:gdLst/>
              <a:ahLst/>
              <a:cxnLst/>
              <a:rect l="l" t="t" r="r" b="b"/>
              <a:pathLst>
                <a:path w="65278" h="108331">
                  <a:moveTo>
                    <a:pt x="0" y="0"/>
                  </a:moveTo>
                  <a:cubicBezTo>
                    <a:pt x="3302" y="42545"/>
                    <a:pt x="13081" y="72136"/>
                    <a:pt x="32639" y="108331"/>
                  </a:cubicBezTo>
                  <a:cubicBezTo>
                    <a:pt x="48895" y="72136"/>
                    <a:pt x="61976" y="36068"/>
                    <a:pt x="65278" y="0"/>
                  </a:cubicBezTo>
                  <a:close/>
                </a:path>
              </a:pathLst>
            </a:custGeom>
            <a:solidFill>
              <a:srgbClr val="7F7F7F"/>
            </a:solidFill>
          </p:spPr>
        </p:sp>
      </p:grpSp>
      <p:grpSp>
        <p:nvGrpSpPr>
          <p:cNvPr id="96" name="Group 111">
            <a:extLst>
              <a:ext uri="{FF2B5EF4-FFF2-40B4-BE49-F238E27FC236}">
                <a16:creationId xmlns:a16="http://schemas.microsoft.com/office/drawing/2014/main" id="{DF9FADBD-2193-D887-5212-52B447F0F1BB}"/>
              </a:ext>
            </a:extLst>
          </p:cNvPr>
          <p:cNvGrpSpPr/>
          <p:nvPr/>
        </p:nvGrpSpPr>
        <p:grpSpPr>
          <a:xfrm>
            <a:off x="14568701" y="5121540"/>
            <a:ext cx="537120" cy="536400"/>
            <a:chOff x="0" y="0"/>
            <a:chExt cx="716160" cy="715200"/>
          </a:xfrm>
        </p:grpSpPr>
        <p:sp>
          <p:nvSpPr>
            <p:cNvPr id="97" name="Freeform 112">
              <a:extLst>
                <a:ext uri="{FF2B5EF4-FFF2-40B4-BE49-F238E27FC236}">
                  <a16:creationId xmlns:a16="http://schemas.microsoft.com/office/drawing/2014/main" id="{1E7D505F-4883-D1C2-2F72-2E6E93E28A06}"/>
                </a:ext>
              </a:extLst>
            </p:cNvPr>
            <p:cNvSpPr/>
            <p:nvPr/>
          </p:nvSpPr>
          <p:spPr>
            <a:xfrm>
              <a:off x="127" y="127"/>
              <a:ext cx="716026" cy="715010"/>
            </a:xfrm>
            <a:custGeom>
              <a:avLst/>
              <a:gdLst/>
              <a:ahLst/>
              <a:cxnLst/>
              <a:rect l="l" t="t" r="r" b="b"/>
              <a:pathLst>
                <a:path w="716026" h="715010">
                  <a:moveTo>
                    <a:pt x="356362" y="140462"/>
                  </a:moveTo>
                  <a:cubicBezTo>
                    <a:pt x="375920" y="140462"/>
                    <a:pt x="392430" y="156718"/>
                    <a:pt x="392430" y="179705"/>
                  </a:cubicBezTo>
                  <a:lnTo>
                    <a:pt x="392430" y="215646"/>
                  </a:lnTo>
                  <a:lnTo>
                    <a:pt x="500253" y="215646"/>
                  </a:lnTo>
                  <a:cubicBezTo>
                    <a:pt x="519811" y="215646"/>
                    <a:pt x="536321" y="232029"/>
                    <a:pt x="536321" y="251587"/>
                  </a:cubicBezTo>
                  <a:cubicBezTo>
                    <a:pt x="536321" y="271145"/>
                    <a:pt x="519938" y="284226"/>
                    <a:pt x="500253" y="284226"/>
                  </a:cubicBezTo>
                  <a:lnTo>
                    <a:pt x="457708" y="284226"/>
                  </a:lnTo>
                  <a:cubicBezTo>
                    <a:pt x="454406" y="346329"/>
                    <a:pt x="434721" y="401828"/>
                    <a:pt x="402082" y="457454"/>
                  </a:cubicBezTo>
                  <a:cubicBezTo>
                    <a:pt x="405384" y="460629"/>
                    <a:pt x="405384" y="463931"/>
                    <a:pt x="408559" y="467233"/>
                  </a:cubicBezTo>
                  <a:lnTo>
                    <a:pt x="451104" y="509778"/>
                  </a:lnTo>
                  <a:cubicBezTo>
                    <a:pt x="460883" y="522859"/>
                    <a:pt x="460883" y="545719"/>
                    <a:pt x="451104" y="558673"/>
                  </a:cubicBezTo>
                  <a:cubicBezTo>
                    <a:pt x="444627" y="565150"/>
                    <a:pt x="434721" y="568579"/>
                    <a:pt x="425323" y="568579"/>
                  </a:cubicBezTo>
                  <a:cubicBezTo>
                    <a:pt x="415925" y="568579"/>
                    <a:pt x="406908" y="565277"/>
                    <a:pt x="401955" y="558673"/>
                  </a:cubicBezTo>
                  <a:lnTo>
                    <a:pt x="359410" y="516255"/>
                  </a:lnTo>
                  <a:lnTo>
                    <a:pt x="356235" y="512953"/>
                  </a:lnTo>
                  <a:lnTo>
                    <a:pt x="352933" y="516255"/>
                  </a:lnTo>
                  <a:lnTo>
                    <a:pt x="310642" y="558673"/>
                  </a:lnTo>
                  <a:cubicBezTo>
                    <a:pt x="304165" y="565150"/>
                    <a:pt x="295021" y="568579"/>
                    <a:pt x="286131" y="568579"/>
                  </a:cubicBezTo>
                  <a:cubicBezTo>
                    <a:pt x="277241" y="568579"/>
                    <a:pt x="268097" y="565277"/>
                    <a:pt x="261493" y="558673"/>
                  </a:cubicBezTo>
                  <a:cubicBezTo>
                    <a:pt x="248412" y="545592"/>
                    <a:pt x="248412" y="522732"/>
                    <a:pt x="261493" y="509778"/>
                  </a:cubicBezTo>
                  <a:lnTo>
                    <a:pt x="304038" y="467233"/>
                  </a:lnTo>
                  <a:cubicBezTo>
                    <a:pt x="307213" y="464058"/>
                    <a:pt x="307213" y="460756"/>
                    <a:pt x="310515" y="457454"/>
                  </a:cubicBezTo>
                  <a:cubicBezTo>
                    <a:pt x="277876" y="408432"/>
                    <a:pt x="258191" y="346329"/>
                    <a:pt x="254889" y="284226"/>
                  </a:cubicBezTo>
                  <a:lnTo>
                    <a:pt x="212471" y="284226"/>
                  </a:lnTo>
                  <a:cubicBezTo>
                    <a:pt x="192913" y="284226"/>
                    <a:pt x="176403" y="267843"/>
                    <a:pt x="176403" y="248285"/>
                  </a:cubicBezTo>
                  <a:cubicBezTo>
                    <a:pt x="176403" y="228727"/>
                    <a:pt x="192786" y="212344"/>
                    <a:pt x="212471" y="212344"/>
                  </a:cubicBezTo>
                  <a:lnTo>
                    <a:pt x="320294" y="212344"/>
                  </a:lnTo>
                  <a:lnTo>
                    <a:pt x="320294" y="179705"/>
                  </a:lnTo>
                  <a:cubicBezTo>
                    <a:pt x="320294" y="156845"/>
                    <a:pt x="336677" y="140462"/>
                    <a:pt x="356362" y="140462"/>
                  </a:cubicBezTo>
                  <a:close/>
                  <a:moveTo>
                    <a:pt x="359537" y="0"/>
                  </a:moveTo>
                  <a:cubicBezTo>
                    <a:pt x="163449" y="0"/>
                    <a:pt x="3175" y="163322"/>
                    <a:pt x="3175" y="359410"/>
                  </a:cubicBezTo>
                  <a:cubicBezTo>
                    <a:pt x="3175" y="411734"/>
                    <a:pt x="16256" y="467106"/>
                    <a:pt x="42545" y="516255"/>
                  </a:cubicBezTo>
                  <a:lnTo>
                    <a:pt x="3175" y="669798"/>
                  </a:lnTo>
                  <a:cubicBezTo>
                    <a:pt x="0" y="679704"/>
                    <a:pt x="3175" y="692658"/>
                    <a:pt x="16256" y="705739"/>
                  </a:cubicBezTo>
                  <a:cubicBezTo>
                    <a:pt x="23241" y="710438"/>
                    <a:pt x="33528" y="715010"/>
                    <a:pt x="43434" y="715010"/>
                  </a:cubicBezTo>
                  <a:cubicBezTo>
                    <a:pt x="47625" y="715010"/>
                    <a:pt x="51689" y="714121"/>
                    <a:pt x="55626" y="712343"/>
                  </a:cubicBezTo>
                  <a:lnTo>
                    <a:pt x="179832" y="663321"/>
                  </a:lnTo>
                  <a:cubicBezTo>
                    <a:pt x="235331" y="696087"/>
                    <a:pt x="300736" y="712343"/>
                    <a:pt x="359537" y="712343"/>
                  </a:cubicBezTo>
                  <a:cubicBezTo>
                    <a:pt x="555752" y="712343"/>
                    <a:pt x="716026" y="555498"/>
                    <a:pt x="716026" y="356235"/>
                  </a:cubicBezTo>
                  <a:cubicBezTo>
                    <a:pt x="716026" y="163322"/>
                    <a:pt x="552450" y="0"/>
                    <a:pt x="359537" y="0"/>
                  </a:cubicBezTo>
                  <a:close/>
                </a:path>
              </a:pathLst>
            </a:custGeom>
            <a:solidFill>
              <a:srgbClr val="7F7F7F"/>
            </a:solidFill>
          </p:spPr>
        </p:sp>
      </p:grpSp>
      <p:grpSp>
        <p:nvGrpSpPr>
          <p:cNvPr id="98" name="Group 113">
            <a:extLst>
              <a:ext uri="{FF2B5EF4-FFF2-40B4-BE49-F238E27FC236}">
                <a16:creationId xmlns:a16="http://schemas.microsoft.com/office/drawing/2014/main" id="{1CF818D3-E296-8CC4-5C0E-EE05C2D3C59B}"/>
              </a:ext>
            </a:extLst>
          </p:cNvPr>
          <p:cNvGrpSpPr/>
          <p:nvPr/>
        </p:nvGrpSpPr>
        <p:grpSpPr>
          <a:xfrm>
            <a:off x="4123661" y="1875060"/>
            <a:ext cx="158400" cy="625680"/>
            <a:chOff x="0" y="0"/>
            <a:chExt cx="211200" cy="834240"/>
          </a:xfrm>
        </p:grpSpPr>
        <p:sp>
          <p:nvSpPr>
            <p:cNvPr id="99" name="Freeform 114">
              <a:extLst>
                <a:ext uri="{FF2B5EF4-FFF2-40B4-BE49-F238E27FC236}">
                  <a16:creationId xmlns:a16="http://schemas.microsoft.com/office/drawing/2014/main" id="{05C370A1-30F7-9A92-7A53-523F28473ADF}"/>
                </a:ext>
              </a:extLst>
            </p:cNvPr>
            <p:cNvSpPr/>
            <p:nvPr/>
          </p:nvSpPr>
          <p:spPr>
            <a:xfrm>
              <a:off x="127" y="0"/>
              <a:ext cx="211074" cy="834136"/>
            </a:xfrm>
            <a:custGeom>
              <a:avLst/>
              <a:gdLst/>
              <a:ahLst/>
              <a:cxnLst/>
              <a:rect l="l" t="t" r="r" b="b"/>
              <a:pathLst>
                <a:path w="211074" h="834136">
                  <a:moveTo>
                    <a:pt x="175260" y="0"/>
                  </a:moveTo>
                  <a:cubicBezTo>
                    <a:pt x="77851" y="0"/>
                    <a:pt x="0" y="81153"/>
                    <a:pt x="0" y="178562"/>
                  </a:cubicBezTo>
                  <a:lnTo>
                    <a:pt x="0" y="834136"/>
                  </a:lnTo>
                  <a:cubicBezTo>
                    <a:pt x="35814" y="801624"/>
                    <a:pt x="84455" y="779018"/>
                    <a:pt x="142875" y="779018"/>
                  </a:cubicBezTo>
                  <a:lnTo>
                    <a:pt x="211074" y="779018"/>
                  </a:lnTo>
                  <a:lnTo>
                    <a:pt x="211074" y="0"/>
                  </a:lnTo>
                  <a:close/>
                </a:path>
              </a:pathLst>
            </a:custGeom>
            <a:solidFill>
              <a:srgbClr val="7F7F7F"/>
            </a:solidFill>
          </p:spPr>
        </p:sp>
      </p:grpSp>
      <p:grpSp>
        <p:nvGrpSpPr>
          <p:cNvPr id="100" name="Group 115">
            <a:extLst>
              <a:ext uri="{FF2B5EF4-FFF2-40B4-BE49-F238E27FC236}">
                <a16:creationId xmlns:a16="http://schemas.microsoft.com/office/drawing/2014/main" id="{9E813D9E-2A69-B344-8061-8D7E68BEF4E7}"/>
              </a:ext>
            </a:extLst>
          </p:cNvPr>
          <p:cNvGrpSpPr/>
          <p:nvPr/>
        </p:nvGrpSpPr>
        <p:grpSpPr>
          <a:xfrm>
            <a:off x="4123661" y="2510100"/>
            <a:ext cx="750240" cy="211680"/>
            <a:chOff x="0" y="0"/>
            <a:chExt cx="1000320" cy="282240"/>
          </a:xfrm>
        </p:grpSpPr>
        <p:sp>
          <p:nvSpPr>
            <p:cNvPr id="101" name="Freeform 116">
              <a:extLst>
                <a:ext uri="{FF2B5EF4-FFF2-40B4-BE49-F238E27FC236}">
                  <a16:creationId xmlns:a16="http://schemas.microsoft.com/office/drawing/2014/main" id="{E33396D7-EA94-C43E-8F86-D753B2973435}"/>
                </a:ext>
              </a:extLst>
            </p:cNvPr>
            <p:cNvSpPr/>
            <p:nvPr/>
          </p:nvSpPr>
          <p:spPr>
            <a:xfrm>
              <a:off x="127" y="0"/>
              <a:ext cx="1000125" cy="282067"/>
            </a:xfrm>
            <a:custGeom>
              <a:avLst/>
              <a:gdLst/>
              <a:ahLst/>
              <a:cxnLst/>
              <a:rect l="l" t="t" r="r" b="b"/>
              <a:pathLst>
                <a:path w="1000125" h="282067">
                  <a:moveTo>
                    <a:pt x="142875" y="0"/>
                  </a:moveTo>
                  <a:cubicBezTo>
                    <a:pt x="64897" y="0"/>
                    <a:pt x="0" y="64897"/>
                    <a:pt x="0" y="142621"/>
                  </a:cubicBezTo>
                  <a:cubicBezTo>
                    <a:pt x="0" y="217297"/>
                    <a:pt x="61722" y="282067"/>
                    <a:pt x="139700" y="282067"/>
                  </a:cubicBezTo>
                  <a:lnTo>
                    <a:pt x="490347" y="282067"/>
                  </a:lnTo>
                  <a:lnTo>
                    <a:pt x="490347" y="178435"/>
                  </a:lnTo>
                  <a:lnTo>
                    <a:pt x="175260" y="178435"/>
                  </a:lnTo>
                  <a:cubicBezTo>
                    <a:pt x="155829" y="178435"/>
                    <a:pt x="139573" y="162179"/>
                    <a:pt x="139573" y="139573"/>
                  </a:cubicBezTo>
                  <a:cubicBezTo>
                    <a:pt x="139573" y="120142"/>
                    <a:pt x="155702" y="103886"/>
                    <a:pt x="175260" y="103886"/>
                  </a:cubicBezTo>
                  <a:lnTo>
                    <a:pt x="951484" y="103886"/>
                  </a:lnTo>
                  <a:cubicBezTo>
                    <a:pt x="954659" y="87757"/>
                    <a:pt x="961136" y="68326"/>
                    <a:pt x="974217" y="55245"/>
                  </a:cubicBezTo>
                  <a:cubicBezTo>
                    <a:pt x="1000125" y="22733"/>
                    <a:pt x="977392" y="0"/>
                    <a:pt x="954659" y="0"/>
                  </a:cubicBezTo>
                  <a:close/>
                </a:path>
              </a:pathLst>
            </a:custGeom>
            <a:solidFill>
              <a:srgbClr val="7F7F7F"/>
            </a:solidFill>
          </p:spPr>
        </p:sp>
      </p:grpSp>
      <p:grpSp>
        <p:nvGrpSpPr>
          <p:cNvPr id="102" name="Group 117">
            <a:extLst>
              <a:ext uri="{FF2B5EF4-FFF2-40B4-BE49-F238E27FC236}">
                <a16:creationId xmlns:a16="http://schemas.microsoft.com/office/drawing/2014/main" id="{0238AFE4-D38B-7CDB-F425-36DFB9161DC7}"/>
              </a:ext>
            </a:extLst>
          </p:cNvPr>
          <p:cNvGrpSpPr/>
          <p:nvPr/>
        </p:nvGrpSpPr>
        <p:grpSpPr>
          <a:xfrm>
            <a:off x="4703261" y="2644020"/>
            <a:ext cx="170640" cy="77760"/>
            <a:chOff x="0" y="0"/>
            <a:chExt cx="227520" cy="103680"/>
          </a:xfrm>
        </p:grpSpPr>
        <p:sp>
          <p:nvSpPr>
            <p:cNvPr id="103" name="Freeform 118">
              <a:extLst>
                <a:ext uri="{FF2B5EF4-FFF2-40B4-BE49-F238E27FC236}">
                  <a16:creationId xmlns:a16="http://schemas.microsoft.com/office/drawing/2014/main" id="{D5E693D0-3FD5-5A03-1BAF-852CF50711F3}"/>
                </a:ext>
              </a:extLst>
            </p:cNvPr>
            <p:cNvSpPr/>
            <p:nvPr/>
          </p:nvSpPr>
          <p:spPr>
            <a:xfrm>
              <a:off x="0" y="127"/>
              <a:ext cx="227330" cy="103505"/>
            </a:xfrm>
            <a:custGeom>
              <a:avLst/>
              <a:gdLst/>
              <a:ahLst/>
              <a:cxnLst/>
              <a:rect l="l" t="t" r="r" b="b"/>
              <a:pathLst>
                <a:path w="227330" h="103505">
                  <a:moveTo>
                    <a:pt x="0" y="0"/>
                  </a:moveTo>
                  <a:lnTo>
                    <a:pt x="0" y="103505"/>
                  </a:lnTo>
                  <a:lnTo>
                    <a:pt x="172212" y="103505"/>
                  </a:lnTo>
                  <a:cubicBezTo>
                    <a:pt x="201422" y="103505"/>
                    <a:pt x="227330" y="80772"/>
                    <a:pt x="201422" y="51816"/>
                  </a:cubicBezTo>
                  <a:cubicBezTo>
                    <a:pt x="188468" y="35560"/>
                    <a:pt x="181991" y="19431"/>
                    <a:pt x="172212" y="127"/>
                  </a:cubicBezTo>
                  <a:close/>
                </a:path>
              </a:pathLst>
            </a:custGeom>
            <a:solidFill>
              <a:srgbClr val="7F7F7F"/>
            </a:solidFill>
          </p:spPr>
        </p:sp>
      </p:grpSp>
      <p:grpSp>
        <p:nvGrpSpPr>
          <p:cNvPr id="104" name="Group 119">
            <a:extLst>
              <a:ext uri="{FF2B5EF4-FFF2-40B4-BE49-F238E27FC236}">
                <a16:creationId xmlns:a16="http://schemas.microsoft.com/office/drawing/2014/main" id="{2546D3B5-CE10-3086-F0C5-29F06F15FC3B}"/>
              </a:ext>
            </a:extLst>
          </p:cNvPr>
          <p:cNvGrpSpPr/>
          <p:nvPr/>
        </p:nvGrpSpPr>
        <p:grpSpPr>
          <a:xfrm>
            <a:off x="4467101" y="2194020"/>
            <a:ext cx="260640" cy="107280"/>
            <a:chOff x="0" y="0"/>
            <a:chExt cx="347520" cy="143040"/>
          </a:xfrm>
        </p:grpSpPr>
        <p:sp>
          <p:nvSpPr>
            <p:cNvPr id="105" name="Freeform 120">
              <a:extLst>
                <a:ext uri="{FF2B5EF4-FFF2-40B4-BE49-F238E27FC236}">
                  <a16:creationId xmlns:a16="http://schemas.microsoft.com/office/drawing/2014/main" id="{C3DA1FF5-87E3-8F83-98B7-E592A1DB46B9}"/>
                </a:ext>
              </a:extLst>
            </p:cNvPr>
            <p:cNvSpPr/>
            <p:nvPr/>
          </p:nvSpPr>
          <p:spPr>
            <a:xfrm>
              <a:off x="0" y="0"/>
              <a:ext cx="347472" cy="143002"/>
            </a:xfrm>
            <a:custGeom>
              <a:avLst/>
              <a:gdLst/>
              <a:ahLst/>
              <a:cxnLst/>
              <a:rect l="l" t="t" r="r" b="b"/>
              <a:pathLst>
                <a:path w="347472" h="143002">
                  <a:moveTo>
                    <a:pt x="175260" y="0"/>
                  </a:moveTo>
                  <a:cubicBezTo>
                    <a:pt x="90932" y="0"/>
                    <a:pt x="22733" y="61722"/>
                    <a:pt x="0" y="143002"/>
                  </a:cubicBezTo>
                  <a:lnTo>
                    <a:pt x="347472" y="143002"/>
                  </a:lnTo>
                  <a:cubicBezTo>
                    <a:pt x="331216" y="61722"/>
                    <a:pt x="259842" y="0"/>
                    <a:pt x="175260" y="0"/>
                  </a:cubicBezTo>
                  <a:close/>
                </a:path>
              </a:pathLst>
            </a:custGeom>
            <a:solidFill>
              <a:srgbClr val="7F7F7F"/>
            </a:solidFill>
          </p:spPr>
        </p:sp>
      </p:grpSp>
      <p:grpSp>
        <p:nvGrpSpPr>
          <p:cNvPr id="106" name="Group 121">
            <a:extLst>
              <a:ext uri="{FF2B5EF4-FFF2-40B4-BE49-F238E27FC236}">
                <a16:creationId xmlns:a16="http://schemas.microsoft.com/office/drawing/2014/main" id="{A3DA2643-B83F-67B6-242C-61B90009935F}"/>
              </a:ext>
            </a:extLst>
          </p:cNvPr>
          <p:cNvGrpSpPr/>
          <p:nvPr/>
        </p:nvGrpSpPr>
        <p:grpSpPr>
          <a:xfrm>
            <a:off x="4547021" y="2035620"/>
            <a:ext cx="102240" cy="102240"/>
            <a:chOff x="0" y="0"/>
            <a:chExt cx="136320" cy="136320"/>
          </a:xfrm>
        </p:grpSpPr>
        <p:sp>
          <p:nvSpPr>
            <p:cNvPr id="107" name="Freeform 122">
              <a:extLst>
                <a:ext uri="{FF2B5EF4-FFF2-40B4-BE49-F238E27FC236}">
                  <a16:creationId xmlns:a16="http://schemas.microsoft.com/office/drawing/2014/main" id="{63C3360C-524E-C602-89A0-0F44384D0373}"/>
                </a:ext>
              </a:extLst>
            </p:cNvPr>
            <p:cNvSpPr/>
            <p:nvPr/>
          </p:nvSpPr>
          <p:spPr>
            <a:xfrm>
              <a:off x="127" y="127"/>
              <a:ext cx="136271" cy="136271"/>
            </a:xfrm>
            <a:custGeom>
              <a:avLst/>
              <a:gdLst/>
              <a:ahLst/>
              <a:cxnLst/>
              <a:rect l="l" t="t" r="r" b="b"/>
              <a:pathLst>
                <a:path w="136271" h="136271">
                  <a:moveTo>
                    <a:pt x="68072" y="0"/>
                  </a:moveTo>
                  <a:cubicBezTo>
                    <a:pt x="32385" y="0"/>
                    <a:pt x="0" y="29083"/>
                    <a:pt x="0" y="68072"/>
                  </a:cubicBezTo>
                  <a:cubicBezTo>
                    <a:pt x="0" y="107061"/>
                    <a:pt x="32385" y="136271"/>
                    <a:pt x="68072" y="136271"/>
                  </a:cubicBezTo>
                  <a:cubicBezTo>
                    <a:pt x="106934" y="136271"/>
                    <a:pt x="136271" y="107061"/>
                    <a:pt x="136271" y="68072"/>
                  </a:cubicBezTo>
                  <a:cubicBezTo>
                    <a:pt x="136271" y="29083"/>
                    <a:pt x="106934" y="0"/>
                    <a:pt x="68072" y="0"/>
                  </a:cubicBezTo>
                  <a:close/>
                </a:path>
              </a:pathLst>
            </a:custGeom>
            <a:solidFill>
              <a:srgbClr val="7F7F7F"/>
            </a:solidFill>
          </p:spPr>
        </p:sp>
      </p:grpSp>
      <p:grpSp>
        <p:nvGrpSpPr>
          <p:cNvPr id="108" name="Group 123">
            <a:extLst>
              <a:ext uri="{FF2B5EF4-FFF2-40B4-BE49-F238E27FC236}">
                <a16:creationId xmlns:a16="http://schemas.microsoft.com/office/drawing/2014/main" id="{6A882FD0-BB0D-B53E-F012-AFADE7315F6C}"/>
              </a:ext>
            </a:extLst>
          </p:cNvPr>
          <p:cNvGrpSpPr/>
          <p:nvPr/>
        </p:nvGrpSpPr>
        <p:grpSpPr>
          <a:xfrm>
            <a:off x="4333181" y="1875060"/>
            <a:ext cx="530640" cy="584640"/>
            <a:chOff x="0" y="0"/>
            <a:chExt cx="707520" cy="779520"/>
          </a:xfrm>
        </p:grpSpPr>
        <p:sp>
          <p:nvSpPr>
            <p:cNvPr id="109" name="Freeform 124">
              <a:extLst>
                <a:ext uri="{FF2B5EF4-FFF2-40B4-BE49-F238E27FC236}">
                  <a16:creationId xmlns:a16="http://schemas.microsoft.com/office/drawing/2014/main" id="{C66937AE-6084-B360-4239-CB0AF9DB8014}"/>
                </a:ext>
              </a:extLst>
            </p:cNvPr>
            <p:cNvSpPr/>
            <p:nvPr/>
          </p:nvSpPr>
          <p:spPr>
            <a:xfrm>
              <a:off x="0" y="0"/>
              <a:ext cx="707390" cy="779526"/>
            </a:xfrm>
            <a:custGeom>
              <a:avLst/>
              <a:gdLst/>
              <a:ahLst/>
              <a:cxnLst/>
              <a:rect l="l" t="t" r="r" b="b"/>
              <a:pathLst>
                <a:path w="707390" h="779526">
                  <a:moveTo>
                    <a:pt x="353695" y="139700"/>
                  </a:moveTo>
                  <a:cubicBezTo>
                    <a:pt x="431673" y="139700"/>
                    <a:pt x="496570" y="204597"/>
                    <a:pt x="496570" y="282575"/>
                  </a:cubicBezTo>
                  <a:cubicBezTo>
                    <a:pt x="496570" y="318389"/>
                    <a:pt x="480314" y="350774"/>
                    <a:pt x="460883" y="376809"/>
                  </a:cubicBezTo>
                  <a:cubicBezTo>
                    <a:pt x="545211" y="415798"/>
                    <a:pt x="600456" y="500253"/>
                    <a:pt x="600456" y="600964"/>
                  </a:cubicBezTo>
                  <a:cubicBezTo>
                    <a:pt x="600456" y="620395"/>
                    <a:pt x="584200" y="636651"/>
                    <a:pt x="564769" y="636651"/>
                  </a:cubicBezTo>
                  <a:lnTo>
                    <a:pt x="142875" y="636651"/>
                  </a:lnTo>
                  <a:cubicBezTo>
                    <a:pt x="123444" y="636651"/>
                    <a:pt x="107188" y="620522"/>
                    <a:pt x="107188" y="600964"/>
                  </a:cubicBezTo>
                  <a:cubicBezTo>
                    <a:pt x="107188" y="500253"/>
                    <a:pt x="162433" y="415798"/>
                    <a:pt x="249936" y="376809"/>
                  </a:cubicBezTo>
                  <a:cubicBezTo>
                    <a:pt x="224028" y="350774"/>
                    <a:pt x="210947" y="318389"/>
                    <a:pt x="210947" y="282575"/>
                  </a:cubicBezTo>
                  <a:cubicBezTo>
                    <a:pt x="210947" y="204597"/>
                    <a:pt x="275844" y="139700"/>
                    <a:pt x="353695" y="139700"/>
                  </a:cubicBezTo>
                  <a:close/>
                  <a:moveTo>
                    <a:pt x="0" y="0"/>
                  </a:moveTo>
                  <a:lnTo>
                    <a:pt x="0" y="779526"/>
                  </a:lnTo>
                  <a:lnTo>
                    <a:pt x="707390" y="779526"/>
                  </a:lnTo>
                  <a:lnTo>
                    <a:pt x="707390" y="104013"/>
                  </a:lnTo>
                  <a:cubicBezTo>
                    <a:pt x="707390" y="48768"/>
                    <a:pt x="658749" y="0"/>
                    <a:pt x="600456" y="0"/>
                  </a:cubicBezTo>
                  <a:close/>
                </a:path>
              </a:pathLst>
            </a:custGeom>
            <a:solidFill>
              <a:srgbClr val="7F7F7F"/>
            </a:solidFill>
          </p:spPr>
        </p:sp>
      </p:grpSp>
      <p:grpSp>
        <p:nvGrpSpPr>
          <p:cNvPr id="110" name="Group 125">
            <a:extLst>
              <a:ext uri="{FF2B5EF4-FFF2-40B4-BE49-F238E27FC236}">
                <a16:creationId xmlns:a16="http://schemas.microsoft.com/office/drawing/2014/main" id="{15389376-81EE-84DA-962C-A3CEC0584455}"/>
              </a:ext>
            </a:extLst>
          </p:cNvPr>
          <p:cNvGrpSpPr/>
          <p:nvPr/>
        </p:nvGrpSpPr>
        <p:grpSpPr>
          <a:xfrm>
            <a:off x="4547021" y="2644020"/>
            <a:ext cx="107280" cy="131760"/>
            <a:chOff x="0" y="0"/>
            <a:chExt cx="143040" cy="175680"/>
          </a:xfrm>
        </p:grpSpPr>
        <p:sp>
          <p:nvSpPr>
            <p:cNvPr id="111" name="Freeform 126">
              <a:extLst>
                <a:ext uri="{FF2B5EF4-FFF2-40B4-BE49-F238E27FC236}">
                  <a16:creationId xmlns:a16="http://schemas.microsoft.com/office/drawing/2014/main" id="{901FDAE2-FB2A-DC32-B1D4-E8E00D3D2586}"/>
                </a:ext>
              </a:extLst>
            </p:cNvPr>
            <p:cNvSpPr/>
            <p:nvPr/>
          </p:nvSpPr>
          <p:spPr>
            <a:xfrm>
              <a:off x="127" y="127"/>
              <a:ext cx="142875" cy="175514"/>
            </a:xfrm>
            <a:custGeom>
              <a:avLst/>
              <a:gdLst/>
              <a:ahLst/>
              <a:cxnLst/>
              <a:rect l="l" t="t" r="r" b="b"/>
              <a:pathLst>
                <a:path w="142875" h="175514">
                  <a:moveTo>
                    <a:pt x="0" y="0"/>
                  </a:moveTo>
                  <a:lnTo>
                    <a:pt x="0" y="175387"/>
                  </a:lnTo>
                  <a:lnTo>
                    <a:pt x="51943" y="143002"/>
                  </a:lnTo>
                  <a:cubicBezTo>
                    <a:pt x="55118" y="136525"/>
                    <a:pt x="64897" y="136525"/>
                    <a:pt x="71374" y="136525"/>
                  </a:cubicBezTo>
                  <a:cubicBezTo>
                    <a:pt x="73152" y="135763"/>
                    <a:pt x="74549" y="135255"/>
                    <a:pt x="76073" y="135255"/>
                  </a:cubicBezTo>
                  <a:cubicBezTo>
                    <a:pt x="79883" y="135255"/>
                    <a:pt x="82931" y="138303"/>
                    <a:pt x="87630" y="143002"/>
                  </a:cubicBezTo>
                  <a:lnTo>
                    <a:pt x="142875" y="175514"/>
                  </a:lnTo>
                  <a:lnTo>
                    <a:pt x="142875" y="0"/>
                  </a:lnTo>
                  <a:close/>
                </a:path>
              </a:pathLst>
            </a:custGeom>
            <a:solidFill>
              <a:srgbClr val="7F7F7F"/>
            </a:solidFill>
          </p:spPr>
        </p:sp>
      </p:grpSp>
      <p:grpSp>
        <p:nvGrpSpPr>
          <p:cNvPr id="112" name="Group 127">
            <a:extLst>
              <a:ext uri="{FF2B5EF4-FFF2-40B4-BE49-F238E27FC236}">
                <a16:creationId xmlns:a16="http://schemas.microsoft.com/office/drawing/2014/main" id="{816E2FAB-545F-C92E-DD7E-883CF1B0767F}"/>
              </a:ext>
            </a:extLst>
          </p:cNvPr>
          <p:cNvGrpSpPr/>
          <p:nvPr/>
        </p:nvGrpSpPr>
        <p:grpSpPr>
          <a:xfrm>
            <a:off x="10542461" y="2088900"/>
            <a:ext cx="396720" cy="153360"/>
            <a:chOff x="0" y="0"/>
            <a:chExt cx="528960" cy="204480"/>
          </a:xfrm>
        </p:grpSpPr>
        <p:sp>
          <p:nvSpPr>
            <p:cNvPr id="113" name="Freeform 128">
              <a:extLst>
                <a:ext uri="{FF2B5EF4-FFF2-40B4-BE49-F238E27FC236}">
                  <a16:creationId xmlns:a16="http://schemas.microsoft.com/office/drawing/2014/main" id="{678FE826-D989-D15C-CA87-F3508BC149A0}"/>
                </a:ext>
              </a:extLst>
            </p:cNvPr>
            <p:cNvSpPr/>
            <p:nvPr/>
          </p:nvSpPr>
          <p:spPr>
            <a:xfrm>
              <a:off x="127" y="0"/>
              <a:ext cx="528701" cy="204470"/>
            </a:xfrm>
            <a:custGeom>
              <a:avLst/>
              <a:gdLst/>
              <a:ahLst/>
              <a:cxnLst/>
              <a:rect l="l" t="t" r="r" b="b"/>
              <a:pathLst>
                <a:path w="528701" h="204470">
                  <a:moveTo>
                    <a:pt x="48641" y="0"/>
                  </a:moveTo>
                  <a:cubicBezTo>
                    <a:pt x="32385" y="0"/>
                    <a:pt x="16129" y="3302"/>
                    <a:pt x="0" y="12954"/>
                  </a:cubicBezTo>
                  <a:lnTo>
                    <a:pt x="259461" y="204470"/>
                  </a:lnTo>
                  <a:lnTo>
                    <a:pt x="528701" y="16256"/>
                  </a:lnTo>
                  <a:cubicBezTo>
                    <a:pt x="512572" y="3302"/>
                    <a:pt x="493141" y="0"/>
                    <a:pt x="470408" y="0"/>
                  </a:cubicBezTo>
                  <a:close/>
                </a:path>
              </a:pathLst>
            </a:custGeom>
            <a:solidFill>
              <a:srgbClr val="7F7F7F"/>
            </a:solidFill>
          </p:spPr>
        </p:sp>
      </p:grpSp>
      <p:grpSp>
        <p:nvGrpSpPr>
          <p:cNvPr id="114" name="Group 129">
            <a:extLst>
              <a:ext uri="{FF2B5EF4-FFF2-40B4-BE49-F238E27FC236}">
                <a16:creationId xmlns:a16="http://schemas.microsoft.com/office/drawing/2014/main" id="{56A30E15-6B4C-C3E1-E0D7-B516BCD0AAD1}"/>
              </a:ext>
            </a:extLst>
          </p:cNvPr>
          <p:cNvGrpSpPr/>
          <p:nvPr/>
        </p:nvGrpSpPr>
        <p:grpSpPr>
          <a:xfrm>
            <a:off x="10500701" y="2135700"/>
            <a:ext cx="474480" cy="318960"/>
            <a:chOff x="0" y="0"/>
            <a:chExt cx="632640" cy="425280"/>
          </a:xfrm>
        </p:grpSpPr>
        <p:sp>
          <p:nvSpPr>
            <p:cNvPr id="115" name="Freeform 130">
              <a:extLst>
                <a:ext uri="{FF2B5EF4-FFF2-40B4-BE49-F238E27FC236}">
                  <a16:creationId xmlns:a16="http://schemas.microsoft.com/office/drawing/2014/main" id="{2F70240F-239C-73AC-010B-E36C97ED5CD8}"/>
                </a:ext>
              </a:extLst>
            </p:cNvPr>
            <p:cNvSpPr/>
            <p:nvPr/>
          </p:nvSpPr>
          <p:spPr>
            <a:xfrm>
              <a:off x="0" y="127"/>
              <a:ext cx="632587" cy="425196"/>
            </a:xfrm>
            <a:custGeom>
              <a:avLst/>
              <a:gdLst/>
              <a:ahLst/>
              <a:cxnLst/>
              <a:rect l="l" t="t" r="r" b="b"/>
              <a:pathLst>
                <a:path w="632587" h="425196">
                  <a:moveTo>
                    <a:pt x="6477" y="0"/>
                  </a:moveTo>
                  <a:cubicBezTo>
                    <a:pt x="3302" y="12954"/>
                    <a:pt x="0" y="29083"/>
                    <a:pt x="0" y="38862"/>
                  </a:cubicBezTo>
                  <a:lnTo>
                    <a:pt x="0" y="321310"/>
                  </a:lnTo>
                  <a:cubicBezTo>
                    <a:pt x="0" y="376428"/>
                    <a:pt x="48641" y="425196"/>
                    <a:pt x="107061" y="425196"/>
                  </a:cubicBezTo>
                  <a:lnTo>
                    <a:pt x="528828" y="425196"/>
                  </a:lnTo>
                  <a:cubicBezTo>
                    <a:pt x="583946" y="425196"/>
                    <a:pt x="632587" y="376428"/>
                    <a:pt x="632587" y="321310"/>
                  </a:cubicBezTo>
                  <a:lnTo>
                    <a:pt x="632587" y="38862"/>
                  </a:lnTo>
                  <a:cubicBezTo>
                    <a:pt x="632587" y="29083"/>
                    <a:pt x="629285" y="19431"/>
                    <a:pt x="629285" y="6350"/>
                  </a:cubicBezTo>
                  <a:lnTo>
                    <a:pt x="337439" y="210820"/>
                  </a:lnTo>
                  <a:cubicBezTo>
                    <a:pt x="330962" y="214122"/>
                    <a:pt x="324485" y="214122"/>
                    <a:pt x="314706" y="214122"/>
                  </a:cubicBezTo>
                  <a:cubicBezTo>
                    <a:pt x="308229" y="214122"/>
                    <a:pt x="305054" y="214122"/>
                    <a:pt x="295275" y="210820"/>
                  </a:cubicBezTo>
                  <a:lnTo>
                    <a:pt x="6477" y="0"/>
                  </a:lnTo>
                  <a:close/>
                </a:path>
              </a:pathLst>
            </a:custGeom>
            <a:solidFill>
              <a:srgbClr val="7F7F7F"/>
            </a:solidFill>
          </p:spPr>
        </p:sp>
      </p:grpSp>
      <p:grpSp>
        <p:nvGrpSpPr>
          <p:cNvPr id="116" name="Group 131">
            <a:extLst>
              <a:ext uri="{FF2B5EF4-FFF2-40B4-BE49-F238E27FC236}">
                <a16:creationId xmlns:a16="http://schemas.microsoft.com/office/drawing/2014/main" id="{B9CFB8A9-CDCA-5202-9D5D-F3FF4ADA78A6}"/>
              </a:ext>
            </a:extLst>
          </p:cNvPr>
          <p:cNvGrpSpPr/>
          <p:nvPr/>
        </p:nvGrpSpPr>
        <p:grpSpPr>
          <a:xfrm>
            <a:off x="10074461" y="1982340"/>
            <a:ext cx="584640" cy="581760"/>
            <a:chOff x="0" y="0"/>
            <a:chExt cx="779520" cy="775680"/>
          </a:xfrm>
        </p:grpSpPr>
        <p:sp>
          <p:nvSpPr>
            <p:cNvPr id="117" name="Freeform 132">
              <a:extLst>
                <a:ext uri="{FF2B5EF4-FFF2-40B4-BE49-F238E27FC236}">
                  <a16:creationId xmlns:a16="http://schemas.microsoft.com/office/drawing/2014/main" id="{1FA495BB-3859-106D-3BE3-D7502DFCB62E}"/>
                </a:ext>
              </a:extLst>
            </p:cNvPr>
            <p:cNvSpPr/>
            <p:nvPr/>
          </p:nvSpPr>
          <p:spPr>
            <a:xfrm>
              <a:off x="127" y="127"/>
              <a:ext cx="779399" cy="775462"/>
            </a:xfrm>
            <a:custGeom>
              <a:avLst/>
              <a:gdLst/>
              <a:ahLst/>
              <a:cxnLst/>
              <a:rect l="l" t="t" r="r" b="b"/>
              <a:pathLst>
                <a:path w="779399" h="775462">
                  <a:moveTo>
                    <a:pt x="389636" y="207645"/>
                  </a:moveTo>
                  <a:cubicBezTo>
                    <a:pt x="409067" y="207645"/>
                    <a:pt x="425450" y="223901"/>
                    <a:pt x="425450" y="243332"/>
                  </a:cubicBezTo>
                  <a:cubicBezTo>
                    <a:pt x="425450" y="265938"/>
                    <a:pt x="409194" y="282321"/>
                    <a:pt x="389636" y="282321"/>
                  </a:cubicBezTo>
                  <a:lnTo>
                    <a:pt x="175260" y="282321"/>
                  </a:lnTo>
                  <a:cubicBezTo>
                    <a:pt x="152527" y="282321"/>
                    <a:pt x="136271" y="266065"/>
                    <a:pt x="136271" y="243332"/>
                  </a:cubicBezTo>
                  <a:cubicBezTo>
                    <a:pt x="136271" y="223901"/>
                    <a:pt x="152527" y="207645"/>
                    <a:pt x="175260" y="207645"/>
                  </a:cubicBezTo>
                  <a:close/>
                  <a:moveTo>
                    <a:pt x="314960" y="350393"/>
                  </a:moveTo>
                  <a:cubicBezTo>
                    <a:pt x="337693" y="350393"/>
                    <a:pt x="353949" y="366649"/>
                    <a:pt x="353949" y="386080"/>
                  </a:cubicBezTo>
                  <a:cubicBezTo>
                    <a:pt x="357124" y="405511"/>
                    <a:pt x="337693" y="421767"/>
                    <a:pt x="314960" y="421767"/>
                  </a:cubicBezTo>
                  <a:lnTo>
                    <a:pt x="175260" y="421767"/>
                  </a:lnTo>
                  <a:cubicBezTo>
                    <a:pt x="152527" y="421767"/>
                    <a:pt x="136271" y="405638"/>
                    <a:pt x="136271" y="386080"/>
                  </a:cubicBezTo>
                  <a:cubicBezTo>
                    <a:pt x="136271" y="366522"/>
                    <a:pt x="152527" y="350393"/>
                    <a:pt x="175260" y="350393"/>
                  </a:cubicBezTo>
                  <a:close/>
                  <a:moveTo>
                    <a:pt x="246761" y="493268"/>
                  </a:moveTo>
                  <a:cubicBezTo>
                    <a:pt x="266192" y="493268"/>
                    <a:pt x="282575" y="509397"/>
                    <a:pt x="282575" y="528955"/>
                  </a:cubicBezTo>
                  <a:cubicBezTo>
                    <a:pt x="282575" y="548513"/>
                    <a:pt x="266319" y="564642"/>
                    <a:pt x="246761" y="564642"/>
                  </a:cubicBezTo>
                  <a:lnTo>
                    <a:pt x="175260" y="564642"/>
                  </a:lnTo>
                  <a:cubicBezTo>
                    <a:pt x="152527" y="564642"/>
                    <a:pt x="136271" y="548386"/>
                    <a:pt x="136271" y="528955"/>
                  </a:cubicBezTo>
                  <a:cubicBezTo>
                    <a:pt x="136271" y="509524"/>
                    <a:pt x="152527" y="493268"/>
                    <a:pt x="175260" y="493268"/>
                  </a:cubicBezTo>
                  <a:close/>
                  <a:moveTo>
                    <a:pt x="0" y="0"/>
                  </a:moveTo>
                  <a:lnTo>
                    <a:pt x="0" y="775462"/>
                  </a:lnTo>
                  <a:lnTo>
                    <a:pt x="779399" y="775462"/>
                  </a:lnTo>
                  <a:lnTo>
                    <a:pt x="779399" y="704088"/>
                  </a:lnTo>
                  <a:lnTo>
                    <a:pt x="672211" y="704088"/>
                  </a:lnTo>
                  <a:cubicBezTo>
                    <a:pt x="574802" y="704088"/>
                    <a:pt x="500126" y="626237"/>
                    <a:pt x="500126" y="528828"/>
                  </a:cubicBezTo>
                  <a:lnTo>
                    <a:pt x="500126" y="246507"/>
                  </a:lnTo>
                  <a:cubicBezTo>
                    <a:pt x="500126" y="149225"/>
                    <a:pt x="574802" y="74549"/>
                    <a:pt x="672211" y="74549"/>
                  </a:cubicBezTo>
                  <a:lnTo>
                    <a:pt x="779399" y="74549"/>
                  </a:lnTo>
                  <a:lnTo>
                    <a:pt x="779399" y="0"/>
                  </a:lnTo>
                  <a:close/>
                </a:path>
              </a:pathLst>
            </a:custGeom>
            <a:solidFill>
              <a:srgbClr val="7F7F7F"/>
            </a:solidFill>
          </p:spPr>
        </p:sp>
      </p:grpSp>
      <p:grpSp>
        <p:nvGrpSpPr>
          <p:cNvPr id="118" name="Group 133">
            <a:extLst>
              <a:ext uri="{FF2B5EF4-FFF2-40B4-BE49-F238E27FC236}">
                <a16:creationId xmlns:a16="http://schemas.microsoft.com/office/drawing/2014/main" id="{503B9653-0A8D-7F7F-01CA-9DB26C32F953}"/>
              </a:ext>
            </a:extLst>
          </p:cNvPr>
          <p:cNvGrpSpPr/>
          <p:nvPr/>
        </p:nvGrpSpPr>
        <p:grpSpPr>
          <a:xfrm>
            <a:off x="10074461" y="1821780"/>
            <a:ext cx="584640" cy="107280"/>
            <a:chOff x="0" y="0"/>
            <a:chExt cx="779520" cy="143040"/>
          </a:xfrm>
        </p:grpSpPr>
        <p:sp>
          <p:nvSpPr>
            <p:cNvPr id="119" name="Freeform 134">
              <a:extLst>
                <a:ext uri="{FF2B5EF4-FFF2-40B4-BE49-F238E27FC236}">
                  <a16:creationId xmlns:a16="http://schemas.microsoft.com/office/drawing/2014/main" id="{906DBDDC-3F7F-15AE-9D1A-B86B09F2CB3A}"/>
                </a:ext>
              </a:extLst>
            </p:cNvPr>
            <p:cNvSpPr/>
            <p:nvPr/>
          </p:nvSpPr>
          <p:spPr>
            <a:xfrm>
              <a:off x="127" y="127"/>
              <a:ext cx="779399" cy="143002"/>
            </a:xfrm>
            <a:custGeom>
              <a:avLst/>
              <a:gdLst/>
              <a:ahLst/>
              <a:cxnLst/>
              <a:rect l="l" t="t" r="r" b="b"/>
              <a:pathLst>
                <a:path w="779399" h="143002">
                  <a:moveTo>
                    <a:pt x="103886" y="0"/>
                  </a:moveTo>
                  <a:cubicBezTo>
                    <a:pt x="48641" y="0"/>
                    <a:pt x="0" y="48641"/>
                    <a:pt x="0" y="107188"/>
                  </a:cubicBezTo>
                  <a:lnTo>
                    <a:pt x="0" y="143002"/>
                  </a:lnTo>
                  <a:lnTo>
                    <a:pt x="779399" y="143002"/>
                  </a:lnTo>
                  <a:lnTo>
                    <a:pt x="779399" y="107188"/>
                  </a:lnTo>
                  <a:cubicBezTo>
                    <a:pt x="779399" y="48768"/>
                    <a:pt x="730631" y="0"/>
                    <a:pt x="672211" y="0"/>
                  </a:cubicBezTo>
                  <a:close/>
                </a:path>
              </a:pathLst>
            </a:custGeom>
            <a:solidFill>
              <a:srgbClr val="7F7F7F"/>
            </a:solidFill>
          </p:spPr>
        </p:sp>
      </p:grpSp>
      <p:grpSp>
        <p:nvGrpSpPr>
          <p:cNvPr id="120" name="Group 135">
            <a:extLst>
              <a:ext uri="{FF2B5EF4-FFF2-40B4-BE49-F238E27FC236}">
                <a16:creationId xmlns:a16="http://schemas.microsoft.com/office/drawing/2014/main" id="{ACF07051-B9C0-B96E-9794-A322937B7C3B}"/>
              </a:ext>
            </a:extLst>
          </p:cNvPr>
          <p:cNvGrpSpPr/>
          <p:nvPr/>
        </p:nvGrpSpPr>
        <p:grpSpPr>
          <a:xfrm>
            <a:off x="10074461" y="2615220"/>
            <a:ext cx="584640" cy="107280"/>
            <a:chOff x="0" y="0"/>
            <a:chExt cx="779520" cy="143040"/>
          </a:xfrm>
        </p:grpSpPr>
        <p:sp>
          <p:nvSpPr>
            <p:cNvPr id="121" name="Freeform 136">
              <a:extLst>
                <a:ext uri="{FF2B5EF4-FFF2-40B4-BE49-F238E27FC236}">
                  <a16:creationId xmlns:a16="http://schemas.microsoft.com/office/drawing/2014/main" id="{6F0F743F-5649-697F-2920-B2B79FDD7E08}"/>
                </a:ext>
              </a:extLst>
            </p:cNvPr>
            <p:cNvSpPr/>
            <p:nvPr/>
          </p:nvSpPr>
          <p:spPr>
            <a:xfrm>
              <a:off x="127" y="0"/>
              <a:ext cx="779399" cy="143002"/>
            </a:xfrm>
            <a:custGeom>
              <a:avLst/>
              <a:gdLst/>
              <a:ahLst/>
              <a:cxnLst/>
              <a:rect l="l" t="t" r="r" b="b"/>
              <a:pathLst>
                <a:path w="779399" h="143002">
                  <a:moveTo>
                    <a:pt x="0" y="0"/>
                  </a:moveTo>
                  <a:lnTo>
                    <a:pt x="0" y="35814"/>
                  </a:lnTo>
                  <a:cubicBezTo>
                    <a:pt x="0" y="97536"/>
                    <a:pt x="45466" y="143002"/>
                    <a:pt x="103886" y="143002"/>
                  </a:cubicBezTo>
                  <a:lnTo>
                    <a:pt x="672211" y="143002"/>
                  </a:lnTo>
                  <a:cubicBezTo>
                    <a:pt x="730631" y="143002"/>
                    <a:pt x="779399" y="94361"/>
                    <a:pt x="779399" y="35814"/>
                  </a:cubicBezTo>
                  <a:lnTo>
                    <a:pt x="779399" y="0"/>
                  </a:lnTo>
                  <a:close/>
                </a:path>
              </a:pathLst>
            </a:custGeom>
            <a:solidFill>
              <a:srgbClr val="7F7F7F"/>
            </a:solidFill>
          </p:spPr>
        </p:sp>
      </p:grpSp>
      <p:grpSp>
        <p:nvGrpSpPr>
          <p:cNvPr id="122" name="Group 137">
            <a:extLst>
              <a:ext uri="{FF2B5EF4-FFF2-40B4-BE49-F238E27FC236}">
                <a16:creationId xmlns:a16="http://schemas.microsoft.com/office/drawing/2014/main" id="{B5E0D9E7-5D52-AEFA-3FCB-A10893BC68BE}"/>
              </a:ext>
            </a:extLst>
          </p:cNvPr>
          <p:cNvGrpSpPr/>
          <p:nvPr/>
        </p:nvGrpSpPr>
        <p:grpSpPr>
          <a:xfrm>
            <a:off x="11793821" y="1942020"/>
            <a:ext cx="260640" cy="262800"/>
            <a:chOff x="0" y="0"/>
            <a:chExt cx="347520" cy="350400"/>
          </a:xfrm>
        </p:grpSpPr>
        <p:sp>
          <p:nvSpPr>
            <p:cNvPr id="123" name="Freeform 138">
              <a:extLst>
                <a:ext uri="{FF2B5EF4-FFF2-40B4-BE49-F238E27FC236}">
                  <a16:creationId xmlns:a16="http://schemas.microsoft.com/office/drawing/2014/main" id="{0898EE49-2A2C-2C53-5092-7F92630B6A66}"/>
                </a:ext>
              </a:extLst>
            </p:cNvPr>
            <p:cNvSpPr/>
            <p:nvPr/>
          </p:nvSpPr>
          <p:spPr>
            <a:xfrm>
              <a:off x="127" y="127"/>
              <a:ext cx="347345" cy="350266"/>
            </a:xfrm>
            <a:custGeom>
              <a:avLst/>
              <a:gdLst/>
              <a:ahLst/>
              <a:cxnLst/>
              <a:rect l="l" t="t" r="r" b="b"/>
              <a:pathLst>
                <a:path w="347345" h="350266">
                  <a:moveTo>
                    <a:pt x="35687" y="0"/>
                  </a:moveTo>
                  <a:cubicBezTo>
                    <a:pt x="16129" y="0"/>
                    <a:pt x="0" y="16129"/>
                    <a:pt x="0" y="35560"/>
                  </a:cubicBezTo>
                  <a:cubicBezTo>
                    <a:pt x="0" y="54991"/>
                    <a:pt x="16129" y="71374"/>
                    <a:pt x="35687" y="71374"/>
                  </a:cubicBezTo>
                  <a:lnTo>
                    <a:pt x="103886" y="71374"/>
                  </a:lnTo>
                  <a:cubicBezTo>
                    <a:pt x="162306" y="71374"/>
                    <a:pt x="211074" y="120015"/>
                    <a:pt x="211074" y="178308"/>
                  </a:cubicBezTo>
                  <a:lnTo>
                    <a:pt x="211074" y="233426"/>
                  </a:lnTo>
                  <a:lnTo>
                    <a:pt x="198120" y="223774"/>
                  </a:lnTo>
                  <a:cubicBezTo>
                    <a:pt x="191643" y="217297"/>
                    <a:pt x="182626" y="213995"/>
                    <a:pt x="173736" y="213995"/>
                  </a:cubicBezTo>
                  <a:cubicBezTo>
                    <a:pt x="164846" y="213995"/>
                    <a:pt x="155956" y="217297"/>
                    <a:pt x="149352" y="223774"/>
                  </a:cubicBezTo>
                  <a:cubicBezTo>
                    <a:pt x="136398" y="233426"/>
                    <a:pt x="136398" y="259334"/>
                    <a:pt x="149352" y="272415"/>
                  </a:cubicBezTo>
                  <a:lnTo>
                    <a:pt x="217551" y="340614"/>
                  </a:lnTo>
                  <a:cubicBezTo>
                    <a:pt x="224028" y="347091"/>
                    <a:pt x="233680" y="350266"/>
                    <a:pt x="243078" y="350266"/>
                  </a:cubicBezTo>
                  <a:cubicBezTo>
                    <a:pt x="252476" y="350266"/>
                    <a:pt x="261366" y="347091"/>
                    <a:pt x="266192" y="340614"/>
                  </a:cubicBezTo>
                  <a:lnTo>
                    <a:pt x="337566" y="272415"/>
                  </a:lnTo>
                  <a:cubicBezTo>
                    <a:pt x="347345" y="259461"/>
                    <a:pt x="347345" y="233553"/>
                    <a:pt x="337566" y="223774"/>
                  </a:cubicBezTo>
                  <a:cubicBezTo>
                    <a:pt x="331089" y="217297"/>
                    <a:pt x="321437" y="213995"/>
                    <a:pt x="312039" y="213995"/>
                  </a:cubicBezTo>
                  <a:cubicBezTo>
                    <a:pt x="302641" y="213995"/>
                    <a:pt x="293751" y="217297"/>
                    <a:pt x="288925" y="223774"/>
                  </a:cubicBezTo>
                  <a:lnTo>
                    <a:pt x="275971" y="233426"/>
                  </a:lnTo>
                  <a:lnTo>
                    <a:pt x="275971" y="178308"/>
                  </a:lnTo>
                  <a:cubicBezTo>
                    <a:pt x="282448" y="81026"/>
                    <a:pt x="201295" y="0"/>
                    <a:pt x="103886" y="0"/>
                  </a:cubicBezTo>
                  <a:close/>
                </a:path>
              </a:pathLst>
            </a:custGeom>
            <a:solidFill>
              <a:srgbClr val="7F7F7F"/>
            </a:solidFill>
          </p:spPr>
        </p:sp>
      </p:grpSp>
      <p:grpSp>
        <p:nvGrpSpPr>
          <p:cNvPr id="124" name="Group 139">
            <a:extLst>
              <a:ext uri="{FF2B5EF4-FFF2-40B4-BE49-F238E27FC236}">
                <a16:creationId xmlns:a16="http://schemas.microsoft.com/office/drawing/2014/main" id="{A40955AD-181C-8236-1FBE-B16725EFE6B9}"/>
              </a:ext>
            </a:extLst>
          </p:cNvPr>
          <p:cNvGrpSpPr/>
          <p:nvPr/>
        </p:nvGrpSpPr>
        <p:grpSpPr>
          <a:xfrm>
            <a:off x="11425901" y="2472660"/>
            <a:ext cx="262800" cy="262800"/>
            <a:chOff x="0" y="0"/>
            <a:chExt cx="350400" cy="350400"/>
          </a:xfrm>
        </p:grpSpPr>
        <p:sp>
          <p:nvSpPr>
            <p:cNvPr id="125" name="Freeform 140">
              <a:extLst>
                <a:ext uri="{FF2B5EF4-FFF2-40B4-BE49-F238E27FC236}">
                  <a16:creationId xmlns:a16="http://schemas.microsoft.com/office/drawing/2014/main" id="{A737EB7C-C59F-4ABD-75D1-574752185ED6}"/>
                </a:ext>
              </a:extLst>
            </p:cNvPr>
            <p:cNvSpPr/>
            <p:nvPr/>
          </p:nvSpPr>
          <p:spPr>
            <a:xfrm>
              <a:off x="127" y="127"/>
              <a:ext cx="350393" cy="350139"/>
            </a:xfrm>
            <a:custGeom>
              <a:avLst/>
              <a:gdLst/>
              <a:ahLst/>
              <a:cxnLst/>
              <a:rect l="l" t="t" r="r" b="b"/>
              <a:pathLst>
                <a:path w="350393" h="350139">
                  <a:moveTo>
                    <a:pt x="104140" y="0"/>
                  </a:moveTo>
                  <a:cubicBezTo>
                    <a:pt x="94742" y="0"/>
                    <a:pt x="85852" y="3175"/>
                    <a:pt x="81026" y="9652"/>
                  </a:cubicBezTo>
                  <a:lnTo>
                    <a:pt x="12954" y="77851"/>
                  </a:lnTo>
                  <a:cubicBezTo>
                    <a:pt x="0" y="90805"/>
                    <a:pt x="0" y="116713"/>
                    <a:pt x="12954" y="126365"/>
                  </a:cubicBezTo>
                  <a:cubicBezTo>
                    <a:pt x="17780" y="132842"/>
                    <a:pt x="26670" y="136144"/>
                    <a:pt x="36068" y="136144"/>
                  </a:cubicBezTo>
                  <a:cubicBezTo>
                    <a:pt x="45466" y="136144"/>
                    <a:pt x="55118" y="132842"/>
                    <a:pt x="61595" y="126365"/>
                  </a:cubicBezTo>
                  <a:lnTo>
                    <a:pt x="71374" y="116713"/>
                  </a:lnTo>
                  <a:lnTo>
                    <a:pt x="71374" y="171831"/>
                  </a:lnTo>
                  <a:cubicBezTo>
                    <a:pt x="71374" y="269113"/>
                    <a:pt x="149225" y="346964"/>
                    <a:pt x="246507" y="346964"/>
                  </a:cubicBezTo>
                  <a:lnTo>
                    <a:pt x="314706" y="346964"/>
                  </a:lnTo>
                  <a:lnTo>
                    <a:pt x="314706" y="350139"/>
                  </a:lnTo>
                  <a:cubicBezTo>
                    <a:pt x="334137" y="350139"/>
                    <a:pt x="350393" y="334010"/>
                    <a:pt x="350393" y="314579"/>
                  </a:cubicBezTo>
                  <a:cubicBezTo>
                    <a:pt x="350393" y="295148"/>
                    <a:pt x="334264" y="278892"/>
                    <a:pt x="314706" y="278892"/>
                  </a:cubicBezTo>
                  <a:lnTo>
                    <a:pt x="243205" y="278892"/>
                  </a:lnTo>
                  <a:cubicBezTo>
                    <a:pt x="184785" y="278892"/>
                    <a:pt x="136271" y="230251"/>
                    <a:pt x="136271" y="171958"/>
                  </a:cubicBezTo>
                  <a:lnTo>
                    <a:pt x="136271" y="116713"/>
                  </a:lnTo>
                  <a:lnTo>
                    <a:pt x="149225" y="126365"/>
                  </a:lnTo>
                  <a:cubicBezTo>
                    <a:pt x="155702" y="132842"/>
                    <a:pt x="164592" y="136144"/>
                    <a:pt x="173482" y="136144"/>
                  </a:cubicBezTo>
                  <a:cubicBezTo>
                    <a:pt x="182372" y="136144"/>
                    <a:pt x="191262" y="132842"/>
                    <a:pt x="197739" y="126365"/>
                  </a:cubicBezTo>
                  <a:cubicBezTo>
                    <a:pt x="210693" y="116713"/>
                    <a:pt x="210693" y="90805"/>
                    <a:pt x="197739" y="77724"/>
                  </a:cubicBezTo>
                  <a:lnTo>
                    <a:pt x="129667" y="9652"/>
                  </a:lnTo>
                  <a:cubicBezTo>
                    <a:pt x="123190" y="3175"/>
                    <a:pt x="113411" y="0"/>
                    <a:pt x="104140" y="0"/>
                  </a:cubicBezTo>
                  <a:close/>
                </a:path>
              </a:pathLst>
            </a:custGeom>
            <a:solidFill>
              <a:srgbClr val="7F7F7F"/>
            </a:solidFill>
          </p:spPr>
        </p:sp>
      </p:grpSp>
      <p:grpSp>
        <p:nvGrpSpPr>
          <p:cNvPr id="126" name="Group 141">
            <a:extLst>
              <a:ext uri="{FF2B5EF4-FFF2-40B4-BE49-F238E27FC236}">
                <a16:creationId xmlns:a16="http://schemas.microsoft.com/office/drawing/2014/main" id="{F2720E07-C654-76C4-FF45-B0206527E22F}"/>
              </a:ext>
            </a:extLst>
          </p:cNvPr>
          <p:cNvGrpSpPr/>
          <p:nvPr/>
        </p:nvGrpSpPr>
        <p:grpSpPr>
          <a:xfrm>
            <a:off x="11209181" y="1836900"/>
            <a:ext cx="637920" cy="474480"/>
            <a:chOff x="0" y="0"/>
            <a:chExt cx="850560" cy="632640"/>
          </a:xfrm>
        </p:grpSpPr>
        <p:sp>
          <p:nvSpPr>
            <p:cNvPr id="127" name="Freeform 142">
              <a:extLst>
                <a:ext uri="{FF2B5EF4-FFF2-40B4-BE49-F238E27FC236}">
                  <a16:creationId xmlns:a16="http://schemas.microsoft.com/office/drawing/2014/main" id="{F9696CB6-A14A-D729-C27C-405F60D50E7C}"/>
                </a:ext>
              </a:extLst>
            </p:cNvPr>
            <p:cNvSpPr/>
            <p:nvPr/>
          </p:nvSpPr>
          <p:spPr>
            <a:xfrm>
              <a:off x="127" y="0"/>
              <a:ext cx="850646" cy="632587"/>
            </a:xfrm>
            <a:custGeom>
              <a:avLst/>
              <a:gdLst/>
              <a:ahLst/>
              <a:cxnLst/>
              <a:rect l="l" t="t" r="r" b="b"/>
              <a:pathLst>
                <a:path w="850646" h="632587">
                  <a:moveTo>
                    <a:pt x="431673" y="0"/>
                  </a:moveTo>
                  <a:cubicBezTo>
                    <a:pt x="236855" y="0"/>
                    <a:pt x="77851" y="159004"/>
                    <a:pt x="77851" y="353568"/>
                  </a:cubicBezTo>
                  <a:lnTo>
                    <a:pt x="77851" y="363347"/>
                  </a:lnTo>
                  <a:cubicBezTo>
                    <a:pt x="35687" y="379603"/>
                    <a:pt x="9652" y="415290"/>
                    <a:pt x="9652" y="460629"/>
                  </a:cubicBezTo>
                  <a:lnTo>
                    <a:pt x="9652" y="528701"/>
                  </a:lnTo>
                  <a:cubicBezTo>
                    <a:pt x="0" y="583946"/>
                    <a:pt x="48641" y="632460"/>
                    <a:pt x="103886" y="632460"/>
                  </a:cubicBezTo>
                  <a:cubicBezTo>
                    <a:pt x="116840" y="632460"/>
                    <a:pt x="129794" y="629285"/>
                    <a:pt x="142875" y="625983"/>
                  </a:cubicBezTo>
                  <a:lnTo>
                    <a:pt x="142875" y="350393"/>
                  </a:lnTo>
                  <a:cubicBezTo>
                    <a:pt x="142875" y="194564"/>
                    <a:pt x="272669" y="64897"/>
                    <a:pt x="425323" y="64897"/>
                  </a:cubicBezTo>
                  <a:cubicBezTo>
                    <a:pt x="581152" y="64897"/>
                    <a:pt x="710946" y="194691"/>
                    <a:pt x="710946" y="350393"/>
                  </a:cubicBezTo>
                  <a:lnTo>
                    <a:pt x="710946" y="626110"/>
                  </a:lnTo>
                  <a:cubicBezTo>
                    <a:pt x="720725" y="629412"/>
                    <a:pt x="733679" y="632587"/>
                    <a:pt x="746760" y="632587"/>
                  </a:cubicBezTo>
                  <a:cubicBezTo>
                    <a:pt x="801878" y="632587"/>
                    <a:pt x="850646" y="583946"/>
                    <a:pt x="850646" y="528828"/>
                  </a:cubicBezTo>
                  <a:lnTo>
                    <a:pt x="850646" y="460629"/>
                  </a:lnTo>
                  <a:cubicBezTo>
                    <a:pt x="850646" y="415163"/>
                    <a:pt x="824738" y="372999"/>
                    <a:pt x="782447" y="363347"/>
                  </a:cubicBezTo>
                  <a:lnTo>
                    <a:pt x="782447" y="353568"/>
                  </a:lnTo>
                  <a:cubicBezTo>
                    <a:pt x="782193" y="159004"/>
                    <a:pt x="623189" y="0"/>
                    <a:pt x="431673" y="0"/>
                  </a:cubicBezTo>
                  <a:close/>
                </a:path>
              </a:pathLst>
            </a:custGeom>
            <a:solidFill>
              <a:srgbClr val="7F7F7F"/>
            </a:solidFill>
          </p:spPr>
        </p:sp>
      </p:grpSp>
      <p:grpSp>
        <p:nvGrpSpPr>
          <p:cNvPr id="128" name="Group 143">
            <a:extLst>
              <a:ext uri="{FF2B5EF4-FFF2-40B4-BE49-F238E27FC236}">
                <a16:creationId xmlns:a16="http://schemas.microsoft.com/office/drawing/2014/main" id="{9B645368-2A71-9234-FC8F-5D5A87675866}"/>
              </a:ext>
            </a:extLst>
          </p:cNvPr>
          <p:cNvGrpSpPr/>
          <p:nvPr/>
        </p:nvGrpSpPr>
        <p:grpSpPr>
          <a:xfrm>
            <a:off x="11369741" y="1995300"/>
            <a:ext cx="324000" cy="161280"/>
            <a:chOff x="0" y="0"/>
            <a:chExt cx="432000" cy="215040"/>
          </a:xfrm>
        </p:grpSpPr>
        <p:sp>
          <p:nvSpPr>
            <p:cNvPr id="129" name="Freeform 144">
              <a:extLst>
                <a:ext uri="{FF2B5EF4-FFF2-40B4-BE49-F238E27FC236}">
                  <a16:creationId xmlns:a16="http://schemas.microsoft.com/office/drawing/2014/main" id="{C0192293-113B-4557-1FD4-6571C8F62744}"/>
                </a:ext>
              </a:extLst>
            </p:cNvPr>
            <p:cNvSpPr/>
            <p:nvPr/>
          </p:nvSpPr>
          <p:spPr>
            <a:xfrm>
              <a:off x="127" y="127"/>
              <a:ext cx="431927" cy="214757"/>
            </a:xfrm>
            <a:custGeom>
              <a:avLst/>
              <a:gdLst/>
              <a:ahLst/>
              <a:cxnLst/>
              <a:rect l="l" t="t" r="r" b="b"/>
              <a:pathLst>
                <a:path w="431927" h="214757">
                  <a:moveTo>
                    <a:pt x="178562" y="0"/>
                  </a:moveTo>
                  <a:cubicBezTo>
                    <a:pt x="81153" y="0"/>
                    <a:pt x="0" y="77724"/>
                    <a:pt x="0" y="174879"/>
                  </a:cubicBezTo>
                  <a:lnTo>
                    <a:pt x="0" y="210566"/>
                  </a:lnTo>
                  <a:lnTo>
                    <a:pt x="126619" y="210566"/>
                  </a:lnTo>
                  <a:cubicBezTo>
                    <a:pt x="159131" y="210566"/>
                    <a:pt x="194691" y="210566"/>
                    <a:pt x="207772" y="204089"/>
                  </a:cubicBezTo>
                  <a:cubicBezTo>
                    <a:pt x="211074" y="200787"/>
                    <a:pt x="214249" y="187833"/>
                    <a:pt x="214249" y="178181"/>
                  </a:cubicBezTo>
                  <a:cubicBezTo>
                    <a:pt x="214249" y="158750"/>
                    <a:pt x="230505" y="142494"/>
                    <a:pt x="253238" y="142494"/>
                  </a:cubicBezTo>
                  <a:cubicBezTo>
                    <a:pt x="272669" y="142494"/>
                    <a:pt x="289052" y="158750"/>
                    <a:pt x="289052" y="178181"/>
                  </a:cubicBezTo>
                  <a:cubicBezTo>
                    <a:pt x="289052" y="187833"/>
                    <a:pt x="289052" y="200787"/>
                    <a:pt x="295529" y="204089"/>
                  </a:cubicBezTo>
                  <a:cubicBezTo>
                    <a:pt x="303149" y="211582"/>
                    <a:pt x="318516" y="214757"/>
                    <a:pt x="336550" y="214757"/>
                  </a:cubicBezTo>
                  <a:cubicBezTo>
                    <a:pt x="349250" y="214757"/>
                    <a:pt x="363220" y="213233"/>
                    <a:pt x="376809" y="210566"/>
                  </a:cubicBezTo>
                  <a:lnTo>
                    <a:pt x="431927" y="210566"/>
                  </a:lnTo>
                  <a:lnTo>
                    <a:pt x="431927" y="174879"/>
                  </a:lnTo>
                  <a:lnTo>
                    <a:pt x="425323" y="174879"/>
                  </a:lnTo>
                  <a:cubicBezTo>
                    <a:pt x="425323" y="77724"/>
                    <a:pt x="344170" y="0"/>
                    <a:pt x="246761" y="0"/>
                  </a:cubicBezTo>
                  <a:close/>
                </a:path>
              </a:pathLst>
            </a:custGeom>
            <a:solidFill>
              <a:srgbClr val="7F7F7F"/>
            </a:solidFill>
          </p:spPr>
        </p:sp>
      </p:grpSp>
      <p:grpSp>
        <p:nvGrpSpPr>
          <p:cNvPr id="130" name="Group 145">
            <a:extLst>
              <a:ext uri="{FF2B5EF4-FFF2-40B4-BE49-F238E27FC236}">
                <a16:creationId xmlns:a16="http://schemas.microsoft.com/office/drawing/2014/main" id="{234DBA70-422E-ADE0-C8B7-B477F791C158}"/>
              </a:ext>
            </a:extLst>
          </p:cNvPr>
          <p:cNvGrpSpPr/>
          <p:nvPr/>
        </p:nvGrpSpPr>
        <p:grpSpPr>
          <a:xfrm>
            <a:off x="11369741" y="2187540"/>
            <a:ext cx="324000" cy="228960"/>
            <a:chOff x="0" y="0"/>
            <a:chExt cx="432000" cy="305280"/>
          </a:xfrm>
        </p:grpSpPr>
        <p:sp>
          <p:nvSpPr>
            <p:cNvPr id="131" name="Freeform 146">
              <a:extLst>
                <a:ext uri="{FF2B5EF4-FFF2-40B4-BE49-F238E27FC236}">
                  <a16:creationId xmlns:a16="http://schemas.microsoft.com/office/drawing/2014/main" id="{C57728A6-9453-CF38-BBB8-D55582554F7F}"/>
                </a:ext>
              </a:extLst>
            </p:cNvPr>
            <p:cNvSpPr/>
            <p:nvPr/>
          </p:nvSpPr>
          <p:spPr>
            <a:xfrm>
              <a:off x="127" y="127"/>
              <a:ext cx="431800" cy="304927"/>
            </a:xfrm>
            <a:custGeom>
              <a:avLst/>
              <a:gdLst/>
              <a:ahLst/>
              <a:cxnLst/>
              <a:rect l="l" t="t" r="r" b="b"/>
              <a:pathLst>
                <a:path w="431800" h="304927">
                  <a:moveTo>
                    <a:pt x="246761" y="0"/>
                  </a:moveTo>
                  <a:cubicBezTo>
                    <a:pt x="214249" y="25908"/>
                    <a:pt x="172085" y="25908"/>
                    <a:pt x="126619" y="25908"/>
                  </a:cubicBezTo>
                  <a:lnTo>
                    <a:pt x="0" y="25908"/>
                  </a:lnTo>
                  <a:lnTo>
                    <a:pt x="0" y="93980"/>
                  </a:lnTo>
                  <a:cubicBezTo>
                    <a:pt x="0" y="210947"/>
                    <a:pt x="97409" y="304927"/>
                    <a:pt x="217551" y="304927"/>
                  </a:cubicBezTo>
                  <a:cubicBezTo>
                    <a:pt x="334391" y="304927"/>
                    <a:pt x="431800" y="210820"/>
                    <a:pt x="431800" y="93980"/>
                  </a:cubicBezTo>
                  <a:lnTo>
                    <a:pt x="431800" y="25908"/>
                  </a:lnTo>
                  <a:lnTo>
                    <a:pt x="357124" y="25908"/>
                  </a:lnTo>
                  <a:cubicBezTo>
                    <a:pt x="318135" y="25908"/>
                    <a:pt x="275971" y="19431"/>
                    <a:pt x="246761" y="0"/>
                  </a:cubicBezTo>
                  <a:close/>
                </a:path>
              </a:pathLst>
            </a:custGeom>
            <a:solidFill>
              <a:srgbClr val="7F7F7F"/>
            </a:solidFill>
          </p:spPr>
        </p:sp>
      </p:grpSp>
      <p:grpSp>
        <p:nvGrpSpPr>
          <p:cNvPr id="132" name="Group 147">
            <a:extLst>
              <a:ext uri="{FF2B5EF4-FFF2-40B4-BE49-F238E27FC236}">
                <a16:creationId xmlns:a16="http://schemas.microsoft.com/office/drawing/2014/main" id="{0300F2EB-4AB1-3B8B-DA67-1FFA30BA584A}"/>
              </a:ext>
            </a:extLst>
          </p:cNvPr>
          <p:cNvGrpSpPr/>
          <p:nvPr/>
        </p:nvGrpSpPr>
        <p:grpSpPr>
          <a:xfrm>
            <a:off x="11795981" y="2312100"/>
            <a:ext cx="324000" cy="161280"/>
            <a:chOff x="0" y="0"/>
            <a:chExt cx="432000" cy="215040"/>
          </a:xfrm>
        </p:grpSpPr>
        <p:sp>
          <p:nvSpPr>
            <p:cNvPr id="133" name="Freeform 148">
              <a:extLst>
                <a:ext uri="{FF2B5EF4-FFF2-40B4-BE49-F238E27FC236}">
                  <a16:creationId xmlns:a16="http://schemas.microsoft.com/office/drawing/2014/main" id="{1F6BA228-9AD2-7143-6193-FBB59CAEF429}"/>
                </a:ext>
              </a:extLst>
            </p:cNvPr>
            <p:cNvSpPr/>
            <p:nvPr/>
          </p:nvSpPr>
          <p:spPr>
            <a:xfrm>
              <a:off x="0" y="0"/>
              <a:ext cx="432054" cy="215011"/>
            </a:xfrm>
            <a:custGeom>
              <a:avLst/>
              <a:gdLst/>
              <a:ahLst/>
              <a:cxnLst/>
              <a:rect l="l" t="t" r="r" b="b"/>
              <a:pathLst>
                <a:path w="432054" h="215011">
                  <a:moveTo>
                    <a:pt x="175387" y="0"/>
                  </a:moveTo>
                  <a:cubicBezTo>
                    <a:pt x="77978" y="0"/>
                    <a:pt x="0" y="77851"/>
                    <a:pt x="0" y="175133"/>
                  </a:cubicBezTo>
                  <a:lnTo>
                    <a:pt x="0" y="210693"/>
                  </a:lnTo>
                  <a:lnTo>
                    <a:pt x="126746" y="210693"/>
                  </a:lnTo>
                  <a:cubicBezTo>
                    <a:pt x="159258" y="210693"/>
                    <a:pt x="194945" y="210693"/>
                    <a:pt x="208026" y="204216"/>
                  </a:cubicBezTo>
                  <a:cubicBezTo>
                    <a:pt x="211201" y="201041"/>
                    <a:pt x="214503" y="188087"/>
                    <a:pt x="214503" y="178308"/>
                  </a:cubicBezTo>
                  <a:cubicBezTo>
                    <a:pt x="214503" y="158877"/>
                    <a:pt x="230632" y="142748"/>
                    <a:pt x="253492" y="142748"/>
                  </a:cubicBezTo>
                  <a:cubicBezTo>
                    <a:pt x="272923" y="142748"/>
                    <a:pt x="289179" y="158877"/>
                    <a:pt x="289179" y="178308"/>
                  </a:cubicBezTo>
                  <a:cubicBezTo>
                    <a:pt x="289179" y="188087"/>
                    <a:pt x="289179" y="201041"/>
                    <a:pt x="295656" y="204216"/>
                  </a:cubicBezTo>
                  <a:cubicBezTo>
                    <a:pt x="303276" y="211836"/>
                    <a:pt x="318770" y="215011"/>
                    <a:pt x="336677" y="215011"/>
                  </a:cubicBezTo>
                  <a:cubicBezTo>
                    <a:pt x="349377" y="215011"/>
                    <a:pt x="363347" y="213360"/>
                    <a:pt x="376936" y="210693"/>
                  </a:cubicBezTo>
                  <a:lnTo>
                    <a:pt x="432054" y="210693"/>
                  </a:lnTo>
                  <a:lnTo>
                    <a:pt x="432054" y="175133"/>
                  </a:lnTo>
                  <a:cubicBezTo>
                    <a:pt x="422148" y="77851"/>
                    <a:pt x="340995" y="0"/>
                    <a:pt x="243586" y="0"/>
                  </a:cubicBezTo>
                  <a:close/>
                </a:path>
              </a:pathLst>
            </a:custGeom>
            <a:solidFill>
              <a:srgbClr val="7F7F7F"/>
            </a:solidFill>
          </p:spPr>
        </p:sp>
      </p:grpSp>
      <p:grpSp>
        <p:nvGrpSpPr>
          <p:cNvPr id="134" name="Group 149">
            <a:extLst>
              <a:ext uri="{FF2B5EF4-FFF2-40B4-BE49-F238E27FC236}">
                <a16:creationId xmlns:a16="http://schemas.microsoft.com/office/drawing/2014/main" id="{DC7DB18C-999C-F8CD-F01A-F6F688E7068E}"/>
              </a:ext>
            </a:extLst>
          </p:cNvPr>
          <p:cNvGrpSpPr/>
          <p:nvPr/>
        </p:nvGrpSpPr>
        <p:grpSpPr>
          <a:xfrm>
            <a:off x="11793821" y="2504340"/>
            <a:ext cx="316800" cy="231120"/>
            <a:chOff x="0" y="0"/>
            <a:chExt cx="422400" cy="308160"/>
          </a:xfrm>
        </p:grpSpPr>
        <p:sp>
          <p:nvSpPr>
            <p:cNvPr id="135" name="Freeform 150">
              <a:extLst>
                <a:ext uri="{FF2B5EF4-FFF2-40B4-BE49-F238E27FC236}">
                  <a16:creationId xmlns:a16="http://schemas.microsoft.com/office/drawing/2014/main" id="{2C206488-1A8C-5F5F-5F12-179560977B0B}"/>
                </a:ext>
              </a:extLst>
            </p:cNvPr>
            <p:cNvSpPr/>
            <p:nvPr/>
          </p:nvSpPr>
          <p:spPr>
            <a:xfrm>
              <a:off x="127" y="0"/>
              <a:ext cx="422148" cy="308102"/>
            </a:xfrm>
            <a:custGeom>
              <a:avLst/>
              <a:gdLst/>
              <a:ahLst/>
              <a:cxnLst/>
              <a:rect l="l" t="t" r="r" b="b"/>
              <a:pathLst>
                <a:path w="422148" h="308102">
                  <a:moveTo>
                    <a:pt x="246761" y="0"/>
                  </a:moveTo>
                  <a:cubicBezTo>
                    <a:pt x="214249" y="25908"/>
                    <a:pt x="168783" y="25908"/>
                    <a:pt x="126619" y="25908"/>
                  </a:cubicBezTo>
                  <a:lnTo>
                    <a:pt x="0" y="25908"/>
                  </a:lnTo>
                  <a:lnTo>
                    <a:pt x="0" y="94107"/>
                  </a:lnTo>
                  <a:cubicBezTo>
                    <a:pt x="0" y="210820"/>
                    <a:pt x="94107" y="308102"/>
                    <a:pt x="211201" y="308102"/>
                  </a:cubicBezTo>
                  <a:cubicBezTo>
                    <a:pt x="328295" y="308102"/>
                    <a:pt x="422148" y="210820"/>
                    <a:pt x="422148" y="94107"/>
                  </a:cubicBezTo>
                  <a:lnTo>
                    <a:pt x="422148" y="25908"/>
                  </a:lnTo>
                  <a:lnTo>
                    <a:pt x="354076" y="25908"/>
                  </a:lnTo>
                  <a:cubicBezTo>
                    <a:pt x="311785" y="25908"/>
                    <a:pt x="276098" y="19431"/>
                    <a:pt x="246888" y="0"/>
                  </a:cubicBezTo>
                  <a:close/>
                </a:path>
              </a:pathLst>
            </a:custGeom>
            <a:solidFill>
              <a:srgbClr val="7F7F7F"/>
            </a:solidFill>
          </p:spPr>
        </p:sp>
      </p:grpSp>
      <p:grpSp>
        <p:nvGrpSpPr>
          <p:cNvPr id="136" name="Group 151">
            <a:extLst>
              <a:ext uri="{FF2B5EF4-FFF2-40B4-BE49-F238E27FC236}">
                <a16:creationId xmlns:a16="http://schemas.microsoft.com/office/drawing/2014/main" id="{10CDDDAE-3E70-FB2E-7CAD-90A07F6181FE}"/>
              </a:ext>
            </a:extLst>
          </p:cNvPr>
          <p:cNvGrpSpPr/>
          <p:nvPr/>
        </p:nvGrpSpPr>
        <p:grpSpPr>
          <a:xfrm>
            <a:off x="6950381" y="1838340"/>
            <a:ext cx="530640" cy="529200"/>
            <a:chOff x="0" y="0"/>
            <a:chExt cx="707520" cy="705600"/>
          </a:xfrm>
        </p:grpSpPr>
        <p:sp>
          <p:nvSpPr>
            <p:cNvPr id="137" name="Freeform 152">
              <a:extLst>
                <a:ext uri="{FF2B5EF4-FFF2-40B4-BE49-F238E27FC236}">
                  <a16:creationId xmlns:a16="http://schemas.microsoft.com/office/drawing/2014/main" id="{3BB500FE-F841-BA1F-9A05-23578C2F940D}"/>
                </a:ext>
              </a:extLst>
            </p:cNvPr>
            <p:cNvSpPr/>
            <p:nvPr/>
          </p:nvSpPr>
          <p:spPr>
            <a:xfrm>
              <a:off x="0" y="0"/>
              <a:ext cx="707517" cy="705612"/>
            </a:xfrm>
            <a:custGeom>
              <a:avLst/>
              <a:gdLst/>
              <a:ahLst/>
              <a:cxnLst/>
              <a:rect l="l" t="t" r="r" b="b"/>
              <a:pathLst>
                <a:path w="707517" h="705612">
                  <a:moveTo>
                    <a:pt x="356997" y="139573"/>
                  </a:moveTo>
                  <a:cubicBezTo>
                    <a:pt x="434848" y="139573"/>
                    <a:pt x="499745" y="204470"/>
                    <a:pt x="499745" y="282321"/>
                  </a:cubicBezTo>
                  <a:lnTo>
                    <a:pt x="499745" y="425069"/>
                  </a:lnTo>
                  <a:cubicBezTo>
                    <a:pt x="499745" y="447802"/>
                    <a:pt x="489966" y="473837"/>
                    <a:pt x="477012" y="496570"/>
                  </a:cubicBezTo>
                  <a:lnTo>
                    <a:pt x="486791" y="506222"/>
                  </a:lnTo>
                  <a:cubicBezTo>
                    <a:pt x="499745" y="519176"/>
                    <a:pt x="499745" y="541909"/>
                    <a:pt x="486791" y="554990"/>
                  </a:cubicBezTo>
                  <a:cubicBezTo>
                    <a:pt x="480314" y="561467"/>
                    <a:pt x="471297" y="564642"/>
                    <a:pt x="462407" y="564642"/>
                  </a:cubicBezTo>
                  <a:cubicBezTo>
                    <a:pt x="453517" y="564642"/>
                    <a:pt x="444627" y="561467"/>
                    <a:pt x="438150" y="554990"/>
                  </a:cubicBezTo>
                  <a:lnTo>
                    <a:pt x="431673" y="545211"/>
                  </a:lnTo>
                  <a:cubicBezTo>
                    <a:pt x="409067" y="558165"/>
                    <a:pt x="386207" y="567944"/>
                    <a:pt x="357124" y="567944"/>
                  </a:cubicBezTo>
                  <a:cubicBezTo>
                    <a:pt x="279146" y="567944"/>
                    <a:pt x="214249" y="503047"/>
                    <a:pt x="214249" y="425069"/>
                  </a:cubicBezTo>
                  <a:lnTo>
                    <a:pt x="214249" y="282321"/>
                  </a:lnTo>
                  <a:cubicBezTo>
                    <a:pt x="214249" y="204470"/>
                    <a:pt x="279146" y="139573"/>
                    <a:pt x="357124" y="139573"/>
                  </a:cubicBezTo>
                  <a:close/>
                  <a:moveTo>
                    <a:pt x="356997" y="0"/>
                  </a:moveTo>
                  <a:cubicBezTo>
                    <a:pt x="162306" y="0"/>
                    <a:pt x="3302" y="162306"/>
                    <a:pt x="3302" y="350520"/>
                  </a:cubicBezTo>
                  <a:cubicBezTo>
                    <a:pt x="3302" y="412115"/>
                    <a:pt x="19431" y="470662"/>
                    <a:pt x="48768" y="525780"/>
                  </a:cubicBezTo>
                  <a:lnTo>
                    <a:pt x="3302" y="658876"/>
                  </a:lnTo>
                  <a:cubicBezTo>
                    <a:pt x="0" y="671830"/>
                    <a:pt x="3302" y="688086"/>
                    <a:pt x="12954" y="697865"/>
                  </a:cubicBezTo>
                  <a:cubicBezTo>
                    <a:pt x="17653" y="702564"/>
                    <a:pt x="27686" y="705612"/>
                    <a:pt x="37719" y="705612"/>
                  </a:cubicBezTo>
                  <a:cubicBezTo>
                    <a:pt x="41402" y="705612"/>
                    <a:pt x="45085" y="705231"/>
                    <a:pt x="48641" y="704342"/>
                  </a:cubicBezTo>
                  <a:lnTo>
                    <a:pt x="181610" y="658876"/>
                  </a:lnTo>
                  <a:cubicBezTo>
                    <a:pt x="236855" y="688086"/>
                    <a:pt x="295275" y="704342"/>
                    <a:pt x="356997" y="704342"/>
                  </a:cubicBezTo>
                  <a:cubicBezTo>
                    <a:pt x="551688" y="704342"/>
                    <a:pt x="707517" y="545338"/>
                    <a:pt x="707517" y="350647"/>
                  </a:cubicBezTo>
                  <a:cubicBezTo>
                    <a:pt x="707517" y="155956"/>
                    <a:pt x="551815" y="0"/>
                    <a:pt x="356997" y="0"/>
                  </a:cubicBezTo>
                  <a:close/>
                </a:path>
              </a:pathLst>
            </a:custGeom>
            <a:solidFill>
              <a:srgbClr val="7F7F7F"/>
            </a:solidFill>
          </p:spPr>
        </p:sp>
      </p:grpSp>
      <p:grpSp>
        <p:nvGrpSpPr>
          <p:cNvPr id="138" name="Group 153">
            <a:extLst>
              <a:ext uri="{FF2B5EF4-FFF2-40B4-BE49-F238E27FC236}">
                <a16:creationId xmlns:a16="http://schemas.microsoft.com/office/drawing/2014/main" id="{A0E5FBF7-C58A-7EB5-530F-C0D1C9F4E927}"/>
              </a:ext>
            </a:extLst>
          </p:cNvPr>
          <p:cNvGrpSpPr/>
          <p:nvPr/>
        </p:nvGrpSpPr>
        <p:grpSpPr>
          <a:xfrm>
            <a:off x="7167101" y="1998900"/>
            <a:ext cx="102240" cy="209520"/>
            <a:chOff x="0" y="0"/>
            <a:chExt cx="136320" cy="279360"/>
          </a:xfrm>
        </p:grpSpPr>
        <p:sp>
          <p:nvSpPr>
            <p:cNvPr id="139" name="Freeform 154">
              <a:extLst>
                <a:ext uri="{FF2B5EF4-FFF2-40B4-BE49-F238E27FC236}">
                  <a16:creationId xmlns:a16="http://schemas.microsoft.com/office/drawing/2014/main" id="{B9BE3978-FF48-0017-04CA-026BD7D54FD2}"/>
                </a:ext>
              </a:extLst>
            </p:cNvPr>
            <p:cNvSpPr/>
            <p:nvPr/>
          </p:nvSpPr>
          <p:spPr>
            <a:xfrm>
              <a:off x="127" y="127"/>
              <a:ext cx="136144" cy="279146"/>
            </a:xfrm>
            <a:custGeom>
              <a:avLst/>
              <a:gdLst/>
              <a:ahLst/>
              <a:cxnLst/>
              <a:rect l="l" t="t" r="r" b="b"/>
              <a:pathLst>
                <a:path w="136144" h="279146">
                  <a:moveTo>
                    <a:pt x="68072" y="0"/>
                  </a:moveTo>
                  <a:cubicBezTo>
                    <a:pt x="25908" y="0"/>
                    <a:pt x="0" y="32385"/>
                    <a:pt x="0" y="68072"/>
                  </a:cubicBezTo>
                  <a:lnTo>
                    <a:pt x="0" y="210947"/>
                  </a:lnTo>
                  <a:cubicBezTo>
                    <a:pt x="0" y="250063"/>
                    <a:pt x="32385" y="279146"/>
                    <a:pt x="68072" y="279146"/>
                  </a:cubicBezTo>
                  <a:cubicBezTo>
                    <a:pt x="71247" y="279146"/>
                    <a:pt x="81026" y="279146"/>
                    <a:pt x="84201" y="275971"/>
                  </a:cubicBezTo>
                  <a:lnTo>
                    <a:pt x="77724" y="266192"/>
                  </a:lnTo>
                  <a:cubicBezTo>
                    <a:pt x="64770" y="256540"/>
                    <a:pt x="64770" y="230505"/>
                    <a:pt x="77724" y="217424"/>
                  </a:cubicBezTo>
                  <a:cubicBezTo>
                    <a:pt x="82550" y="212598"/>
                    <a:pt x="91567" y="210185"/>
                    <a:pt x="100457" y="210185"/>
                  </a:cubicBezTo>
                  <a:cubicBezTo>
                    <a:pt x="109347" y="210185"/>
                    <a:pt x="118237" y="212598"/>
                    <a:pt x="123063" y="217424"/>
                  </a:cubicBezTo>
                  <a:lnTo>
                    <a:pt x="132842" y="227203"/>
                  </a:lnTo>
                  <a:cubicBezTo>
                    <a:pt x="132842" y="224028"/>
                    <a:pt x="136017" y="214249"/>
                    <a:pt x="136017" y="210947"/>
                  </a:cubicBezTo>
                  <a:lnTo>
                    <a:pt x="136017" y="68072"/>
                  </a:lnTo>
                  <a:cubicBezTo>
                    <a:pt x="136144" y="29083"/>
                    <a:pt x="106934" y="0"/>
                    <a:pt x="68072" y="0"/>
                  </a:cubicBezTo>
                  <a:close/>
                </a:path>
              </a:pathLst>
            </a:custGeom>
            <a:solidFill>
              <a:srgbClr val="7F7F7F"/>
            </a:solidFill>
          </p:spPr>
        </p:sp>
      </p:grpSp>
      <p:grpSp>
        <p:nvGrpSpPr>
          <p:cNvPr id="140" name="Group 155">
            <a:extLst>
              <a:ext uri="{FF2B5EF4-FFF2-40B4-BE49-F238E27FC236}">
                <a16:creationId xmlns:a16="http://schemas.microsoft.com/office/drawing/2014/main" id="{C6F0B53F-0A61-ABE0-ABA0-CB5E8AD66269}"/>
              </a:ext>
            </a:extLst>
          </p:cNvPr>
          <p:cNvGrpSpPr/>
          <p:nvPr/>
        </p:nvGrpSpPr>
        <p:grpSpPr>
          <a:xfrm>
            <a:off x="6712061" y="2259540"/>
            <a:ext cx="214560" cy="214560"/>
            <a:chOff x="0" y="0"/>
            <a:chExt cx="286080" cy="286080"/>
          </a:xfrm>
        </p:grpSpPr>
        <p:sp>
          <p:nvSpPr>
            <p:cNvPr id="141" name="Freeform 156">
              <a:extLst>
                <a:ext uri="{FF2B5EF4-FFF2-40B4-BE49-F238E27FC236}">
                  <a16:creationId xmlns:a16="http://schemas.microsoft.com/office/drawing/2014/main" id="{1492304A-E312-79CD-14A6-993C668F17D1}"/>
                </a:ext>
              </a:extLst>
            </p:cNvPr>
            <p:cNvSpPr/>
            <p:nvPr/>
          </p:nvSpPr>
          <p:spPr>
            <a:xfrm>
              <a:off x="127" y="127"/>
              <a:ext cx="286004" cy="285877"/>
            </a:xfrm>
            <a:custGeom>
              <a:avLst/>
              <a:gdLst/>
              <a:ahLst/>
              <a:cxnLst/>
              <a:rect l="l" t="t" r="r" b="b"/>
              <a:pathLst>
                <a:path w="286004" h="285877">
                  <a:moveTo>
                    <a:pt x="143002" y="0"/>
                  </a:moveTo>
                  <a:cubicBezTo>
                    <a:pt x="65024" y="0"/>
                    <a:pt x="0" y="64897"/>
                    <a:pt x="0" y="142875"/>
                  </a:cubicBezTo>
                  <a:cubicBezTo>
                    <a:pt x="6477" y="220853"/>
                    <a:pt x="65024" y="285877"/>
                    <a:pt x="143002" y="285877"/>
                  </a:cubicBezTo>
                  <a:cubicBezTo>
                    <a:pt x="220980" y="285877"/>
                    <a:pt x="286004" y="220853"/>
                    <a:pt x="286004" y="142875"/>
                  </a:cubicBezTo>
                  <a:cubicBezTo>
                    <a:pt x="286004" y="64897"/>
                    <a:pt x="220980" y="0"/>
                    <a:pt x="143002" y="0"/>
                  </a:cubicBezTo>
                  <a:close/>
                </a:path>
              </a:pathLst>
            </a:custGeom>
            <a:solidFill>
              <a:srgbClr val="7F7F7F"/>
            </a:solidFill>
          </p:spPr>
        </p:sp>
      </p:grpSp>
      <p:grpSp>
        <p:nvGrpSpPr>
          <p:cNvPr id="142" name="Group 157">
            <a:extLst>
              <a:ext uri="{FF2B5EF4-FFF2-40B4-BE49-F238E27FC236}">
                <a16:creationId xmlns:a16="http://schemas.microsoft.com/office/drawing/2014/main" id="{7134B975-4A10-E2F7-109D-6BAA4E699914}"/>
              </a:ext>
            </a:extLst>
          </p:cNvPr>
          <p:cNvGrpSpPr/>
          <p:nvPr/>
        </p:nvGrpSpPr>
        <p:grpSpPr>
          <a:xfrm>
            <a:off x="6609821" y="2524500"/>
            <a:ext cx="423360" cy="214560"/>
            <a:chOff x="0" y="0"/>
            <a:chExt cx="564480" cy="286080"/>
          </a:xfrm>
        </p:grpSpPr>
        <p:sp>
          <p:nvSpPr>
            <p:cNvPr id="143" name="Freeform 158">
              <a:extLst>
                <a:ext uri="{FF2B5EF4-FFF2-40B4-BE49-F238E27FC236}">
                  <a16:creationId xmlns:a16="http://schemas.microsoft.com/office/drawing/2014/main" id="{DCF237F4-BF3D-F7AE-15CA-F7C35C42CC17}"/>
                </a:ext>
              </a:extLst>
            </p:cNvPr>
            <p:cNvSpPr/>
            <p:nvPr/>
          </p:nvSpPr>
          <p:spPr>
            <a:xfrm>
              <a:off x="0" y="127"/>
              <a:ext cx="564261" cy="285877"/>
            </a:xfrm>
            <a:custGeom>
              <a:avLst/>
              <a:gdLst/>
              <a:ahLst/>
              <a:cxnLst/>
              <a:rect l="l" t="t" r="r" b="b"/>
              <a:pathLst>
                <a:path w="564261" h="285877">
                  <a:moveTo>
                    <a:pt x="282194" y="0"/>
                  </a:moveTo>
                  <a:cubicBezTo>
                    <a:pt x="142748" y="0"/>
                    <a:pt x="22733" y="107188"/>
                    <a:pt x="3302" y="243713"/>
                  </a:cubicBezTo>
                  <a:cubicBezTo>
                    <a:pt x="0" y="263144"/>
                    <a:pt x="16256" y="285877"/>
                    <a:pt x="35687" y="285877"/>
                  </a:cubicBezTo>
                  <a:lnTo>
                    <a:pt x="525399" y="285877"/>
                  </a:lnTo>
                  <a:cubicBezTo>
                    <a:pt x="548132" y="285877"/>
                    <a:pt x="564261" y="263144"/>
                    <a:pt x="564261" y="243713"/>
                  </a:cubicBezTo>
                  <a:cubicBezTo>
                    <a:pt x="541782" y="107188"/>
                    <a:pt x="424942" y="0"/>
                    <a:pt x="282194" y="0"/>
                  </a:cubicBezTo>
                  <a:close/>
                </a:path>
              </a:pathLst>
            </a:custGeom>
            <a:solidFill>
              <a:srgbClr val="7F7F7F"/>
            </a:solidFill>
          </p:spPr>
        </p:sp>
      </p:grpSp>
      <p:grpSp>
        <p:nvGrpSpPr>
          <p:cNvPr id="144" name="Group 159">
            <a:extLst>
              <a:ext uri="{FF2B5EF4-FFF2-40B4-BE49-F238E27FC236}">
                <a16:creationId xmlns:a16="http://schemas.microsoft.com/office/drawing/2014/main" id="{6879BBFE-EFA7-A371-7EB7-9F399D857F7A}"/>
              </a:ext>
            </a:extLst>
          </p:cNvPr>
          <p:cNvGrpSpPr/>
          <p:nvPr/>
        </p:nvGrpSpPr>
        <p:grpSpPr>
          <a:xfrm>
            <a:off x="13447661" y="2497860"/>
            <a:ext cx="102240" cy="105120"/>
            <a:chOff x="0" y="0"/>
            <a:chExt cx="136320" cy="140160"/>
          </a:xfrm>
        </p:grpSpPr>
        <p:sp>
          <p:nvSpPr>
            <p:cNvPr id="145" name="Freeform 160">
              <a:extLst>
                <a:ext uri="{FF2B5EF4-FFF2-40B4-BE49-F238E27FC236}">
                  <a16:creationId xmlns:a16="http://schemas.microsoft.com/office/drawing/2014/main" id="{0D02AC14-ADDA-61EB-30D7-9E645A19854C}"/>
                </a:ext>
              </a:extLst>
            </p:cNvPr>
            <p:cNvSpPr/>
            <p:nvPr/>
          </p:nvSpPr>
          <p:spPr>
            <a:xfrm>
              <a:off x="127" y="0"/>
              <a:ext cx="136271" cy="140081"/>
            </a:xfrm>
            <a:custGeom>
              <a:avLst/>
              <a:gdLst/>
              <a:ahLst/>
              <a:cxnLst/>
              <a:rect l="l" t="t" r="r" b="b"/>
              <a:pathLst>
                <a:path w="136271" h="140081">
                  <a:moveTo>
                    <a:pt x="68072" y="0"/>
                  </a:moveTo>
                  <a:cubicBezTo>
                    <a:pt x="29083" y="0"/>
                    <a:pt x="0" y="32512"/>
                    <a:pt x="0" y="71628"/>
                  </a:cubicBezTo>
                  <a:cubicBezTo>
                    <a:pt x="0" y="107442"/>
                    <a:pt x="29083" y="140081"/>
                    <a:pt x="68072" y="140081"/>
                  </a:cubicBezTo>
                  <a:cubicBezTo>
                    <a:pt x="107061" y="140081"/>
                    <a:pt x="136271" y="107569"/>
                    <a:pt x="136271" y="71628"/>
                  </a:cubicBezTo>
                  <a:cubicBezTo>
                    <a:pt x="136144" y="32512"/>
                    <a:pt x="106934" y="0"/>
                    <a:pt x="68072" y="0"/>
                  </a:cubicBezTo>
                  <a:close/>
                </a:path>
              </a:pathLst>
            </a:custGeom>
            <a:solidFill>
              <a:srgbClr val="7F7F7F"/>
            </a:solidFill>
          </p:spPr>
        </p:sp>
      </p:grpSp>
      <p:grpSp>
        <p:nvGrpSpPr>
          <p:cNvPr id="146" name="Group 161">
            <a:extLst>
              <a:ext uri="{FF2B5EF4-FFF2-40B4-BE49-F238E27FC236}">
                <a16:creationId xmlns:a16="http://schemas.microsoft.com/office/drawing/2014/main" id="{4CFE40F4-2767-D5D5-11DB-5B28290B3161}"/>
              </a:ext>
            </a:extLst>
          </p:cNvPr>
          <p:cNvGrpSpPr/>
          <p:nvPr/>
        </p:nvGrpSpPr>
        <p:grpSpPr>
          <a:xfrm>
            <a:off x="13179821" y="1838340"/>
            <a:ext cx="53280" cy="318960"/>
            <a:chOff x="0" y="0"/>
            <a:chExt cx="71040" cy="425280"/>
          </a:xfrm>
        </p:grpSpPr>
        <p:sp>
          <p:nvSpPr>
            <p:cNvPr id="147" name="Freeform 162">
              <a:extLst>
                <a:ext uri="{FF2B5EF4-FFF2-40B4-BE49-F238E27FC236}">
                  <a16:creationId xmlns:a16="http://schemas.microsoft.com/office/drawing/2014/main" id="{BB689DAE-D3D2-EE58-327C-973103EBE426}"/>
                </a:ext>
              </a:extLst>
            </p:cNvPr>
            <p:cNvSpPr/>
            <p:nvPr/>
          </p:nvSpPr>
          <p:spPr>
            <a:xfrm>
              <a:off x="0" y="127"/>
              <a:ext cx="70993" cy="425196"/>
            </a:xfrm>
            <a:custGeom>
              <a:avLst/>
              <a:gdLst/>
              <a:ahLst/>
              <a:cxnLst/>
              <a:rect l="l" t="t" r="r" b="b"/>
              <a:pathLst>
                <a:path w="70993" h="425196">
                  <a:moveTo>
                    <a:pt x="35560" y="0"/>
                  </a:moveTo>
                  <a:cubicBezTo>
                    <a:pt x="16129" y="0"/>
                    <a:pt x="0" y="16129"/>
                    <a:pt x="0" y="35560"/>
                  </a:cubicBezTo>
                  <a:lnTo>
                    <a:pt x="0" y="425196"/>
                  </a:lnTo>
                  <a:cubicBezTo>
                    <a:pt x="9779" y="421894"/>
                    <a:pt x="22606" y="421894"/>
                    <a:pt x="35560" y="421894"/>
                  </a:cubicBezTo>
                  <a:cubicBezTo>
                    <a:pt x="48514" y="421894"/>
                    <a:pt x="58039" y="421894"/>
                    <a:pt x="70993" y="425196"/>
                  </a:cubicBezTo>
                  <a:lnTo>
                    <a:pt x="70993" y="35560"/>
                  </a:lnTo>
                  <a:cubicBezTo>
                    <a:pt x="70993" y="16129"/>
                    <a:pt x="54864" y="0"/>
                    <a:pt x="35560" y="0"/>
                  </a:cubicBezTo>
                  <a:close/>
                </a:path>
              </a:pathLst>
            </a:custGeom>
            <a:solidFill>
              <a:srgbClr val="7F7F7F"/>
            </a:solidFill>
          </p:spPr>
        </p:sp>
      </p:grpSp>
      <p:grpSp>
        <p:nvGrpSpPr>
          <p:cNvPr id="148" name="Group 163">
            <a:extLst>
              <a:ext uri="{FF2B5EF4-FFF2-40B4-BE49-F238E27FC236}">
                <a16:creationId xmlns:a16="http://schemas.microsoft.com/office/drawing/2014/main" id="{6D4826A9-3372-254C-DD5C-FD7C6A7BFC32}"/>
              </a:ext>
            </a:extLst>
          </p:cNvPr>
          <p:cNvGrpSpPr/>
          <p:nvPr/>
        </p:nvGrpSpPr>
        <p:grpSpPr>
          <a:xfrm>
            <a:off x="13125821" y="2210580"/>
            <a:ext cx="158400" cy="158400"/>
            <a:chOff x="0" y="0"/>
            <a:chExt cx="211200" cy="211200"/>
          </a:xfrm>
        </p:grpSpPr>
        <p:sp>
          <p:nvSpPr>
            <p:cNvPr id="149" name="Freeform 164">
              <a:extLst>
                <a:ext uri="{FF2B5EF4-FFF2-40B4-BE49-F238E27FC236}">
                  <a16:creationId xmlns:a16="http://schemas.microsoft.com/office/drawing/2014/main" id="{1811A25A-B92E-2059-642B-092D49FA4DBA}"/>
                </a:ext>
              </a:extLst>
            </p:cNvPr>
            <p:cNvSpPr/>
            <p:nvPr/>
          </p:nvSpPr>
          <p:spPr>
            <a:xfrm>
              <a:off x="0" y="0"/>
              <a:ext cx="211201" cy="211201"/>
            </a:xfrm>
            <a:custGeom>
              <a:avLst/>
              <a:gdLst/>
              <a:ahLst/>
              <a:cxnLst/>
              <a:rect l="l" t="t" r="r" b="b"/>
              <a:pathLst>
                <a:path w="211201" h="211201">
                  <a:moveTo>
                    <a:pt x="96774" y="0"/>
                  </a:moveTo>
                  <a:cubicBezTo>
                    <a:pt x="43053" y="0"/>
                    <a:pt x="0" y="46355"/>
                    <a:pt x="0" y="104267"/>
                  </a:cubicBezTo>
                  <a:cubicBezTo>
                    <a:pt x="0" y="159258"/>
                    <a:pt x="48768" y="211201"/>
                    <a:pt x="107188" y="211201"/>
                  </a:cubicBezTo>
                  <a:cubicBezTo>
                    <a:pt x="162306" y="211201"/>
                    <a:pt x="211201" y="162560"/>
                    <a:pt x="211201" y="104267"/>
                  </a:cubicBezTo>
                  <a:cubicBezTo>
                    <a:pt x="211201" y="45974"/>
                    <a:pt x="162433" y="635"/>
                    <a:pt x="107188" y="635"/>
                  </a:cubicBezTo>
                  <a:cubicBezTo>
                    <a:pt x="103759" y="254"/>
                    <a:pt x="100203" y="0"/>
                    <a:pt x="96774" y="0"/>
                  </a:cubicBezTo>
                  <a:close/>
                </a:path>
              </a:pathLst>
            </a:custGeom>
            <a:solidFill>
              <a:srgbClr val="7F7F7F"/>
            </a:solidFill>
          </p:spPr>
        </p:sp>
      </p:grpSp>
      <p:grpSp>
        <p:nvGrpSpPr>
          <p:cNvPr id="150" name="Group 165">
            <a:extLst>
              <a:ext uri="{FF2B5EF4-FFF2-40B4-BE49-F238E27FC236}">
                <a16:creationId xmlns:a16="http://schemas.microsoft.com/office/drawing/2014/main" id="{84DBF735-824F-4AF0-7026-6DA0B26B9271}"/>
              </a:ext>
            </a:extLst>
          </p:cNvPr>
          <p:cNvGrpSpPr/>
          <p:nvPr/>
        </p:nvGrpSpPr>
        <p:grpSpPr>
          <a:xfrm>
            <a:off x="12972461" y="2386260"/>
            <a:ext cx="493920" cy="352800"/>
            <a:chOff x="0" y="0"/>
            <a:chExt cx="658560" cy="470400"/>
          </a:xfrm>
        </p:grpSpPr>
        <p:sp>
          <p:nvSpPr>
            <p:cNvPr id="151" name="Freeform 166">
              <a:extLst>
                <a:ext uri="{FF2B5EF4-FFF2-40B4-BE49-F238E27FC236}">
                  <a16:creationId xmlns:a16="http://schemas.microsoft.com/office/drawing/2014/main" id="{D3B4152B-28CD-80A8-6A24-C3184B6CD5B0}"/>
                </a:ext>
              </a:extLst>
            </p:cNvPr>
            <p:cNvSpPr/>
            <p:nvPr/>
          </p:nvSpPr>
          <p:spPr>
            <a:xfrm>
              <a:off x="0" y="0"/>
              <a:ext cx="658622" cy="470281"/>
            </a:xfrm>
            <a:custGeom>
              <a:avLst/>
              <a:gdLst/>
              <a:ahLst/>
              <a:cxnLst/>
              <a:rect l="l" t="t" r="r" b="b"/>
              <a:pathLst>
                <a:path w="658622" h="470281">
                  <a:moveTo>
                    <a:pt x="201168" y="0"/>
                  </a:moveTo>
                  <a:lnTo>
                    <a:pt x="0" y="259461"/>
                  </a:lnTo>
                  <a:lnTo>
                    <a:pt x="0" y="434721"/>
                  </a:lnTo>
                  <a:cubicBezTo>
                    <a:pt x="0" y="454152"/>
                    <a:pt x="16256" y="470281"/>
                    <a:pt x="35687" y="470281"/>
                  </a:cubicBezTo>
                  <a:lnTo>
                    <a:pt x="389255" y="470281"/>
                  </a:lnTo>
                  <a:cubicBezTo>
                    <a:pt x="408686" y="470281"/>
                    <a:pt x="424942" y="454152"/>
                    <a:pt x="424942" y="434721"/>
                  </a:cubicBezTo>
                  <a:lnTo>
                    <a:pt x="424942" y="398907"/>
                  </a:lnTo>
                  <a:lnTo>
                    <a:pt x="528828" y="398907"/>
                  </a:lnTo>
                  <a:cubicBezTo>
                    <a:pt x="574294" y="395732"/>
                    <a:pt x="619633" y="382778"/>
                    <a:pt x="658622" y="353441"/>
                  </a:cubicBezTo>
                  <a:cubicBezTo>
                    <a:pt x="616458" y="337312"/>
                    <a:pt x="577469" y="301498"/>
                    <a:pt x="567817" y="256159"/>
                  </a:cubicBezTo>
                  <a:lnTo>
                    <a:pt x="457327" y="256159"/>
                  </a:lnTo>
                  <a:cubicBezTo>
                    <a:pt x="360045" y="256159"/>
                    <a:pt x="282194" y="178308"/>
                    <a:pt x="282194" y="81026"/>
                  </a:cubicBezTo>
                  <a:lnTo>
                    <a:pt x="282194" y="42164"/>
                  </a:lnTo>
                  <a:cubicBezTo>
                    <a:pt x="249809" y="32385"/>
                    <a:pt x="227076" y="19431"/>
                    <a:pt x="201168" y="0"/>
                  </a:cubicBezTo>
                  <a:close/>
                </a:path>
              </a:pathLst>
            </a:custGeom>
            <a:solidFill>
              <a:srgbClr val="7F7F7F"/>
            </a:solidFill>
          </p:spPr>
        </p:sp>
      </p:grpSp>
      <p:grpSp>
        <p:nvGrpSpPr>
          <p:cNvPr id="152" name="Group 167">
            <a:extLst>
              <a:ext uri="{FF2B5EF4-FFF2-40B4-BE49-F238E27FC236}">
                <a16:creationId xmlns:a16="http://schemas.microsoft.com/office/drawing/2014/main" id="{05B0FA6C-CEDC-0D2C-04C5-1302AEC52473}"/>
              </a:ext>
            </a:extLst>
          </p:cNvPr>
          <p:cNvGrpSpPr/>
          <p:nvPr/>
        </p:nvGrpSpPr>
        <p:grpSpPr>
          <a:xfrm>
            <a:off x="13230941" y="2101140"/>
            <a:ext cx="394560" cy="428400"/>
            <a:chOff x="0" y="0"/>
            <a:chExt cx="526080" cy="571200"/>
          </a:xfrm>
        </p:grpSpPr>
        <p:sp>
          <p:nvSpPr>
            <p:cNvPr id="153" name="Freeform 168">
              <a:extLst>
                <a:ext uri="{FF2B5EF4-FFF2-40B4-BE49-F238E27FC236}">
                  <a16:creationId xmlns:a16="http://schemas.microsoft.com/office/drawing/2014/main" id="{EC8A2BA5-2163-4BC5-4E66-2DF36D8732F3}"/>
                </a:ext>
              </a:extLst>
            </p:cNvPr>
            <p:cNvSpPr/>
            <p:nvPr/>
          </p:nvSpPr>
          <p:spPr>
            <a:xfrm>
              <a:off x="0" y="0"/>
              <a:ext cx="525780" cy="571373"/>
            </a:xfrm>
            <a:custGeom>
              <a:avLst/>
              <a:gdLst/>
              <a:ahLst/>
              <a:cxnLst/>
              <a:rect l="l" t="t" r="r" b="b"/>
              <a:pathLst>
                <a:path w="525780" h="571373">
                  <a:moveTo>
                    <a:pt x="425450" y="0"/>
                  </a:moveTo>
                  <a:lnTo>
                    <a:pt x="71501" y="68199"/>
                  </a:lnTo>
                  <a:lnTo>
                    <a:pt x="71501" y="107188"/>
                  </a:lnTo>
                  <a:cubicBezTo>
                    <a:pt x="113665" y="139700"/>
                    <a:pt x="142875" y="188214"/>
                    <a:pt x="142875" y="249936"/>
                  </a:cubicBezTo>
                  <a:cubicBezTo>
                    <a:pt x="142875" y="334264"/>
                    <a:pt x="81153" y="405638"/>
                    <a:pt x="0" y="425196"/>
                  </a:cubicBezTo>
                  <a:lnTo>
                    <a:pt x="0" y="464185"/>
                  </a:lnTo>
                  <a:cubicBezTo>
                    <a:pt x="0" y="522605"/>
                    <a:pt x="48641" y="571373"/>
                    <a:pt x="103886" y="571373"/>
                  </a:cubicBezTo>
                  <a:lnTo>
                    <a:pt x="214249" y="571373"/>
                  </a:lnTo>
                  <a:cubicBezTo>
                    <a:pt x="230505" y="509651"/>
                    <a:pt x="282448" y="464185"/>
                    <a:pt x="347345" y="464185"/>
                  </a:cubicBezTo>
                  <a:cubicBezTo>
                    <a:pt x="373253" y="464185"/>
                    <a:pt x="395986" y="473964"/>
                    <a:pt x="418719" y="486918"/>
                  </a:cubicBezTo>
                  <a:lnTo>
                    <a:pt x="418719" y="425069"/>
                  </a:lnTo>
                  <a:lnTo>
                    <a:pt x="425196" y="425069"/>
                  </a:lnTo>
                  <a:cubicBezTo>
                    <a:pt x="457708" y="418592"/>
                    <a:pt x="490093" y="405638"/>
                    <a:pt x="506349" y="376428"/>
                  </a:cubicBezTo>
                  <a:cubicBezTo>
                    <a:pt x="525780" y="343916"/>
                    <a:pt x="525780" y="308229"/>
                    <a:pt x="509524" y="275844"/>
                  </a:cubicBezTo>
                  <a:lnTo>
                    <a:pt x="425450" y="103886"/>
                  </a:lnTo>
                  <a:lnTo>
                    <a:pt x="425450" y="0"/>
                  </a:lnTo>
                  <a:close/>
                </a:path>
              </a:pathLst>
            </a:custGeom>
            <a:solidFill>
              <a:srgbClr val="7F7F7F"/>
            </a:solidFill>
          </p:spPr>
        </p:sp>
      </p:grpSp>
      <p:grpSp>
        <p:nvGrpSpPr>
          <p:cNvPr id="154" name="Group 169">
            <a:extLst>
              <a:ext uri="{FF2B5EF4-FFF2-40B4-BE49-F238E27FC236}">
                <a16:creationId xmlns:a16="http://schemas.microsoft.com/office/drawing/2014/main" id="{32B434FA-624B-64AF-B26D-A4C1978659DA}"/>
              </a:ext>
            </a:extLst>
          </p:cNvPr>
          <p:cNvGrpSpPr/>
          <p:nvPr/>
        </p:nvGrpSpPr>
        <p:grpSpPr>
          <a:xfrm>
            <a:off x="13289261" y="1836900"/>
            <a:ext cx="377280" cy="259200"/>
            <a:chOff x="0" y="0"/>
            <a:chExt cx="503040" cy="345600"/>
          </a:xfrm>
        </p:grpSpPr>
        <p:sp>
          <p:nvSpPr>
            <p:cNvPr id="155" name="Freeform 170">
              <a:extLst>
                <a:ext uri="{FF2B5EF4-FFF2-40B4-BE49-F238E27FC236}">
                  <a16:creationId xmlns:a16="http://schemas.microsoft.com/office/drawing/2014/main" id="{B4FD1C3F-FBB8-473F-2C20-FC6AC7B523DA}"/>
                </a:ext>
              </a:extLst>
            </p:cNvPr>
            <p:cNvSpPr/>
            <p:nvPr/>
          </p:nvSpPr>
          <p:spPr>
            <a:xfrm>
              <a:off x="127" y="127"/>
              <a:ext cx="502793" cy="345313"/>
            </a:xfrm>
            <a:custGeom>
              <a:avLst/>
              <a:gdLst/>
              <a:ahLst/>
              <a:cxnLst/>
              <a:rect l="l" t="t" r="r" b="b"/>
              <a:pathLst>
                <a:path w="502793" h="345313">
                  <a:moveTo>
                    <a:pt x="347472" y="0"/>
                  </a:moveTo>
                  <a:cubicBezTo>
                    <a:pt x="311277" y="0"/>
                    <a:pt x="275717" y="14605"/>
                    <a:pt x="249809" y="43815"/>
                  </a:cubicBezTo>
                  <a:lnTo>
                    <a:pt x="220599" y="69723"/>
                  </a:lnTo>
                  <a:lnTo>
                    <a:pt x="0" y="69723"/>
                  </a:lnTo>
                  <a:lnTo>
                    <a:pt x="0" y="345313"/>
                  </a:lnTo>
                  <a:lnTo>
                    <a:pt x="431419" y="260985"/>
                  </a:lnTo>
                  <a:lnTo>
                    <a:pt x="447675" y="244729"/>
                  </a:lnTo>
                  <a:cubicBezTo>
                    <a:pt x="502793" y="189611"/>
                    <a:pt x="502793" y="98806"/>
                    <a:pt x="447675" y="43688"/>
                  </a:cubicBezTo>
                  <a:cubicBezTo>
                    <a:pt x="420116" y="14605"/>
                    <a:pt x="383540" y="0"/>
                    <a:pt x="347472" y="0"/>
                  </a:cubicBezTo>
                  <a:close/>
                </a:path>
              </a:pathLst>
            </a:custGeom>
            <a:solidFill>
              <a:srgbClr val="7F7F7F"/>
            </a:solidFill>
          </p:spPr>
        </p:sp>
      </p:grpSp>
      <p:grpSp>
        <p:nvGrpSpPr>
          <p:cNvPr id="156" name="Group 171">
            <a:extLst>
              <a:ext uri="{FF2B5EF4-FFF2-40B4-BE49-F238E27FC236}">
                <a16:creationId xmlns:a16="http://schemas.microsoft.com/office/drawing/2014/main" id="{9A17C5DC-5E02-3088-B3D6-07D90BC41414}"/>
              </a:ext>
            </a:extLst>
          </p:cNvPr>
          <p:cNvGrpSpPr/>
          <p:nvPr/>
        </p:nvGrpSpPr>
        <p:grpSpPr>
          <a:xfrm>
            <a:off x="12809741" y="1894500"/>
            <a:ext cx="316800" cy="613440"/>
            <a:chOff x="0" y="0"/>
            <a:chExt cx="422400" cy="817920"/>
          </a:xfrm>
        </p:grpSpPr>
        <p:sp>
          <p:nvSpPr>
            <p:cNvPr id="157" name="Freeform 172">
              <a:extLst>
                <a:ext uri="{FF2B5EF4-FFF2-40B4-BE49-F238E27FC236}">
                  <a16:creationId xmlns:a16="http://schemas.microsoft.com/office/drawing/2014/main" id="{9AD42700-04E9-0534-C422-1F234331D34B}"/>
                </a:ext>
              </a:extLst>
            </p:cNvPr>
            <p:cNvSpPr/>
            <p:nvPr/>
          </p:nvSpPr>
          <p:spPr>
            <a:xfrm>
              <a:off x="0" y="0"/>
              <a:ext cx="422529" cy="817880"/>
            </a:xfrm>
            <a:custGeom>
              <a:avLst/>
              <a:gdLst/>
              <a:ahLst/>
              <a:cxnLst/>
              <a:rect l="l" t="t" r="r" b="b"/>
              <a:pathLst>
                <a:path w="422529" h="817880">
                  <a:moveTo>
                    <a:pt x="422402" y="0"/>
                  </a:moveTo>
                  <a:cubicBezTo>
                    <a:pt x="188468" y="9779"/>
                    <a:pt x="0" y="204470"/>
                    <a:pt x="0" y="444627"/>
                  </a:cubicBezTo>
                  <a:cubicBezTo>
                    <a:pt x="0" y="593979"/>
                    <a:pt x="78105" y="733425"/>
                    <a:pt x="201549" y="817880"/>
                  </a:cubicBezTo>
                  <a:lnTo>
                    <a:pt x="370459" y="600583"/>
                  </a:lnTo>
                  <a:cubicBezTo>
                    <a:pt x="357505" y="574548"/>
                    <a:pt x="354203" y="551815"/>
                    <a:pt x="354203" y="525907"/>
                  </a:cubicBezTo>
                  <a:cubicBezTo>
                    <a:pt x="354203" y="470662"/>
                    <a:pt x="383540" y="415544"/>
                    <a:pt x="422529" y="383159"/>
                  </a:cubicBezTo>
                  <a:lnTo>
                    <a:pt x="422529" y="0"/>
                  </a:lnTo>
                  <a:close/>
                </a:path>
              </a:pathLst>
            </a:custGeom>
            <a:solidFill>
              <a:srgbClr val="7F7F7F"/>
            </a:solidFill>
          </p:spPr>
        </p:sp>
      </p:grpSp>
      <p:grpSp>
        <p:nvGrpSpPr>
          <p:cNvPr id="158" name="Group 173">
            <a:extLst>
              <a:ext uri="{FF2B5EF4-FFF2-40B4-BE49-F238E27FC236}">
                <a16:creationId xmlns:a16="http://schemas.microsoft.com/office/drawing/2014/main" id="{1534A9A8-FD0C-642A-F464-FC458CB0C75F}"/>
              </a:ext>
            </a:extLst>
          </p:cNvPr>
          <p:cNvGrpSpPr/>
          <p:nvPr/>
        </p:nvGrpSpPr>
        <p:grpSpPr>
          <a:xfrm>
            <a:off x="7921661" y="2417940"/>
            <a:ext cx="260640" cy="107280"/>
            <a:chOff x="0" y="0"/>
            <a:chExt cx="347520" cy="143040"/>
          </a:xfrm>
        </p:grpSpPr>
        <p:sp>
          <p:nvSpPr>
            <p:cNvPr id="159" name="Freeform 174">
              <a:extLst>
                <a:ext uri="{FF2B5EF4-FFF2-40B4-BE49-F238E27FC236}">
                  <a16:creationId xmlns:a16="http://schemas.microsoft.com/office/drawing/2014/main" id="{09C8C2A5-8D88-7586-8AA3-E9C53D80953B}"/>
                </a:ext>
              </a:extLst>
            </p:cNvPr>
            <p:cNvSpPr/>
            <p:nvPr/>
          </p:nvSpPr>
          <p:spPr>
            <a:xfrm>
              <a:off x="0" y="127"/>
              <a:ext cx="347472" cy="142875"/>
            </a:xfrm>
            <a:custGeom>
              <a:avLst/>
              <a:gdLst/>
              <a:ahLst/>
              <a:cxnLst/>
              <a:rect l="l" t="t" r="r" b="b"/>
              <a:pathLst>
                <a:path w="347472" h="142875">
                  <a:moveTo>
                    <a:pt x="172085" y="0"/>
                  </a:moveTo>
                  <a:cubicBezTo>
                    <a:pt x="91059" y="0"/>
                    <a:pt x="16256" y="61595"/>
                    <a:pt x="0" y="142875"/>
                  </a:cubicBezTo>
                  <a:lnTo>
                    <a:pt x="347472" y="142875"/>
                  </a:lnTo>
                  <a:cubicBezTo>
                    <a:pt x="331216" y="61595"/>
                    <a:pt x="256540" y="0"/>
                    <a:pt x="172085" y="0"/>
                  </a:cubicBezTo>
                  <a:close/>
                </a:path>
              </a:pathLst>
            </a:custGeom>
            <a:solidFill>
              <a:srgbClr val="7F7F7F"/>
            </a:solidFill>
          </p:spPr>
        </p:sp>
      </p:grpSp>
      <p:grpSp>
        <p:nvGrpSpPr>
          <p:cNvPr id="160" name="Group 175">
            <a:extLst>
              <a:ext uri="{FF2B5EF4-FFF2-40B4-BE49-F238E27FC236}">
                <a16:creationId xmlns:a16="http://schemas.microsoft.com/office/drawing/2014/main" id="{5E85D8A8-29FD-4514-434E-6F84B1D91294}"/>
              </a:ext>
            </a:extLst>
          </p:cNvPr>
          <p:cNvGrpSpPr/>
          <p:nvPr/>
        </p:nvGrpSpPr>
        <p:grpSpPr>
          <a:xfrm>
            <a:off x="8128301" y="2291220"/>
            <a:ext cx="214560" cy="234000"/>
            <a:chOff x="0" y="0"/>
            <a:chExt cx="286080" cy="312000"/>
          </a:xfrm>
        </p:grpSpPr>
        <p:sp>
          <p:nvSpPr>
            <p:cNvPr id="161" name="Freeform 176">
              <a:extLst>
                <a:ext uri="{FF2B5EF4-FFF2-40B4-BE49-F238E27FC236}">
                  <a16:creationId xmlns:a16="http://schemas.microsoft.com/office/drawing/2014/main" id="{9C3EA1FF-B5A7-E7D0-373B-3A8D9FA50B06}"/>
                </a:ext>
              </a:extLst>
            </p:cNvPr>
            <p:cNvSpPr/>
            <p:nvPr/>
          </p:nvSpPr>
          <p:spPr>
            <a:xfrm>
              <a:off x="0" y="-127"/>
              <a:ext cx="286131" cy="312166"/>
            </a:xfrm>
            <a:custGeom>
              <a:avLst/>
              <a:gdLst/>
              <a:ahLst/>
              <a:cxnLst/>
              <a:rect l="l" t="t" r="r" b="b"/>
              <a:pathLst>
                <a:path w="286131" h="312166">
                  <a:moveTo>
                    <a:pt x="217805" y="127"/>
                  </a:moveTo>
                  <a:lnTo>
                    <a:pt x="143129" y="22860"/>
                  </a:lnTo>
                  <a:cubicBezTo>
                    <a:pt x="133985" y="27432"/>
                    <a:pt x="121666" y="29972"/>
                    <a:pt x="108204" y="29972"/>
                  </a:cubicBezTo>
                  <a:cubicBezTo>
                    <a:pt x="83312" y="29972"/>
                    <a:pt x="54737" y="21209"/>
                    <a:pt x="35814" y="0"/>
                  </a:cubicBezTo>
                  <a:cubicBezTo>
                    <a:pt x="38989" y="6477"/>
                    <a:pt x="38989" y="19431"/>
                    <a:pt x="38989" y="32512"/>
                  </a:cubicBezTo>
                  <a:cubicBezTo>
                    <a:pt x="38989" y="68453"/>
                    <a:pt x="22860" y="100838"/>
                    <a:pt x="0" y="126873"/>
                  </a:cubicBezTo>
                  <a:cubicBezTo>
                    <a:pt x="74803" y="162560"/>
                    <a:pt x="126746" y="230886"/>
                    <a:pt x="139827" y="312166"/>
                  </a:cubicBezTo>
                  <a:lnTo>
                    <a:pt x="286131" y="312166"/>
                  </a:lnTo>
                  <a:lnTo>
                    <a:pt x="286131" y="22860"/>
                  </a:lnTo>
                  <a:cubicBezTo>
                    <a:pt x="260096" y="19558"/>
                    <a:pt x="237363" y="13081"/>
                    <a:pt x="217805" y="127"/>
                  </a:cubicBezTo>
                  <a:close/>
                </a:path>
              </a:pathLst>
            </a:custGeom>
            <a:solidFill>
              <a:srgbClr val="7F7F7F"/>
            </a:solidFill>
          </p:spPr>
        </p:sp>
      </p:grpSp>
      <p:grpSp>
        <p:nvGrpSpPr>
          <p:cNvPr id="162" name="Group 177">
            <a:extLst>
              <a:ext uri="{FF2B5EF4-FFF2-40B4-BE49-F238E27FC236}">
                <a16:creationId xmlns:a16="http://schemas.microsoft.com/office/drawing/2014/main" id="{95C7CB65-FB45-B9DE-7519-59446EF61047}"/>
              </a:ext>
            </a:extLst>
          </p:cNvPr>
          <p:cNvGrpSpPr/>
          <p:nvPr/>
        </p:nvGrpSpPr>
        <p:grpSpPr>
          <a:xfrm>
            <a:off x="7768301" y="1996740"/>
            <a:ext cx="389520" cy="528480"/>
            <a:chOff x="0" y="0"/>
            <a:chExt cx="519360" cy="704640"/>
          </a:xfrm>
        </p:grpSpPr>
        <p:sp>
          <p:nvSpPr>
            <p:cNvPr id="163" name="Freeform 178">
              <a:extLst>
                <a:ext uri="{FF2B5EF4-FFF2-40B4-BE49-F238E27FC236}">
                  <a16:creationId xmlns:a16="http://schemas.microsoft.com/office/drawing/2014/main" id="{F1EB52A8-6BDB-46ED-BC4B-EB8FB171AAEF}"/>
                </a:ext>
              </a:extLst>
            </p:cNvPr>
            <p:cNvSpPr/>
            <p:nvPr/>
          </p:nvSpPr>
          <p:spPr>
            <a:xfrm>
              <a:off x="127" y="-127"/>
              <a:ext cx="519049" cy="704723"/>
            </a:xfrm>
            <a:custGeom>
              <a:avLst/>
              <a:gdLst/>
              <a:ahLst/>
              <a:cxnLst/>
              <a:rect l="l" t="t" r="r" b="b"/>
              <a:pathLst>
                <a:path w="519049" h="704723">
                  <a:moveTo>
                    <a:pt x="0" y="127"/>
                  </a:moveTo>
                  <a:lnTo>
                    <a:pt x="0" y="704723"/>
                  </a:lnTo>
                  <a:lnTo>
                    <a:pt x="145923" y="704723"/>
                  </a:lnTo>
                  <a:cubicBezTo>
                    <a:pt x="149225" y="620268"/>
                    <a:pt x="201168" y="552069"/>
                    <a:pt x="275844" y="513080"/>
                  </a:cubicBezTo>
                  <a:cubicBezTo>
                    <a:pt x="249936" y="490347"/>
                    <a:pt x="236855" y="457835"/>
                    <a:pt x="236855" y="418846"/>
                  </a:cubicBezTo>
                  <a:cubicBezTo>
                    <a:pt x="236855" y="344170"/>
                    <a:pt x="301752" y="279273"/>
                    <a:pt x="379603" y="279273"/>
                  </a:cubicBezTo>
                  <a:cubicBezTo>
                    <a:pt x="425069" y="279273"/>
                    <a:pt x="460629" y="298704"/>
                    <a:pt x="489966" y="331216"/>
                  </a:cubicBezTo>
                  <a:cubicBezTo>
                    <a:pt x="486664" y="314960"/>
                    <a:pt x="489966" y="298704"/>
                    <a:pt x="493141" y="282448"/>
                  </a:cubicBezTo>
                  <a:lnTo>
                    <a:pt x="519049" y="207772"/>
                  </a:lnTo>
                  <a:cubicBezTo>
                    <a:pt x="496443" y="165608"/>
                    <a:pt x="489839" y="116840"/>
                    <a:pt x="489839" y="68199"/>
                  </a:cubicBezTo>
                  <a:cubicBezTo>
                    <a:pt x="489839" y="42164"/>
                    <a:pt x="493014" y="19431"/>
                    <a:pt x="496316" y="0"/>
                  </a:cubicBezTo>
                  <a:close/>
                </a:path>
              </a:pathLst>
            </a:custGeom>
            <a:solidFill>
              <a:srgbClr val="7F7F7F"/>
            </a:solidFill>
          </p:spPr>
        </p:sp>
      </p:grpSp>
      <p:grpSp>
        <p:nvGrpSpPr>
          <p:cNvPr id="164" name="Group 179">
            <a:extLst>
              <a:ext uri="{FF2B5EF4-FFF2-40B4-BE49-F238E27FC236}">
                <a16:creationId xmlns:a16="http://schemas.microsoft.com/office/drawing/2014/main" id="{205BF781-42FD-63AB-B50E-AAFEFCFDD73A}"/>
              </a:ext>
            </a:extLst>
          </p:cNvPr>
          <p:cNvGrpSpPr/>
          <p:nvPr/>
        </p:nvGrpSpPr>
        <p:grpSpPr>
          <a:xfrm>
            <a:off x="8001581" y="2259540"/>
            <a:ext cx="104400" cy="105120"/>
            <a:chOff x="0" y="0"/>
            <a:chExt cx="139200" cy="140160"/>
          </a:xfrm>
        </p:grpSpPr>
        <p:sp>
          <p:nvSpPr>
            <p:cNvPr id="165" name="Freeform 180">
              <a:extLst>
                <a:ext uri="{FF2B5EF4-FFF2-40B4-BE49-F238E27FC236}">
                  <a16:creationId xmlns:a16="http://schemas.microsoft.com/office/drawing/2014/main" id="{221E0726-8F9F-5A3C-9A57-80048922D852}"/>
                </a:ext>
              </a:extLst>
            </p:cNvPr>
            <p:cNvSpPr/>
            <p:nvPr/>
          </p:nvSpPr>
          <p:spPr>
            <a:xfrm>
              <a:off x="0" y="127"/>
              <a:ext cx="139192" cy="139954"/>
            </a:xfrm>
            <a:custGeom>
              <a:avLst/>
              <a:gdLst/>
              <a:ahLst/>
              <a:cxnLst/>
              <a:rect l="l" t="t" r="r" b="b"/>
              <a:pathLst>
                <a:path w="139192" h="139954">
                  <a:moveTo>
                    <a:pt x="67945" y="0"/>
                  </a:moveTo>
                  <a:cubicBezTo>
                    <a:pt x="32385" y="0"/>
                    <a:pt x="0" y="32512"/>
                    <a:pt x="0" y="71628"/>
                  </a:cubicBezTo>
                  <a:cubicBezTo>
                    <a:pt x="0" y="107442"/>
                    <a:pt x="32385" y="139954"/>
                    <a:pt x="67945" y="139954"/>
                  </a:cubicBezTo>
                  <a:cubicBezTo>
                    <a:pt x="106807" y="139954"/>
                    <a:pt x="139192" y="107442"/>
                    <a:pt x="139192" y="71628"/>
                  </a:cubicBezTo>
                  <a:cubicBezTo>
                    <a:pt x="139192" y="32512"/>
                    <a:pt x="106807" y="0"/>
                    <a:pt x="67945" y="0"/>
                  </a:cubicBezTo>
                  <a:close/>
                </a:path>
              </a:pathLst>
            </a:custGeom>
            <a:solidFill>
              <a:srgbClr val="7F7F7F"/>
            </a:solidFill>
          </p:spPr>
        </p:sp>
      </p:grpSp>
      <p:grpSp>
        <p:nvGrpSpPr>
          <p:cNvPr id="166" name="Group 181">
            <a:extLst>
              <a:ext uri="{FF2B5EF4-FFF2-40B4-BE49-F238E27FC236}">
                <a16:creationId xmlns:a16="http://schemas.microsoft.com/office/drawing/2014/main" id="{BD78B40C-0AF7-BFF1-57EF-97DEFE01C34A}"/>
              </a:ext>
            </a:extLst>
          </p:cNvPr>
          <p:cNvGrpSpPr/>
          <p:nvPr/>
        </p:nvGrpSpPr>
        <p:grpSpPr>
          <a:xfrm>
            <a:off x="8184461" y="1839780"/>
            <a:ext cx="423360" cy="419760"/>
            <a:chOff x="0" y="0"/>
            <a:chExt cx="564480" cy="559680"/>
          </a:xfrm>
        </p:grpSpPr>
        <p:sp>
          <p:nvSpPr>
            <p:cNvPr id="167" name="Freeform 182">
              <a:extLst>
                <a:ext uri="{FF2B5EF4-FFF2-40B4-BE49-F238E27FC236}">
                  <a16:creationId xmlns:a16="http://schemas.microsoft.com/office/drawing/2014/main" id="{0FBC05AE-792B-FF18-359E-D3FEBED877BC}"/>
                </a:ext>
              </a:extLst>
            </p:cNvPr>
            <p:cNvSpPr/>
            <p:nvPr/>
          </p:nvSpPr>
          <p:spPr>
            <a:xfrm>
              <a:off x="127" y="0"/>
              <a:ext cx="564388" cy="559816"/>
            </a:xfrm>
            <a:custGeom>
              <a:avLst/>
              <a:gdLst/>
              <a:ahLst/>
              <a:cxnLst/>
              <a:rect l="l" t="t" r="r" b="b"/>
              <a:pathLst>
                <a:path w="564388" h="559816">
                  <a:moveTo>
                    <a:pt x="278892" y="102235"/>
                  </a:moveTo>
                  <a:cubicBezTo>
                    <a:pt x="298323" y="102235"/>
                    <a:pt x="314579" y="118364"/>
                    <a:pt x="314579" y="137922"/>
                  </a:cubicBezTo>
                  <a:cubicBezTo>
                    <a:pt x="314579" y="160655"/>
                    <a:pt x="298323" y="176911"/>
                    <a:pt x="278892" y="176911"/>
                  </a:cubicBezTo>
                  <a:cubicBezTo>
                    <a:pt x="259461" y="176911"/>
                    <a:pt x="243332" y="160782"/>
                    <a:pt x="243332" y="137922"/>
                  </a:cubicBezTo>
                  <a:cubicBezTo>
                    <a:pt x="246507" y="118491"/>
                    <a:pt x="262763" y="102235"/>
                    <a:pt x="278892" y="102235"/>
                  </a:cubicBezTo>
                  <a:close/>
                  <a:moveTo>
                    <a:pt x="282194" y="241681"/>
                  </a:moveTo>
                  <a:cubicBezTo>
                    <a:pt x="304800" y="241681"/>
                    <a:pt x="321056" y="257937"/>
                    <a:pt x="321056" y="277368"/>
                  </a:cubicBezTo>
                  <a:lnTo>
                    <a:pt x="321056" y="420116"/>
                  </a:lnTo>
                  <a:cubicBezTo>
                    <a:pt x="321056" y="439547"/>
                    <a:pt x="304800" y="455803"/>
                    <a:pt x="282194" y="455803"/>
                  </a:cubicBezTo>
                  <a:cubicBezTo>
                    <a:pt x="262763" y="455803"/>
                    <a:pt x="246507" y="439547"/>
                    <a:pt x="246507" y="420116"/>
                  </a:cubicBezTo>
                  <a:lnTo>
                    <a:pt x="246507" y="277368"/>
                  </a:lnTo>
                  <a:cubicBezTo>
                    <a:pt x="246507" y="257937"/>
                    <a:pt x="262763" y="241681"/>
                    <a:pt x="282194" y="241681"/>
                  </a:cubicBezTo>
                  <a:close/>
                  <a:moveTo>
                    <a:pt x="272288" y="0"/>
                  </a:moveTo>
                  <a:cubicBezTo>
                    <a:pt x="139827" y="0"/>
                    <a:pt x="0" y="113157"/>
                    <a:pt x="0" y="280543"/>
                  </a:cubicBezTo>
                  <a:cubicBezTo>
                    <a:pt x="0" y="329311"/>
                    <a:pt x="12954" y="374650"/>
                    <a:pt x="35687" y="413639"/>
                  </a:cubicBezTo>
                  <a:lnTo>
                    <a:pt x="3302" y="510921"/>
                  </a:lnTo>
                  <a:cubicBezTo>
                    <a:pt x="0" y="523875"/>
                    <a:pt x="3302" y="540131"/>
                    <a:pt x="12954" y="549910"/>
                  </a:cubicBezTo>
                  <a:cubicBezTo>
                    <a:pt x="17018" y="556133"/>
                    <a:pt x="25146" y="558419"/>
                    <a:pt x="33782" y="558419"/>
                  </a:cubicBezTo>
                  <a:cubicBezTo>
                    <a:pt x="38735" y="558419"/>
                    <a:pt x="43815" y="557657"/>
                    <a:pt x="48768" y="556514"/>
                  </a:cubicBezTo>
                  <a:lnTo>
                    <a:pt x="146050" y="524129"/>
                  </a:lnTo>
                  <a:cubicBezTo>
                    <a:pt x="184912" y="550037"/>
                    <a:pt x="230378" y="559816"/>
                    <a:pt x="282194" y="559816"/>
                  </a:cubicBezTo>
                  <a:cubicBezTo>
                    <a:pt x="437896" y="559816"/>
                    <a:pt x="564388" y="436499"/>
                    <a:pt x="564388" y="280670"/>
                  </a:cubicBezTo>
                  <a:cubicBezTo>
                    <a:pt x="564388" y="131318"/>
                    <a:pt x="444373" y="8001"/>
                    <a:pt x="298323" y="1524"/>
                  </a:cubicBezTo>
                  <a:cubicBezTo>
                    <a:pt x="289687" y="508"/>
                    <a:pt x="281051" y="0"/>
                    <a:pt x="272288" y="0"/>
                  </a:cubicBezTo>
                  <a:close/>
                </a:path>
              </a:pathLst>
            </a:custGeom>
            <a:solidFill>
              <a:srgbClr val="7F7F7F"/>
            </a:solidFill>
          </p:spPr>
        </p:sp>
      </p:grpSp>
      <p:grpSp>
        <p:nvGrpSpPr>
          <p:cNvPr id="168" name="Group 183">
            <a:extLst>
              <a:ext uri="{FF2B5EF4-FFF2-40B4-BE49-F238E27FC236}">
                <a16:creationId xmlns:a16="http://schemas.microsoft.com/office/drawing/2014/main" id="{9466A947-8BCE-2EDF-F123-64031E76A0A6}"/>
              </a:ext>
            </a:extLst>
          </p:cNvPr>
          <p:cNvGrpSpPr/>
          <p:nvPr/>
        </p:nvGrpSpPr>
        <p:grpSpPr>
          <a:xfrm>
            <a:off x="7760381" y="2575620"/>
            <a:ext cx="581760" cy="163440"/>
            <a:chOff x="0" y="0"/>
            <a:chExt cx="775680" cy="217920"/>
          </a:xfrm>
        </p:grpSpPr>
        <p:sp>
          <p:nvSpPr>
            <p:cNvPr id="169" name="Freeform 184">
              <a:extLst>
                <a:ext uri="{FF2B5EF4-FFF2-40B4-BE49-F238E27FC236}">
                  <a16:creationId xmlns:a16="http://schemas.microsoft.com/office/drawing/2014/main" id="{E57F146C-5176-A341-4F95-762B2F50D996}"/>
                </a:ext>
              </a:extLst>
            </p:cNvPr>
            <p:cNvSpPr/>
            <p:nvPr/>
          </p:nvSpPr>
          <p:spPr>
            <a:xfrm>
              <a:off x="0" y="0"/>
              <a:ext cx="775716" cy="217805"/>
            </a:xfrm>
            <a:custGeom>
              <a:avLst/>
              <a:gdLst/>
              <a:ahLst/>
              <a:cxnLst/>
              <a:rect l="l" t="t" r="r" b="b"/>
              <a:pathLst>
                <a:path w="775716" h="217805">
                  <a:moveTo>
                    <a:pt x="0" y="0"/>
                  </a:moveTo>
                  <a:lnTo>
                    <a:pt x="0" y="110490"/>
                  </a:lnTo>
                  <a:cubicBezTo>
                    <a:pt x="0" y="172339"/>
                    <a:pt x="48768" y="217805"/>
                    <a:pt x="107188" y="217805"/>
                  </a:cubicBezTo>
                  <a:lnTo>
                    <a:pt x="668528" y="217805"/>
                  </a:lnTo>
                  <a:cubicBezTo>
                    <a:pt x="726948" y="217805"/>
                    <a:pt x="775716" y="169164"/>
                    <a:pt x="775716" y="110490"/>
                  </a:cubicBezTo>
                  <a:lnTo>
                    <a:pt x="775716" y="0"/>
                  </a:lnTo>
                  <a:close/>
                </a:path>
              </a:pathLst>
            </a:custGeom>
            <a:solidFill>
              <a:srgbClr val="7F7F7F"/>
            </a:solidFill>
          </p:spPr>
        </p:sp>
      </p:grpSp>
      <p:grpSp>
        <p:nvGrpSpPr>
          <p:cNvPr id="170" name="Group 185">
            <a:extLst>
              <a:ext uri="{FF2B5EF4-FFF2-40B4-BE49-F238E27FC236}">
                <a16:creationId xmlns:a16="http://schemas.microsoft.com/office/drawing/2014/main" id="{BC55E709-8A4D-E7EB-7F5C-35D15D51DD5A}"/>
              </a:ext>
            </a:extLst>
          </p:cNvPr>
          <p:cNvGrpSpPr/>
          <p:nvPr/>
        </p:nvGrpSpPr>
        <p:grpSpPr>
          <a:xfrm>
            <a:off x="7763261" y="1838340"/>
            <a:ext cx="474480" cy="105120"/>
            <a:chOff x="0" y="0"/>
            <a:chExt cx="632640" cy="140160"/>
          </a:xfrm>
        </p:grpSpPr>
        <p:sp>
          <p:nvSpPr>
            <p:cNvPr id="171" name="Freeform 186">
              <a:extLst>
                <a:ext uri="{FF2B5EF4-FFF2-40B4-BE49-F238E27FC236}">
                  <a16:creationId xmlns:a16="http://schemas.microsoft.com/office/drawing/2014/main" id="{243FF57D-277E-2143-C994-7A4BC1EDAD7C}"/>
                </a:ext>
              </a:extLst>
            </p:cNvPr>
            <p:cNvSpPr/>
            <p:nvPr/>
          </p:nvSpPr>
          <p:spPr>
            <a:xfrm>
              <a:off x="127" y="0"/>
              <a:ext cx="632460" cy="140081"/>
            </a:xfrm>
            <a:custGeom>
              <a:avLst/>
              <a:gdLst/>
              <a:ahLst/>
              <a:cxnLst/>
              <a:rect l="l" t="t" r="r" b="b"/>
              <a:pathLst>
                <a:path w="632460" h="140081">
                  <a:moveTo>
                    <a:pt x="106934" y="0"/>
                  </a:moveTo>
                  <a:cubicBezTo>
                    <a:pt x="48514" y="0"/>
                    <a:pt x="0" y="48895"/>
                    <a:pt x="0" y="104267"/>
                  </a:cubicBezTo>
                  <a:lnTo>
                    <a:pt x="0" y="140081"/>
                  </a:lnTo>
                  <a:lnTo>
                    <a:pt x="525399" y="140081"/>
                  </a:lnTo>
                  <a:cubicBezTo>
                    <a:pt x="544830" y="84709"/>
                    <a:pt x="583946" y="35814"/>
                    <a:pt x="632460" y="0"/>
                  </a:cubicBezTo>
                  <a:close/>
                </a:path>
              </a:pathLst>
            </a:custGeom>
            <a:solidFill>
              <a:srgbClr val="7F7F7F"/>
            </a:solidFill>
          </p:spPr>
        </p:sp>
      </p:grpSp>
      <p:grpSp>
        <p:nvGrpSpPr>
          <p:cNvPr id="172" name="Group 187">
            <a:extLst>
              <a:ext uri="{FF2B5EF4-FFF2-40B4-BE49-F238E27FC236}">
                <a16:creationId xmlns:a16="http://schemas.microsoft.com/office/drawing/2014/main" id="{F7261734-18C8-57CB-5FAF-50C8351E5550}"/>
              </a:ext>
            </a:extLst>
          </p:cNvPr>
          <p:cNvGrpSpPr/>
          <p:nvPr/>
        </p:nvGrpSpPr>
        <p:grpSpPr>
          <a:xfrm>
            <a:off x="9263741" y="1837620"/>
            <a:ext cx="498960" cy="498960"/>
            <a:chOff x="0" y="0"/>
            <a:chExt cx="665280" cy="665280"/>
          </a:xfrm>
        </p:grpSpPr>
        <p:sp>
          <p:nvSpPr>
            <p:cNvPr id="173" name="Freeform 188">
              <a:extLst>
                <a:ext uri="{FF2B5EF4-FFF2-40B4-BE49-F238E27FC236}">
                  <a16:creationId xmlns:a16="http://schemas.microsoft.com/office/drawing/2014/main" id="{A0AECDF0-C3B2-0A53-AAAF-D7A60BD3AEFF}"/>
                </a:ext>
              </a:extLst>
            </p:cNvPr>
            <p:cNvSpPr/>
            <p:nvPr/>
          </p:nvSpPr>
          <p:spPr>
            <a:xfrm>
              <a:off x="0" y="0"/>
              <a:ext cx="665226" cy="665353"/>
            </a:xfrm>
            <a:custGeom>
              <a:avLst/>
              <a:gdLst/>
              <a:ahLst/>
              <a:cxnLst/>
              <a:rect l="l" t="t" r="r" b="b"/>
              <a:pathLst>
                <a:path w="665226" h="665353">
                  <a:moveTo>
                    <a:pt x="382905" y="0"/>
                  </a:moveTo>
                  <a:cubicBezTo>
                    <a:pt x="366649" y="0"/>
                    <a:pt x="353695" y="6477"/>
                    <a:pt x="350520" y="19431"/>
                  </a:cubicBezTo>
                  <a:cubicBezTo>
                    <a:pt x="344043" y="32385"/>
                    <a:pt x="344043" y="48641"/>
                    <a:pt x="356997" y="55118"/>
                  </a:cubicBezTo>
                  <a:lnTo>
                    <a:pt x="431546" y="129794"/>
                  </a:lnTo>
                  <a:lnTo>
                    <a:pt x="129794" y="428244"/>
                  </a:lnTo>
                  <a:lnTo>
                    <a:pt x="58420" y="356997"/>
                  </a:lnTo>
                  <a:cubicBezTo>
                    <a:pt x="51054" y="349631"/>
                    <a:pt x="40132" y="346075"/>
                    <a:pt x="29718" y="346075"/>
                  </a:cubicBezTo>
                  <a:cubicBezTo>
                    <a:pt x="26162" y="346075"/>
                    <a:pt x="22860" y="346329"/>
                    <a:pt x="19558" y="347218"/>
                  </a:cubicBezTo>
                  <a:cubicBezTo>
                    <a:pt x="9779" y="350520"/>
                    <a:pt x="0" y="366649"/>
                    <a:pt x="0" y="379603"/>
                  </a:cubicBezTo>
                  <a:lnTo>
                    <a:pt x="0" y="626364"/>
                  </a:lnTo>
                  <a:cubicBezTo>
                    <a:pt x="0" y="648970"/>
                    <a:pt x="16256" y="665353"/>
                    <a:pt x="35687" y="665353"/>
                  </a:cubicBezTo>
                  <a:lnTo>
                    <a:pt x="285623" y="665353"/>
                  </a:lnTo>
                  <a:cubicBezTo>
                    <a:pt x="301752" y="665353"/>
                    <a:pt x="311531" y="655574"/>
                    <a:pt x="318008" y="642620"/>
                  </a:cubicBezTo>
                  <a:cubicBezTo>
                    <a:pt x="321183" y="632968"/>
                    <a:pt x="321183" y="616712"/>
                    <a:pt x="308229" y="606933"/>
                  </a:cubicBezTo>
                  <a:lnTo>
                    <a:pt x="236855" y="535559"/>
                  </a:lnTo>
                  <a:lnTo>
                    <a:pt x="535432" y="233680"/>
                  </a:lnTo>
                  <a:lnTo>
                    <a:pt x="610108" y="308229"/>
                  </a:lnTo>
                  <a:cubicBezTo>
                    <a:pt x="614807" y="312928"/>
                    <a:pt x="624840" y="316103"/>
                    <a:pt x="634873" y="316103"/>
                  </a:cubicBezTo>
                  <a:cubicBezTo>
                    <a:pt x="638556" y="316103"/>
                    <a:pt x="642239" y="315722"/>
                    <a:pt x="645795" y="314706"/>
                  </a:cubicBezTo>
                  <a:cubicBezTo>
                    <a:pt x="658749" y="311531"/>
                    <a:pt x="665226" y="295275"/>
                    <a:pt x="665226" y="282321"/>
                  </a:cubicBezTo>
                  <a:lnTo>
                    <a:pt x="665226" y="35687"/>
                  </a:lnTo>
                  <a:cubicBezTo>
                    <a:pt x="665226" y="16256"/>
                    <a:pt x="648970" y="0"/>
                    <a:pt x="629539" y="0"/>
                  </a:cubicBezTo>
                  <a:close/>
                </a:path>
              </a:pathLst>
            </a:custGeom>
            <a:solidFill>
              <a:srgbClr val="7F7F7F"/>
            </a:solidFill>
          </p:spPr>
        </p:sp>
      </p:grpSp>
      <p:grpSp>
        <p:nvGrpSpPr>
          <p:cNvPr id="174" name="Group 189">
            <a:extLst>
              <a:ext uri="{FF2B5EF4-FFF2-40B4-BE49-F238E27FC236}">
                <a16:creationId xmlns:a16="http://schemas.microsoft.com/office/drawing/2014/main" id="{2D98FD1E-4146-A02F-8D59-E458AAE5088F}"/>
              </a:ext>
            </a:extLst>
          </p:cNvPr>
          <p:cNvGrpSpPr/>
          <p:nvPr/>
        </p:nvGrpSpPr>
        <p:grpSpPr>
          <a:xfrm>
            <a:off x="8942621" y="2026260"/>
            <a:ext cx="236160" cy="227520"/>
            <a:chOff x="0" y="0"/>
            <a:chExt cx="314880" cy="303360"/>
          </a:xfrm>
        </p:grpSpPr>
        <p:sp>
          <p:nvSpPr>
            <p:cNvPr id="175" name="Freeform 190">
              <a:extLst>
                <a:ext uri="{FF2B5EF4-FFF2-40B4-BE49-F238E27FC236}">
                  <a16:creationId xmlns:a16="http://schemas.microsoft.com/office/drawing/2014/main" id="{6F450C39-0060-4D28-B628-CE3FF87C06AB}"/>
                </a:ext>
              </a:extLst>
            </p:cNvPr>
            <p:cNvSpPr/>
            <p:nvPr/>
          </p:nvSpPr>
          <p:spPr>
            <a:xfrm>
              <a:off x="127" y="127"/>
              <a:ext cx="314706" cy="303276"/>
            </a:xfrm>
            <a:custGeom>
              <a:avLst/>
              <a:gdLst/>
              <a:ahLst/>
              <a:cxnLst/>
              <a:rect l="l" t="t" r="r" b="b"/>
              <a:pathLst>
                <a:path w="314706" h="303276">
                  <a:moveTo>
                    <a:pt x="99822" y="0"/>
                  </a:moveTo>
                  <a:cubicBezTo>
                    <a:pt x="70485" y="0"/>
                    <a:pt x="41656" y="11684"/>
                    <a:pt x="22733" y="30480"/>
                  </a:cubicBezTo>
                  <a:lnTo>
                    <a:pt x="0" y="56388"/>
                  </a:lnTo>
                  <a:lnTo>
                    <a:pt x="246507" y="303276"/>
                  </a:lnTo>
                  <a:lnTo>
                    <a:pt x="275717" y="283845"/>
                  </a:lnTo>
                  <a:cubicBezTo>
                    <a:pt x="314706" y="241554"/>
                    <a:pt x="314706" y="173355"/>
                    <a:pt x="275717" y="131191"/>
                  </a:cubicBezTo>
                  <a:lnTo>
                    <a:pt x="171831" y="30480"/>
                  </a:lnTo>
                  <a:cubicBezTo>
                    <a:pt x="152146" y="9144"/>
                    <a:pt x="125730" y="0"/>
                    <a:pt x="99822" y="0"/>
                  </a:cubicBezTo>
                  <a:close/>
                </a:path>
              </a:pathLst>
            </a:custGeom>
            <a:solidFill>
              <a:srgbClr val="7F7F7F"/>
            </a:solidFill>
          </p:spPr>
        </p:sp>
      </p:grpSp>
      <p:grpSp>
        <p:nvGrpSpPr>
          <p:cNvPr id="176" name="Group 191">
            <a:extLst>
              <a:ext uri="{FF2B5EF4-FFF2-40B4-BE49-F238E27FC236}">
                <a16:creationId xmlns:a16="http://schemas.microsoft.com/office/drawing/2014/main" id="{90719035-0D0B-C3C8-1A9F-24BB570270FD}"/>
              </a:ext>
            </a:extLst>
          </p:cNvPr>
          <p:cNvGrpSpPr/>
          <p:nvPr/>
        </p:nvGrpSpPr>
        <p:grpSpPr>
          <a:xfrm>
            <a:off x="9339341" y="2425860"/>
            <a:ext cx="239040" cy="230400"/>
            <a:chOff x="0" y="0"/>
            <a:chExt cx="318720" cy="307200"/>
          </a:xfrm>
        </p:grpSpPr>
        <p:sp>
          <p:nvSpPr>
            <p:cNvPr id="177" name="Freeform 192">
              <a:extLst>
                <a:ext uri="{FF2B5EF4-FFF2-40B4-BE49-F238E27FC236}">
                  <a16:creationId xmlns:a16="http://schemas.microsoft.com/office/drawing/2014/main" id="{AC3D3D0E-026D-BFAF-B91E-7F7A6FE906D4}"/>
                </a:ext>
              </a:extLst>
            </p:cNvPr>
            <p:cNvSpPr/>
            <p:nvPr/>
          </p:nvSpPr>
          <p:spPr>
            <a:xfrm>
              <a:off x="127" y="0"/>
              <a:ext cx="318516" cy="307213"/>
            </a:xfrm>
            <a:custGeom>
              <a:avLst/>
              <a:gdLst/>
              <a:ahLst/>
              <a:cxnLst/>
              <a:rect l="l" t="t" r="r" b="b"/>
              <a:pathLst>
                <a:path w="318516" h="307213">
                  <a:moveTo>
                    <a:pt x="102997" y="0"/>
                  </a:moveTo>
                  <a:cubicBezTo>
                    <a:pt x="81026" y="0"/>
                    <a:pt x="59436" y="6858"/>
                    <a:pt x="42164" y="21209"/>
                  </a:cubicBezTo>
                  <a:cubicBezTo>
                    <a:pt x="38989" y="21209"/>
                    <a:pt x="32512" y="27686"/>
                    <a:pt x="29210" y="30861"/>
                  </a:cubicBezTo>
                  <a:lnTo>
                    <a:pt x="0" y="60198"/>
                  </a:lnTo>
                  <a:lnTo>
                    <a:pt x="250317" y="307213"/>
                  </a:lnTo>
                  <a:lnTo>
                    <a:pt x="276352" y="277876"/>
                  </a:lnTo>
                  <a:cubicBezTo>
                    <a:pt x="318516" y="238887"/>
                    <a:pt x="318516" y="167386"/>
                    <a:pt x="276352" y="128397"/>
                  </a:cubicBezTo>
                  <a:lnTo>
                    <a:pt x="178816" y="30861"/>
                  </a:lnTo>
                  <a:cubicBezTo>
                    <a:pt x="158750" y="10795"/>
                    <a:pt x="130556" y="0"/>
                    <a:pt x="102997" y="0"/>
                  </a:cubicBezTo>
                  <a:close/>
                </a:path>
              </a:pathLst>
            </a:custGeom>
            <a:solidFill>
              <a:srgbClr val="7F7F7F"/>
            </a:solidFill>
          </p:spPr>
        </p:sp>
      </p:grpSp>
      <p:grpSp>
        <p:nvGrpSpPr>
          <p:cNvPr id="178" name="Group 193">
            <a:extLst>
              <a:ext uri="{FF2B5EF4-FFF2-40B4-BE49-F238E27FC236}">
                <a16:creationId xmlns:a16="http://schemas.microsoft.com/office/drawing/2014/main" id="{6181EC04-0436-3247-111E-F56AB3920356}"/>
              </a:ext>
            </a:extLst>
          </p:cNvPr>
          <p:cNvGrpSpPr/>
          <p:nvPr/>
        </p:nvGrpSpPr>
        <p:grpSpPr>
          <a:xfrm>
            <a:off x="8849741" y="2110500"/>
            <a:ext cx="640080" cy="629280"/>
            <a:chOff x="0" y="0"/>
            <a:chExt cx="853440" cy="839040"/>
          </a:xfrm>
        </p:grpSpPr>
        <p:sp>
          <p:nvSpPr>
            <p:cNvPr id="179" name="Freeform 194">
              <a:extLst>
                <a:ext uri="{FF2B5EF4-FFF2-40B4-BE49-F238E27FC236}">
                  <a16:creationId xmlns:a16="http://schemas.microsoft.com/office/drawing/2014/main" id="{87B067FD-DE74-D57B-14B7-A7C038888CD9}"/>
                </a:ext>
              </a:extLst>
            </p:cNvPr>
            <p:cNvSpPr/>
            <p:nvPr/>
          </p:nvSpPr>
          <p:spPr>
            <a:xfrm>
              <a:off x="0" y="127"/>
              <a:ext cx="853440" cy="838962"/>
            </a:xfrm>
            <a:custGeom>
              <a:avLst/>
              <a:gdLst/>
              <a:ahLst/>
              <a:cxnLst/>
              <a:rect l="l" t="t" r="r" b="b"/>
              <a:pathLst>
                <a:path w="853440" h="838962">
                  <a:moveTo>
                    <a:pt x="74676" y="0"/>
                  </a:moveTo>
                  <a:cubicBezTo>
                    <a:pt x="9779" y="64897"/>
                    <a:pt x="0" y="142748"/>
                    <a:pt x="29210" y="207645"/>
                  </a:cubicBezTo>
                  <a:cubicBezTo>
                    <a:pt x="142875" y="434848"/>
                    <a:pt x="405511" y="697611"/>
                    <a:pt x="645795" y="820928"/>
                  </a:cubicBezTo>
                  <a:cubicBezTo>
                    <a:pt x="669417" y="832612"/>
                    <a:pt x="694690" y="838962"/>
                    <a:pt x="720598" y="838962"/>
                  </a:cubicBezTo>
                  <a:cubicBezTo>
                    <a:pt x="765683" y="838962"/>
                    <a:pt x="812292" y="820039"/>
                    <a:pt x="853440" y="778764"/>
                  </a:cubicBezTo>
                  <a:lnTo>
                    <a:pt x="74676" y="0"/>
                  </a:lnTo>
                  <a:close/>
                </a:path>
              </a:pathLst>
            </a:custGeom>
            <a:solidFill>
              <a:srgbClr val="7F7F7F"/>
            </a:solidFill>
          </p:spPr>
        </p:sp>
      </p:grpSp>
      <p:grpSp>
        <p:nvGrpSpPr>
          <p:cNvPr id="180" name="Group 195">
            <a:extLst>
              <a:ext uri="{FF2B5EF4-FFF2-40B4-BE49-F238E27FC236}">
                <a16:creationId xmlns:a16="http://schemas.microsoft.com/office/drawing/2014/main" id="{C02FA777-0F34-F6E5-1B2E-65DE875EE02D}"/>
              </a:ext>
            </a:extLst>
          </p:cNvPr>
          <p:cNvGrpSpPr/>
          <p:nvPr/>
        </p:nvGrpSpPr>
        <p:grpSpPr>
          <a:xfrm>
            <a:off x="14575181" y="3716100"/>
            <a:ext cx="583200" cy="640800"/>
            <a:chOff x="0" y="0"/>
            <a:chExt cx="777600" cy="854400"/>
          </a:xfrm>
        </p:grpSpPr>
        <p:sp>
          <p:nvSpPr>
            <p:cNvPr id="181" name="Freeform 196">
              <a:extLst>
                <a:ext uri="{FF2B5EF4-FFF2-40B4-BE49-F238E27FC236}">
                  <a16:creationId xmlns:a16="http://schemas.microsoft.com/office/drawing/2014/main" id="{F0F3909F-41ED-C7BB-8A97-20392AD57347}"/>
                </a:ext>
              </a:extLst>
            </p:cNvPr>
            <p:cNvSpPr/>
            <p:nvPr/>
          </p:nvSpPr>
          <p:spPr>
            <a:xfrm>
              <a:off x="0" y="0"/>
              <a:ext cx="777621" cy="854329"/>
            </a:xfrm>
            <a:custGeom>
              <a:avLst/>
              <a:gdLst/>
              <a:ahLst/>
              <a:cxnLst/>
              <a:rect l="l" t="t" r="r" b="b"/>
              <a:pathLst>
                <a:path w="777621" h="854329">
                  <a:moveTo>
                    <a:pt x="582295" y="236601"/>
                  </a:moveTo>
                  <a:cubicBezTo>
                    <a:pt x="592074" y="236601"/>
                    <a:pt x="601980" y="240284"/>
                    <a:pt x="609092" y="247396"/>
                  </a:cubicBezTo>
                  <a:cubicBezTo>
                    <a:pt x="619887" y="258064"/>
                    <a:pt x="619887" y="279654"/>
                    <a:pt x="609092" y="301244"/>
                  </a:cubicBezTo>
                  <a:lnTo>
                    <a:pt x="376174" y="534162"/>
                  </a:lnTo>
                  <a:cubicBezTo>
                    <a:pt x="365506" y="541274"/>
                    <a:pt x="358267" y="544957"/>
                    <a:pt x="347472" y="544957"/>
                  </a:cubicBezTo>
                  <a:cubicBezTo>
                    <a:pt x="340360" y="544957"/>
                    <a:pt x="329565" y="541274"/>
                    <a:pt x="322453" y="534162"/>
                  </a:cubicBezTo>
                  <a:lnTo>
                    <a:pt x="247142" y="455295"/>
                  </a:lnTo>
                  <a:cubicBezTo>
                    <a:pt x="232791" y="444627"/>
                    <a:pt x="232791" y="415925"/>
                    <a:pt x="247142" y="401574"/>
                  </a:cubicBezTo>
                  <a:cubicBezTo>
                    <a:pt x="252476" y="396113"/>
                    <a:pt x="262382" y="393446"/>
                    <a:pt x="272669" y="393446"/>
                  </a:cubicBezTo>
                  <a:cubicBezTo>
                    <a:pt x="282956" y="393446"/>
                    <a:pt x="293751" y="396113"/>
                    <a:pt x="300863" y="401574"/>
                  </a:cubicBezTo>
                  <a:lnTo>
                    <a:pt x="347345" y="451739"/>
                  </a:lnTo>
                  <a:lnTo>
                    <a:pt x="555371" y="247396"/>
                  </a:lnTo>
                  <a:cubicBezTo>
                    <a:pt x="562483" y="240284"/>
                    <a:pt x="572389" y="236601"/>
                    <a:pt x="582295" y="236601"/>
                  </a:cubicBezTo>
                  <a:close/>
                  <a:moveTo>
                    <a:pt x="193421" y="0"/>
                  </a:moveTo>
                  <a:cubicBezTo>
                    <a:pt x="82423" y="0"/>
                    <a:pt x="0" y="85979"/>
                    <a:pt x="0" y="193548"/>
                  </a:cubicBezTo>
                  <a:lnTo>
                    <a:pt x="0" y="501904"/>
                  </a:lnTo>
                  <a:cubicBezTo>
                    <a:pt x="0" y="609473"/>
                    <a:pt x="82423" y="695452"/>
                    <a:pt x="193421" y="695452"/>
                  </a:cubicBezTo>
                  <a:lnTo>
                    <a:pt x="232918" y="695452"/>
                  </a:lnTo>
                  <a:lnTo>
                    <a:pt x="232918" y="813816"/>
                  </a:lnTo>
                  <a:cubicBezTo>
                    <a:pt x="232918" y="831723"/>
                    <a:pt x="240030" y="846074"/>
                    <a:pt x="254381" y="849630"/>
                  </a:cubicBezTo>
                  <a:cubicBezTo>
                    <a:pt x="260350" y="852551"/>
                    <a:pt x="266954" y="854329"/>
                    <a:pt x="273050" y="854329"/>
                  </a:cubicBezTo>
                  <a:cubicBezTo>
                    <a:pt x="281686" y="854329"/>
                    <a:pt x="289687" y="850900"/>
                    <a:pt x="293878" y="842518"/>
                  </a:cubicBezTo>
                  <a:lnTo>
                    <a:pt x="437134" y="695452"/>
                  </a:lnTo>
                  <a:lnTo>
                    <a:pt x="576961" y="695452"/>
                  </a:lnTo>
                  <a:cubicBezTo>
                    <a:pt x="684403" y="695452"/>
                    <a:pt x="773938" y="609473"/>
                    <a:pt x="773938" y="501904"/>
                  </a:cubicBezTo>
                  <a:lnTo>
                    <a:pt x="773938" y="193548"/>
                  </a:lnTo>
                  <a:cubicBezTo>
                    <a:pt x="777621" y="85979"/>
                    <a:pt x="687959" y="0"/>
                    <a:pt x="580517" y="0"/>
                  </a:cubicBezTo>
                  <a:close/>
                </a:path>
              </a:pathLst>
            </a:custGeom>
            <a:solidFill>
              <a:srgbClr val="7F7F7F"/>
            </a:solidFill>
          </p:spPr>
        </p:sp>
      </p:grpSp>
      <p:grpSp>
        <p:nvGrpSpPr>
          <p:cNvPr id="182" name="Group 197">
            <a:extLst>
              <a:ext uri="{FF2B5EF4-FFF2-40B4-BE49-F238E27FC236}">
                <a16:creationId xmlns:a16="http://schemas.microsoft.com/office/drawing/2014/main" id="{D3546D73-C764-1988-F8E4-885D1ACC8C85}"/>
              </a:ext>
            </a:extLst>
          </p:cNvPr>
          <p:cNvGrpSpPr/>
          <p:nvPr/>
        </p:nvGrpSpPr>
        <p:grpSpPr>
          <a:xfrm>
            <a:off x="14161181" y="3364020"/>
            <a:ext cx="642240" cy="699840"/>
            <a:chOff x="0" y="0"/>
            <a:chExt cx="856320" cy="933120"/>
          </a:xfrm>
        </p:grpSpPr>
        <p:sp>
          <p:nvSpPr>
            <p:cNvPr id="183" name="Freeform 198">
              <a:extLst>
                <a:ext uri="{FF2B5EF4-FFF2-40B4-BE49-F238E27FC236}">
                  <a16:creationId xmlns:a16="http://schemas.microsoft.com/office/drawing/2014/main" id="{07DEA57A-858D-8991-C081-A64D3D86BB47}"/>
                </a:ext>
              </a:extLst>
            </p:cNvPr>
            <p:cNvSpPr/>
            <p:nvPr/>
          </p:nvSpPr>
          <p:spPr>
            <a:xfrm>
              <a:off x="0" y="127"/>
              <a:ext cx="856234" cy="932942"/>
            </a:xfrm>
            <a:custGeom>
              <a:avLst/>
              <a:gdLst/>
              <a:ahLst/>
              <a:cxnLst/>
              <a:rect l="l" t="t" r="r" b="b"/>
              <a:pathLst>
                <a:path w="856234" h="932942">
                  <a:moveTo>
                    <a:pt x="429895" y="154178"/>
                  </a:moveTo>
                  <a:cubicBezTo>
                    <a:pt x="490855" y="154178"/>
                    <a:pt x="544449" y="207899"/>
                    <a:pt x="544449" y="272415"/>
                  </a:cubicBezTo>
                  <a:cubicBezTo>
                    <a:pt x="544449" y="308229"/>
                    <a:pt x="526542" y="344043"/>
                    <a:pt x="501523" y="365633"/>
                  </a:cubicBezTo>
                  <a:cubicBezTo>
                    <a:pt x="483616" y="380111"/>
                    <a:pt x="469392" y="401574"/>
                    <a:pt x="469392" y="430276"/>
                  </a:cubicBezTo>
                  <a:cubicBezTo>
                    <a:pt x="469392" y="451739"/>
                    <a:pt x="451485" y="469646"/>
                    <a:pt x="429895" y="469646"/>
                  </a:cubicBezTo>
                  <a:cubicBezTo>
                    <a:pt x="408305" y="469646"/>
                    <a:pt x="390398" y="451739"/>
                    <a:pt x="390398" y="430276"/>
                  </a:cubicBezTo>
                  <a:cubicBezTo>
                    <a:pt x="390398" y="380111"/>
                    <a:pt x="411988" y="333502"/>
                    <a:pt x="451358" y="304800"/>
                  </a:cubicBezTo>
                  <a:cubicBezTo>
                    <a:pt x="462153" y="294005"/>
                    <a:pt x="465709" y="286766"/>
                    <a:pt x="465709" y="272542"/>
                  </a:cubicBezTo>
                  <a:cubicBezTo>
                    <a:pt x="465709" y="251079"/>
                    <a:pt x="447802" y="233172"/>
                    <a:pt x="426339" y="233172"/>
                  </a:cubicBezTo>
                  <a:cubicBezTo>
                    <a:pt x="401193" y="233172"/>
                    <a:pt x="383286" y="251079"/>
                    <a:pt x="383286" y="272542"/>
                  </a:cubicBezTo>
                  <a:cubicBezTo>
                    <a:pt x="383286" y="294005"/>
                    <a:pt x="365379" y="312039"/>
                    <a:pt x="343916" y="312039"/>
                  </a:cubicBezTo>
                  <a:cubicBezTo>
                    <a:pt x="322453" y="312039"/>
                    <a:pt x="304419" y="294005"/>
                    <a:pt x="304419" y="272542"/>
                  </a:cubicBezTo>
                  <a:cubicBezTo>
                    <a:pt x="311531" y="208026"/>
                    <a:pt x="365379" y="154305"/>
                    <a:pt x="429895" y="154305"/>
                  </a:cubicBezTo>
                  <a:close/>
                  <a:moveTo>
                    <a:pt x="429895" y="541274"/>
                  </a:moveTo>
                  <a:cubicBezTo>
                    <a:pt x="451358" y="541274"/>
                    <a:pt x="469392" y="559308"/>
                    <a:pt x="469392" y="580771"/>
                  </a:cubicBezTo>
                  <a:cubicBezTo>
                    <a:pt x="469392" y="602234"/>
                    <a:pt x="451485" y="620141"/>
                    <a:pt x="429895" y="620141"/>
                  </a:cubicBezTo>
                  <a:cubicBezTo>
                    <a:pt x="408305" y="620141"/>
                    <a:pt x="390398" y="602234"/>
                    <a:pt x="390398" y="580771"/>
                  </a:cubicBezTo>
                  <a:cubicBezTo>
                    <a:pt x="390398" y="559308"/>
                    <a:pt x="408305" y="541274"/>
                    <a:pt x="429895" y="541274"/>
                  </a:cubicBezTo>
                  <a:close/>
                  <a:moveTo>
                    <a:pt x="197104" y="0"/>
                  </a:moveTo>
                  <a:cubicBezTo>
                    <a:pt x="89662" y="0"/>
                    <a:pt x="0" y="89662"/>
                    <a:pt x="0" y="197104"/>
                  </a:cubicBezTo>
                  <a:lnTo>
                    <a:pt x="0" y="584073"/>
                  </a:lnTo>
                  <a:cubicBezTo>
                    <a:pt x="0" y="680847"/>
                    <a:pt x="71755" y="756158"/>
                    <a:pt x="161290" y="774065"/>
                  </a:cubicBezTo>
                  <a:lnTo>
                    <a:pt x="161290" y="892429"/>
                  </a:lnTo>
                  <a:cubicBezTo>
                    <a:pt x="161290" y="910336"/>
                    <a:pt x="168402" y="924560"/>
                    <a:pt x="182753" y="928243"/>
                  </a:cubicBezTo>
                  <a:cubicBezTo>
                    <a:pt x="188722" y="931164"/>
                    <a:pt x="195199" y="932942"/>
                    <a:pt x="201422" y="932942"/>
                  </a:cubicBezTo>
                  <a:cubicBezTo>
                    <a:pt x="210185" y="932942"/>
                    <a:pt x="218059" y="929513"/>
                    <a:pt x="222250" y="921131"/>
                  </a:cubicBezTo>
                  <a:lnTo>
                    <a:pt x="365506" y="777748"/>
                  </a:lnTo>
                  <a:lnTo>
                    <a:pt x="465836" y="777748"/>
                  </a:lnTo>
                  <a:lnTo>
                    <a:pt x="465836" y="659384"/>
                  </a:lnTo>
                  <a:cubicBezTo>
                    <a:pt x="465836" y="508889"/>
                    <a:pt x="587629" y="387096"/>
                    <a:pt x="737997" y="387096"/>
                  </a:cubicBezTo>
                  <a:lnTo>
                    <a:pt x="856234" y="387096"/>
                  </a:lnTo>
                  <a:lnTo>
                    <a:pt x="856234" y="197104"/>
                  </a:lnTo>
                  <a:cubicBezTo>
                    <a:pt x="856234" y="89662"/>
                    <a:pt x="770255" y="0"/>
                    <a:pt x="662813" y="0"/>
                  </a:cubicBezTo>
                  <a:close/>
                </a:path>
              </a:pathLst>
            </a:custGeom>
            <a:solidFill>
              <a:srgbClr val="7F7F7F"/>
            </a:solidFill>
          </p:spPr>
        </p:sp>
      </p:grpSp>
      <p:grpSp>
        <p:nvGrpSpPr>
          <p:cNvPr id="184" name="Group 199">
            <a:extLst>
              <a:ext uri="{FF2B5EF4-FFF2-40B4-BE49-F238E27FC236}">
                <a16:creationId xmlns:a16="http://schemas.microsoft.com/office/drawing/2014/main" id="{F1DFAD60-84FC-B3F2-4568-6CECDA02415A}"/>
              </a:ext>
            </a:extLst>
          </p:cNvPr>
          <p:cNvGrpSpPr/>
          <p:nvPr/>
        </p:nvGrpSpPr>
        <p:grpSpPr>
          <a:xfrm>
            <a:off x="6512621" y="3420180"/>
            <a:ext cx="890640" cy="892800"/>
            <a:chOff x="0" y="0"/>
            <a:chExt cx="1187520" cy="1190400"/>
          </a:xfrm>
        </p:grpSpPr>
        <p:sp>
          <p:nvSpPr>
            <p:cNvPr id="185" name="Freeform 200">
              <a:extLst>
                <a:ext uri="{FF2B5EF4-FFF2-40B4-BE49-F238E27FC236}">
                  <a16:creationId xmlns:a16="http://schemas.microsoft.com/office/drawing/2014/main" id="{36E80076-ADD4-3D81-452D-9B8CBC524645}"/>
                </a:ext>
              </a:extLst>
            </p:cNvPr>
            <p:cNvSpPr/>
            <p:nvPr/>
          </p:nvSpPr>
          <p:spPr>
            <a:xfrm>
              <a:off x="127" y="0"/>
              <a:ext cx="1187577" cy="1190371"/>
            </a:xfrm>
            <a:custGeom>
              <a:avLst/>
              <a:gdLst/>
              <a:ahLst/>
              <a:cxnLst/>
              <a:rect l="l" t="t" r="r" b="b"/>
              <a:pathLst>
                <a:path w="1187577" h="1190371">
                  <a:moveTo>
                    <a:pt x="802259" y="141097"/>
                  </a:moveTo>
                  <a:cubicBezTo>
                    <a:pt x="940308" y="141097"/>
                    <a:pt x="1049401" y="250317"/>
                    <a:pt x="1049401" y="385064"/>
                  </a:cubicBezTo>
                  <a:lnTo>
                    <a:pt x="1049401" y="497332"/>
                  </a:lnTo>
                  <a:cubicBezTo>
                    <a:pt x="1042924" y="497332"/>
                    <a:pt x="1039876" y="503809"/>
                    <a:pt x="1036574" y="503809"/>
                  </a:cubicBezTo>
                  <a:cubicBezTo>
                    <a:pt x="1020445" y="426847"/>
                    <a:pt x="988441" y="359537"/>
                    <a:pt x="937006" y="301752"/>
                  </a:cubicBezTo>
                  <a:lnTo>
                    <a:pt x="786257" y="452374"/>
                  </a:lnTo>
                  <a:cubicBezTo>
                    <a:pt x="834390" y="516509"/>
                    <a:pt x="847217" y="596773"/>
                    <a:pt x="824738" y="677037"/>
                  </a:cubicBezTo>
                  <a:cubicBezTo>
                    <a:pt x="815086" y="699389"/>
                    <a:pt x="802259" y="718693"/>
                    <a:pt x="786257" y="741172"/>
                  </a:cubicBezTo>
                  <a:lnTo>
                    <a:pt x="937006" y="888746"/>
                  </a:lnTo>
                  <a:cubicBezTo>
                    <a:pt x="985139" y="830961"/>
                    <a:pt x="1020445" y="763524"/>
                    <a:pt x="1036574" y="686562"/>
                  </a:cubicBezTo>
                  <a:cubicBezTo>
                    <a:pt x="1039876" y="686562"/>
                    <a:pt x="1043051" y="693039"/>
                    <a:pt x="1049401" y="693039"/>
                  </a:cubicBezTo>
                  <a:lnTo>
                    <a:pt x="1049401" y="805307"/>
                  </a:lnTo>
                  <a:cubicBezTo>
                    <a:pt x="1049401" y="940054"/>
                    <a:pt x="940308" y="1049147"/>
                    <a:pt x="802259" y="1049147"/>
                  </a:cubicBezTo>
                  <a:lnTo>
                    <a:pt x="689864" y="1049147"/>
                  </a:lnTo>
                  <a:cubicBezTo>
                    <a:pt x="689864" y="1045972"/>
                    <a:pt x="686689" y="1039622"/>
                    <a:pt x="686689" y="1036320"/>
                  </a:cubicBezTo>
                  <a:cubicBezTo>
                    <a:pt x="763651" y="1020318"/>
                    <a:pt x="831088" y="988314"/>
                    <a:pt x="888873" y="936879"/>
                  </a:cubicBezTo>
                  <a:lnTo>
                    <a:pt x="741299" y="789305"/>
                  </a:lnTo>
                  <a:cubicBezTo>
                    <a:pt x="718820" y="805434"/>
                    <a:pt x="699516" y="814959"/>
                    <a:pt x="677037" y="824611"/>
                  </a:cubicBezTo>
                  <a:cubicBezTo>
                    <a:pt x="648208" y="831088"/>
                    <a:pt x="619252" y="837438"/>
                    <a:pt x="596900" y="837438"/>
                  </a:cubicBezTo>
                  <a:cubicBezTo>
                    <a:pt x="542290" y="837438"/>
                    <a:pt x="490982" y="821309"/>
                    <a:pt x="452501" y="789305"/>
                  </a:cubicBezTo>
                  <a:lnTo>
                    <a:pt x="301625" y="936879"/>
                  </a:lnTo>
                  <a:cubicBezTo>
                    <a:pt x="359410" y="984885"/>
                    <a:pt x="426847" y="1020318"/>
                    <a:pt x="503809" y="1036320"/>
                  </a:cubicBezTo>
                  <a:cubicBezTo>
                    <a:pt x="503809" y="1039622"/>
                    <a:pt x="500634" y="1045972"/>
                    <a:pt x="500634" y="1049147"/>
                  </a:cubicBezTo>
                  <a:lnTo>
                    <a:pt x="388239" y="1049147"/>
                  </a:lnTo>
                  <a:cubicBezTo>
                    <a:pt x="250190" y="1049147"/>
                    <a:pt x="141097" y="940054"/>
                    <a:pt x="141097" y="805307"/>
                  </a:cubicBezTo>
                  <a:lnTo>
                    <a:pt x="141097" y="693039"/>
                  </a:lnTo>
                  <a:cubicBezTo>
                    <a:pt x="147574" y="693039"/>
                    <a:pt x="150749" y="686562"/>
                    <a:pt x="153924" y="686562"/>
                  </a:cubicBezTo>
                  <a:cubicBezTo>
                    <a:pt x="170053" y="763524"/>
                    <a:pt x="202057" y="830961"/>
                    <a:pt x="253492" y="888746"/>
                  </a:cubicBezTo>
                  <a:lnTo>
                    <a:pt x="404368" y="741172"/>
                  </a:lnTo>
                  <a:cubicBezTo>
                    <a:pt x="356235" y="677037"/>
                    <a:pt x="343408" y="596773"/>
                    <a:pt x="365760" y="516509"/>
                  </a:cubicBezTo>
                  <a:cubicBezTo>
                    <a:pt x="375412" y="490855"/>
                    <a:pt x="388239" y="471551"/>
                    <a:pt x="404368" y="452374"/>
                  </a:cubicBezTo>
                  <a:lnTo>
                    <a:pt x="253492" y="301625"/>
                  </a:lnTo>
                  <a:cubicBezTo>
                    <a:pt x="205359" y="359410"/>
                    <a:pt x="170053" y="426720"/>
                    <a:pt x="153924" y="503682"/>
                  </a:cubicBezTo>
                  <a:cubicBezTo>
                    <a:pt x="150749" y="503682"/>
                    <a:pt x="147447" y="497205"/>
                    <a:pt x="141097" y="497205"/>
                  </a:cubicBezTo>
                  <a:lnTo>
                    <a:pt x="141097" y="385064"/>
                  </a:lnTo>
                  <a:cubicBezTo>
                    <a:pt x="141097" y="250317"/>
                    <a:pt x="250190" y="141097"/>
                    <a:pt x="388239" y="141097"/>
                  </a:cubicBezTo>
                  <a:lnTo>
                    <a:pt x="500634" y="141097"/>
                  </a:lnTo>
                  <a:cubicBezTo>
                    <a:pt x="500634" y="144399"/>
                    <a:pt x="503809" y="150749"/>
                    <a:pt x="503809" y="153924"/>
                  </a:cubicBezTo>
                  <a:cubicBezTo>
                    <a:pt x="426847" y="170053"/>
                    <a:pt x="359410" y="202057"/>
                    <a:pt x="301625" y="253365"/>
                  </a:cubicBezTo>
                  <a:lnTo>
                    <a:pt x="452501" y="401066"/>
                  </a:lnTo>
                  <a:cubicBezTo>
                    <a:pt x="471805" y="385064"/>
                    <a:pt x="490982" y="375412"/>
                    <a:pt x="516636" y="365887"/>
                  </a:cubicBezTo>
                  <a:cubicBezTo>
                    <a:pt x="543687" y="356108"/>
                    <a:pt x="570865" y="351536"/>
                    <a:pt x="597281" y="351536"/>
                  </a:cubicBezTo>
                  <a:cubicBezTo>
                    <a:pt x="649224" y="351536"/>
                    <a:pt x="698754" y="369316"/>
                    <a:pt x="741299" y="401193"/>
                  </a:cubicBezTo>
                  <a:lnTo>
                    <a:pt x="888873" y="253492"/>
                  </a:lnTo>
                  <a:cubicBezTo>
                    <a:pt x="831088" y="205359"/>
                    <a:pt x="763651" y="170053"/>
                    <a:pt x="686689" y="154051"/>
                  </a:cubicBezTo>
                  <a:cubicBezTo>
                    <a:pt x="686689" y="150876"/>
                    <a:pt x="689864" y="144526"/>
                    <a:pt x="689864" y="141224"/>
                  </a:cubicBezTo>
                  <a:close/>
                  <a:moveTo>
                    <a:pt x="593598" y="0"/>
                  </a:moveTo>
                  <a:cubicBezTo>
                    <a:pt x="551942" y="0"/>
                    <a:pt x="510159" y="32131"/>
                    <a:pt x="497332" y="73787"/>
                  </a:cubicBezTo>
                  <a:lnTo>
                    <a:pt x="385064" y="73787"/>
                  </a:lnTo>
                  <a:cubicBezTo>
                    <a:pt x="215011" y="73787"/>
                    <a:pt x="73787" y="215011"/>
                    <a:pt x="73787" y="385064"/>
                  </a:cubicBezTo>
                  <a:lnTo>
                    <a:pt x="73787" y="497332"/>
                  </a:lnTo>
                  <a:cubicBezTo>
                    <a:pt x="32004" y="513334"/>
                    <a:pt x="0" y="551815"/>
                    <a:pt x="0" y="593598"/>
                  </a:cubicBezTo>
                  <a:cubicBezTo>
                    <a:pt x="0" y="638556"/>
                    <a:pt x="32131" y="680212"/>
                    <a:pt x="73914" y="689864"/>
                  </a:cubicBezTo>
                  <a:lnTo>
                    <a:pt x="73914" y="802132"/>
                  </a:lnTo>
                  <a:cubicBezTo>
                    <a:pt x="73914" y="975487"/>
                    <a:pt x="215138" y="1116584"/>
                    <a:pt x="385191" y="1116584"/>
                  </a:cubicBezTo>
                  <a:lnTo>
                    <a:pt x="497459" y="1116584"/>
                  </a:lnTo>
                  <a:cubicBezTo>
                    <a:pt x="513588" y="1155065"/>
                    <a:pt x="552069" y="1190371"/>
                    <a:pt x="593725" y="1190371"/>
                  </a:cubicBezTo>
                  <a:cubicBezTo>
                    <a:pt x="638683" y="1190371"/>
                    <a:pt x="680466" y="1155192"/>
                    <a:pt x="689991" y="1116584"/>
                  </a:cubicBezTo>
                  <a:lnTo>
                    <a:pt x="802386" y="1116584"/>
                  </a:lnTo>
                  <a:cubicBezTo>
                    <a:pt x="975614" y="1116584"/>
                    <a:pt x="1116965" y="975487"/>
                    <a:pt x="1116965" y="802132"/>
                  </a:cubicBezTo>
                  <a:lnTo>
                    <a:pt x="1116965" y="689864"/>
                  </a:lnTo>
                  <a:cubicBezTo>
                    <a:pt x="1155446" y="673735"/>
                    <a:pt x="1187577" y="638556"/>
                    <a:pt x="1187577" y="593598"/>
                  </a:cubicBezTo>
                  <a:cubicBezTo>
                    <a:pt x="1187577" y="551815"/>
                    <a:pt x="1155446" y="516509"/>
                    <a:pt x="1116965" y="497205"/>
                  </a:cubicBezTo>
                  <a:lnTo>
                    <a:pt x="1116965" y="385064"/>
                  </a:lnTo>
                  <a:cubicBezTo>
                    <a:pt x="1116965" y="215011"/>
                    <a:pt x="975741" y="73787"/>
                    <a:pt x="802386" y="73787"/>
                  </a:cubicBezTo>
                  <a:lnTo>
                    <a:pt x="689864" y="73787"/>
                  </a:lnTo>
                  <a:cubicBezTo>
                    <a:pt x="673862" y="32131"/>
                    <a:pt x="638556" y="0"/>
                    <a:pt x="593598" y="0"/>
                  </a:cubicBezTo>
                  <a:close/>
                </a:path>
              </a:pathLst>
            </a:custGeom>
            <a:solidFill>
              <a:srgbClr val="7F7F7F"/>
            </a:solidFill>
          </p:spPr>
        </p:sp>
      </p:grpSp>
      <p:grpSp>
        <p:nvGrpSpPr>
          <p:cNvPr id="186" name="Group 201">
            <a:extLst>
              <a:ext uri="{FF2B5EF4-FFF2-40B4-BE49-F238E27FC236}">
                <a16:creationId xmlns:a16="http://schemas.microsoft.com/office/drawing/2014/main" id="{3C20F38F-1DA8-9C9E-B11F-3DF2A84D31DA}"/>
              </a:ext>
            </a:extLst>
          </p:cNvPr>
          <p:cNvGrpSpPr/>
          <p:nvPr/>
        </p:nvGrpSpPr>
        <p:grpSpPr>
          <a:xfrm>
            <a:off x="7634381" y="3421620"/>
            <a:ext cx="921600" cy="893520"/>
            <a:chOff x="0" y="0"/>
            <a:chExt cx="1228800" cy="1191360"/>
          </a:xfrm>
        </p:grpSpPr>
        <p:sp>
          <p:nvSpPr>
            <p:cNvPr id="187" name="Freeform 202">
              <a:extLst>
                <a:ext uri="{FF2B5EF4-FFF2-40B4-BE49-F238E27FC236}">
                  <a16:creationId xmlns:a16="http://schemas.microsoft.com/office/drawing/2014/main" id="{CC8E2792-9CA7-BDE0-DE22-2003ABD6EA38}"/>
                </a:ext>
              </a:extLst>
            </p:cNvPr>
            <p:cNvSpPr/>
            <p:nvPr/>
          </p:nvSpPr>
          <p:spPr>
            <a:xfrm>
              <a:off x="254" y="0"/>
              <a:ext cx="1228471" cy="1191387"/>
            </a:xfrm>
            <a:custGeom>
              <a:avLst/>
              <a:gdLst/>
              <a:ahLst/>
              <a:cxnLst/>
              <a:rect l="l" t="t" r="r" b="b"/>
              <a:pathLst>
                <a:path w="1228471" h="1191387">
                  <a:moveTo>
                    <a:pt x="260223" y="0"/>
                  </a:moveTo>
                  <a:cubicBezTo>
                    <a:pt x="239776" y="0"/>
                    <a:pt x="219202" y="2413"/>
                    <a:pt x="198755" y="7112"/>
                  </a:cubicBezTo>
                  <a:cubicBezTo>
                    <a:pt x="185928" y="10414"/>
                    <a:pt x="176276" y="19939"/>
                    <a:pt x="173101" y="32766"/>
                  </a:cubicBezTo>
                  <a:cubicBezTo>
                    <a:pt x="169926" y="45593"/>
                    <a:pt x="173101" y="55245"/>
                    <a:pt x="182626" y="64897"/>
                  </a:cubicBezTo>
                  <a:lnTo>
                    <a:pt x="272542" y="157988"/>
                  </a:lnTo>
                  <a:cubicBezTo>
                    <a:pt x="301371" y="183642"/>
                    <a:pt x="301371" y="228600"/>
                    <a:pt x="272542" y="257429"/>
                  </a:cubicBezTo>
                  <a:cubicBezTo>
                    <a:pt x="259715" y="271780"/>
                    <a:pt x="241935" y="279019"/>
                    <a:pt x="224028" y="279019"/>
                  </a:cubicBezTo>
                  <a:cubicBezTo>
                    <a:pt x="206121" y="279019"/>
                    <a:pt x="187579" y="271780"/>
                    <a:pt x="173101" y="257429"/>
                  </a:cubicBezTo>
                  <a:lnTo>
                    <a:pt x="80010" y="164338"/>
                  </a:lnTo>
                  <a:cubicBezTo>
                    <a:pt x="75565" y="159766"/>
                    <a:pt x="67818" y="155321"/>
                    <a:pt x="59055" y="155321"/>
                  </a:cubicBezTo>
                  <a:cubicBezTo>
                    <a:pt x="55499" y="155321"/>
                    <a:pt x="51689" y="156083"/>
                    <a:pt x="48006" y="157988"/>
                  </a:cubicBezTo>
                  <a:cubicBezTo>
                    <a:pt x="35179" y="161163"/>
                    <a:pt x="28702" y="167513"/>
                    <a:pt x="25654" y="180340"/>
                  </a:cubicBezTo>
                  <a:cubicBezTo>
                    <a:pt x="0" y="263779"/>
                    <a:pt x="25654" y="353568"/>
                    <a:pt x="89789" y="417703"/>
                  </a:cubicBezTo>
                  <a:cubicBezTo>
                    <a:pt x="138938" y="457454"/>
                    <a:pt x="196596" y="483616"/>
                    <a:pt x="266573" y="483616"/>
                  </a:cubicBezTo>
                  <a:cubicBezTo>
                    <a:pt x="292481" y="483616"/>
                    <a:pt x="320167" y="480060"/>
                    <a:pt x="349631" y="472186"/>
                  </a:cubicBezTo>
                  <a:lnTo>
                    <a:pt x="737743" y="863600"/>
                  </a:lnTo>
                  <a:cubicBezTo>
                    <a:pt x="708787" y="969518"/>
                    <a:pt x="734441" y="1056005"/>
                    <a:pt x="795528" y="1116965"/>
                  </a:cubicBezTo>
                  <a:cubicBezTo>
                    <a:pt x="844042" y="1168019"/>
                    <a:pt x="905637" y="1191387"/>
                    <a:pt x="968883" y="1191387"/>
                  </a:cubicBezTo>
                  <a:cubicBezTo>
                    <a:pt x="989076" y="1191387"/>
                    <a:pt x="1009523" y="1188974"/>
                    <a:pt x="1029716" y="1184275"/>
                  </a:cubicBezTo>
                  <a:cubicBezTo>
                    <a:pt x="1042543" y="1177798"/>
                    <a:pt x="1052068" y="1171448"/>
                    <a:pt x="1055370" y="1158621"/>
                  </a:cubicBezTo>
                  <a:cubicBezTo>
                    <a:pt x="1058672" y="1145794"/>
                    <a:pt x="1055370" y="1132967"/>
                    <a:pt x="1045718" y="1126490"/>
                  </a:cubicBezTo>
                  <a:lnTo>
                    <a:pt x="955929" y="1033526"/>
                  </a:lnTo>
                  <a:cubicBezTo>
                    <a:pt x="927100" y="1004570"/>
                    <a:pt x="927100" y="962914"/>
                    <a:pt x="955929" y="934085"/>
                  </a:cubicBezTo>
                  <a:cubicBezTo>
                    <a:pt x="968756" y="919607"/>
                    <a:pt x="986409" y="912368"/>
                    <a:pt x="1004443" y="912368"/>
                  </a:cubicBezTo>
                  <a:cubicBezTo>
                    <a:pt x="1022477" y="912368"/>
                    <a:pt x="1040892" y="919607"/>
                    <a:pt x="1055370" y="934085"/>
                  </a:cubicBezTo>
                  <a:lnTo>
                    <a:pt x="1148334" y="1027176"/>
                  </a:lnTo>
                  <a:cubicBezTo>
                    <a:pt x="1153160" y="1031875"/>
                    <a:pt x="1161161" y="1034796"/>
                    <a:pt x="1170178" y="1034796"/>
                  </a:cubicBezTo>
                  <a:cubicBezTo>
                    <a:pt x="1173480" y="1034796"/>
                    <a:pt x="1177036" y="1034415"/>
                    <a:pt x="1180338" y="1033526"/>
                  </a:cubicBezTo>
                  <a:cubicBezTo>
                    <a:pt x="1193165" y="1030224"/>
                    <a:pt x="1199642" y="1020699"/>
                    <a:pt x="1202817" y="1011047"/>
                  </a:cubicBezTo>
                  <a:cubicBezTo>
                    <a:pt x="1228471" y="924560"/>
                    <a:pt x="1202817" y="837819"/>
                    <a:pt x="1138682" y="773684"/>
                  </a:cubicBezTo>
                  <a:cubicBezTo>
                    <a:pt x="1097280" y="729869"/>
                    <a:pt x="1040765" y="702691"/>
                    <a:pt x="970915" y="702691"/>
                  </a:cubicBezTo>
                  <a:cubicBezTo>
                    <a:pt x="943356" y="702691"/>
                    <a:pt x="913638" y="706882"/>
                    <a:pt x="882142" y="715899"/>
                  </a:cubicBezTo>
                  <a:lnTo>
                    <a:pt x="493776" y="327914"/>
                  </a:lnTo>
                  <a:lnTo>
                    <a:pt x="497078" y="308610"/>
                  </a:lnTo>
                  <a:cubicBezTo>
                    <a:pt x="522732" y="225171"/>
                    <a:pt x="497078" y="135382"/>
                    <a:pt x="432943" y="71247"/>
                  </a:cubicBezTo>
                  <a:cubicBezTo>
                    <a:pt x="384429" y="22860"/>
                    <a:pt x="323215" y="0"/>
                    <a:pt x="260223" y="0"/>
                  </a:cubicBezTo>
                  <a:close/>
                </a:path>
              </a:pathLst>
            </a:custGeom>
            <a:solidFill>
              <a:srgbClr val="7F7F7F"/>
            </a:solidFill>
          </p:spPr>
        </p:sp>
      </p:grpSp>
      <p:grpSp>
        <p:nvGrpSpPr>
          <p:cNvPr id="188" name="Group 203">
            <a:extLst>
              <a:ext uri="{FF2B5EF4-FFF2-40B4-BE49-F238E27FC236}">
                <a16:creationId xmlns:a16="http://schemas.microsoft.com/office/drawing/2014/main" id="{4D99BCD7-1824-81F9-A0E6-D12F54AF5DC7}"/>
              </a:ext>
            </a:extLst>
          </p:cNvPr>
          <p:cNvGrpSpPr/>
          <p:nvPr/>
        </p:nvGrpSpPr>
        <p:grpSpPr>
          <a:xfrm>
            <a:off x="7637261" y="3884580"/>
            <a:ext cx="440640" cy="429840"/>
            <a:chOff x="0" y="0"/>
            <a:chExt cx="587520" cy="573120"/>
          </a:xfrm>
        </p:grpSpPr>
        <p:sp>
          <p:nvSpPr>
            <p:cNvPr id="189" name="Freeform 204">
              <a:extLst>
                <a:ext uri="{FF2B5EF4-FFF2-40B4-BE49-F238E27FC236}">
                  <a16:creationId xmlns:a16="http://schemas.microsoft.com/office/drawing/2014/main" id="{5DD6201F-A1AC-60D9-B421-37C166C61885}"/>
                </a:ext>
              </a:extLst>
            </p:cNvPr>
            <p:cNvSpPr/>
            <p:nvPr/>
          </p:nvSpPr>
          <p:spPr>
            <a:xfrm>
              <a:off x="0" y="0"/>
              <a:ext cx="587502" cy="573151"/>
            </a:xfrm>
            <a:custGeom>
              <a:avLst/>
              <a:gdLst/>
              <a:ahLst/>
              <a:cxnLst/>
              <a:rect l="l" t="t" r="r" b="b"/>
              <a:pathLst>
                <a:path w="587502" h="573151">
                  <a:moveTo>
                    <a:pt x="415671" y="153289"/>
                  </a:moveTo>
                  <a:cubicBezTo>
                    <a:pt x="424561" y="153289"/>
                    <a:pt x="433324" y="155702"/>
                    <a:pt x="439674" y="160528"/>
                  </a:cubicBezTo>
                  <a:cubicBezTo>
                    <a:pt x="452501" y="173355"/>
                    <a:pt x="452501" y="199009"/>
                    <a:pt x="439674" y="208788"/>
                  </a:cubicBezTo>
                  <a:lnTo>
                    <a:pt x="224663" y="423799"/>
                  </a:lnTo>
                  <a:cubicBezTo>
                    <a:pt x="219837" y="428625"/>
                    <a:pt x="211074" y="431038"/>
                    <a:pt x="202184" y="431038"/>
                  </a:cubicBezTo>
                  <a:cubicBezTo>
                    <a:pt x="193294" y="431038"/>
                    <a:pt x="184531" y="428625"/>
                    <a:pt x="179705" y="423799"/>
                  </a:cubicBezTo>
                  <a:cubicBezTo>
                    <a:pt x="166878" y="410972"/>
                    <a:pt x="166878" y="385318"/>
                    <a:pt x="179705" y="375539"/>
                  </a:cubicBezTo>
                  <a:lnTo>
                    <a:pt x="391668" y="160528"/>
                  </a:lnTo>
                  <a:cubicBezTo>
                    <a:pt x="398145" y="155702"/>
                    <a:pt x="406908" y="153289"/>
                    <a:pt x="415671" y="153289"/>
                  </a:cubicBezTo>
                  <a:close/>
                  <a:moveTo>
                    <a:pt x="391668" y="0"/>
                  </a:moveTo>
                  <a:lnTo>
                    <a:pt x="57785" y="333883"/>
                  </a:lnTo>
                  <a:cubicBezTo>
                    <a:pt x="0" y="391668"/>
                    <a:pt x="0" y="478409"/>
                    <a:pt x="57785" y="529717"/>
                  </a:cubicBezTo>
                  <a:cubicBezTo>
                    <a:pt x="85090" y="558673"/>
                    <a:pt x="121158" y="573151"/>
                    <a:pt x="156972" y="573151"/>
                  </a:cubicBezTo>
                  <a:cubicBezTo>
                    <a:pt x="192786" y="573151"/>
                    <a:pt x="227965" y="558673"/>
                    <a:pt x="253619" y="529717"/>
                  </a:cubicBezTo>
                  <a:lnTo>
                    <a:pt x="587502" y="199009"/>
                  </a:lnTo>
                  <a:lnTo>
                    <a:pt x="391668" y="0"/>
                  </a:lnTo>
                  <a:close/>
                </a:path>
              </a:pathLst>
            </a:custGeom>
            <a:solidFill>
              <a:srgbClr val="7F7F7F"/>
            </a:solidFill>
          </p:spPr>
        </p:sp>
      </p:grpSp>
      <p:grpSp>
        <p:nvGrpSpPr>
          <p:cNvPr id="190" name="Group 205">
            <a:extLst>
              <a:ext uri="{FF2B5EF4-FFF2-40B4-BE49-F238E27FC236}">
                <a16:creationId xmlns:a16="http://schemas.microsoft.com/office/drawing/2014/main" id="{C6CB328F-B09C-BB7B-2634-9D64CB62BAC5}"/>
              </a:ext>
            </a:extLst>
          </p:cNvPr>
          <p:cNvGrpSpPr/>
          <p:nvPr/>
        </p:nvGrpSpPr>
        <p:grpSpPr>
          <a:xfrm>
            <a:off x="8152061" y="3417300"/>
            <a:ext cx="394560" cy="390240"/>
            <a:chOff x="0" y="0"/>
            <a:chExt cx="526080" cy="520320"/>
          </a:xfrm>
        </p:grpSpPr>
        <p:sp>
          <p:nvSpPr>
            <p:cNvPr id="191" name="Freeform 206">
              <a:extLst>
                <a:ext uri="{FF2B5EF4-FFF2-40B4-BE49-F238E27FC236}">
                  <a16:creationId xmlns:a16="http://schemas.microsoft.com/office/drawing/2014/main" id="{C47C8064-BD62-F98D-C0D7-700185F238CE}"/>
                </a:ext>
              </a:extLst>
            </p:cNvPr>
            <p:cNvSpPr/>
            <p:nvPr/>
          </p:nvSpPr>
          <p:spPr>
            <a:xfrm>
              <a:off x="0" y="127"/>
              <a:ext cx="526034" cy="520192"/>
            </a:xfrm>
            <a:custGeom>
              <a:avLst/>
              <a:gdLst/>
              <a:ahLst/>
              <a:cxnLst/>
              <a:rect l="l" t="t" r="r" b="b"/>
              <a:pathLst>
                <a:path w="526034" h="520192">
                  <a:moveTo>
                    <a:pt x="432562" y="0"/>
                  </a:moveTo>
                  <a:cubicBezTo>
                    <a:pt x="425450" y="0"/>
                    <a:pt x="417957" y="2286"/>
                    <a:pt x="410591" y="6858"/>
                  </a:cubicBezTo>
                  <a:lnTo>
                    <a:pt x="224663" y="119126"/>
                  </a:lnTo>
                  <a:cubicBezTo>
                    <a:pt x="205359" y="128651"/>
                    <a:pt x="202184" y="157607"/>
                    <a:pt x="218186" y="173609"/>
                  </a:cubicBezTo>
                  <a:lnTo>
                    <a:pt x="234188" y="189738"/>
                  </a:lnTo>
                  <a:lnTo>
                    <a:pt x="0" y="423926"/>
                  </a:lnTo>
                  <a:lnTo>
                    <a:pt x="96266" y="520192"/>
                  </a:lnTo>
                  <a:lnTo>
                    <a:pt x="330454" y="286004"/>
                  </a:lnTo>
                  <a:lnTo>
                    <a:pt x="349758" y="305308"/>
                  </a:lnTo>
                  <a:cubicBezTo>
                    <a:pt x="356743" y="312293"/>
                    <a:pt x="366014" y="315595"/>
                    <a:pt x="375158" y="315595"/>
                  </a:cubicBezTo>
                  <a:cubicBezTo>
                    <a:pt x="387223" y="315595"/>
                    <a:pt x="398780" y="309753"/>
                    <a:pt x="404241" y="298831"/>
                  </a:cubicBezTo>
                  <a:lnTo>
                    <a:pt x="516509" y="112776"/>
                  </a:lnTo>
                  <a:cubicBezTo>
                    <a:pt x="526034" y="103124"/>
                    <a:pt x="526034" y="80645"/>
                    <a:pt x="513207" y="70993"/>
                  </a:cubicBezTo>
                  <a:lnTo>
                    <a:pt x="455549" y="10033"/>
                  </a:lnTo>
                  <a:cubicBezTo>
                    <a:pt x="448564" y="3048"/>
                    <a:pt x="440944" y="0"/>
                    <a:pt x="432689" y="0"/>
                  </a:cubicBezTo>
                  <a:close/>
                </a:path>
              </a:pathLst>
            </a:custGeom>
            <a:solidFill>
              <a:srgbClr val="7F7F7F"/>
            </a:solidFill>
          </p:spPr>
        </p:sp>
      </p:grpSp>
      <p:grpSp>
        <p:nvGrpSpPr>
          <p:cNvPr id="192" name="Group 207">
            <a:extLst>
              <a:ext uri="{FF2B5EF4-FFF2-40B4-BE49-F238E27FC236}">
                <a16:creationId xmlns:a16="http://schemas.microsoft.com/office/drawing/2014/main" id="{E55B72FE-0300-48F3-A395-A9D67D8C4E50}"/>
              </a:ext>
            </a:extLst>
          </p:cNvPr>
          <p:cNvGrpSpPr/>
          <p:nvPr/>
        </p:nvGrpSpPr>
        <p:grpSpPr>
          <a:xfrm>
            <a:off x="8769821" y="3418020"/>
            <a:ext cx="900000" cy="897840"/>
            <a:chOff x="0" y="0"/>
            <a:chExt cx="1200000" cy="1197120"/>
          </a:xfrm>
        </p:grpSpPr>
        <p:sp>
          <p:nvSpPr>
            <p:cNvPr id="193" name="Freeform 208">
              <a:extLst>
                <a:ext uri="{FF2B5EF4-FFF2-40B4-BE49-F238E27FC236}">
                  <a16:creationId xmlns:a16="http://schemas.microsoft.com/office/drawing/2014/main" id="{EE405A39-6BFE-5C63-B652-9564E19BC38F}"/>
                </a:ext>
              </a:extLst>
            </p:cNvPr>
            <p:cNvSpPr/>
            <p:nvPr/>
          </p:nvSpPr>
          <p:spPr>
            <a:xfrm>
              <a:off x="127" y="127"/>
              <a:ext cx="1199896" cy="1196975"/>
            </a:xfrm>
            <a:custGeom>
              <a:avLst/>
              <a:gdLst/>
              <a:ahLst/>
              <a:cxnLst/>
              <a:rect l="l" t="t" r="r" b="b"/>
              <a:pathLst>
                <a:path w="1199896" h="1196975">
                  <a:moveTo>
                    <a:pt x="529336" y="0"/>
                  </a:moveTo>
                  <a:cubicBezTo>
                    <a:pt x="513334" y="0"/>
                    <a:pt x="500507" y="12827"/>
                    <a:pt x="497205" y="28829"/>
                  </a:cubicBezTo>
                  <a:lnTo>
                    <a:pt x="481203" y="89789"/>
                  </a:lnTo>
                  <a:cubicBezTo>
                    <a:pt x="426593" y="99314"/>
                    <a:pt x="371983" y="125095"/>
                    <a:pt x="320675" y="153924"/>
                  </a:cubicBezTo>
                  <a:lnTo>
                    <a:pt x="269367" y="125095"/>
                  </a:lnTo>
                  <a:cubicBezTo>
                    <a:pt x="264541" y="122682"/>
                    <a:pt x="258699" y="121666"/>
                    <a:pt x="252603" y="121666"/>
                  </a:cubicBezTo>
                  <a:cubicBezTo>
                    <a:pt x="242824" y="121666"/>
                    <a:pt x="232410" y="124460"/>
                    <a:pt x="224536" y="128397"/>
                  </a:cubicBezTo>
                  <a:lnTo>
                    <a:pt x="128270" y="224663"/>
                  </a:lnTo>
                  <a:cubicBezTo>
                    <a:pt x="115443" y="237363"/>
                    <a:pt x="115443" y="253492"/>
                    <a:pt x="125095" y="269494"/>
                  </a:cubicBezTo>
                  <a:lnTo>
                    <a:pt x="153924" y="320802"/>
                  </a:lnTo>
                  <a:cubicBezTo>
                    <a:pt x="121793" y="368935"/>
                    <a:pt x="99441" y="426720"/>
                    <a:pt x="89789" y="481203"/>
                  </a:cubicBezTo>
                  <a:lnTo>
                    <a:pt x="28829" y="497332"/>
                  </a:lnTo>
                  <a:cubicBezTo>
                    <a:pt x="12827" y="503809"/>
                    <a:pt x="0" y="513334"/>
                    <a:pt x="0" y="529463"/>
                  </a:cubicBezTo>
                  <a:lnTo>
                    <a:pt x="0" y="670687"/>
                  </a:lnTo>
                  <a:cubicBezTo>
                    <a:pt x="0" y="686816"/>
                    <a:pt x="12827" y="699643"/>
                    <a:pt x="28829" y="702818"/>
                  </a:cubicBezTo>
                  <a:lnTo>
                    <a:pt x="89789" y="718947"/>
                  </a:lnTo>
                  <a:cubicBezTo>
                    <a:pt x="96266" y="754253"/>
                    <a:pt x="109093" y="792734"/>
                    <a:pt x="125095" y="828040"/>
                  </a:cubicBezTo>
                  <a:cubicBezTo>
                    <a:pt x="153035" y="799973"/>
                    <a:pt x="289433" y="660527"/>
                    <a:pt x="289179" y="660527"/>
                  </a:cubicBezTo>
                  <a:cubicBezTo>
                    <a:pt x="289179" y="660527"/>
                    <a:pt x="288925" y="660781"/>
                    <a:pt x="288671" y="661035"/>
                  </a:cubicBezTo>
                  <a:cubicBezTo>
                    <a:pt x="288671" y="657733"/>
                    <a:pt x="285496" y="616077"/>
                    <a:pt x="285496" y="606425"/>
                  </a:cubicBezTo>
                  <a:cubicBezTo>
                    <a:pt x="282194" y="429895"/>
                    <a:pt x="426593" y="288798"/>
                    <a:pt x="596773" y="288798"/>
                  </a:cubicBezTo>
                  <a:cubicBezTo>
                    <a:pt x="770001" y="288798"/>
                    <a:pt x="911098" y="430022"/>
                    <a:pt x="911098" y="603377"/>
                  </a:cubicBezTo>
                  <a:cubicBezTo>
                    <a:pt x="911098" y="763778"/>
                    <a:pt x="789178" y="898525"/>
                    <a:pt x="622427" y="911479"/>
                  </a:cubicBezTo>
                  <a:cubicBezTo>
                    <a:pt x="617601" y="911479"/>
                    <a:pt x="607187" y="912241"/>
                    <a:pt x="592709" y="912241"/>
                  </a:cubicBezTo>
                  <a:cubicBezTo>
                    <a:pt x="578231" y="912241"/>
                    <a:pt x="559943" y="911479"/>
                    <a:pt x="538988" y="908304"/>
                  </a:cubicBezTo>
                  <a:lnTo>
                    <a:pt x="372110" y="1071753"/>
                  </a:lnTo>
                  <a:cubicBezTo>
                    <a:pt x="410718" y="1087882"/>
                    <a:pt x="442722" y="1100709"/>
                    <a:pt x="481330" y="1107059"/>
                  </a:cubicBezTo>
                  <a:lnTo>
                    <a:pt x="497332" y="1168019"/>
                  </a:lnTo>
                  <a:cubicBezTo>
                    <a:pt x="500634" y="1184148"/>
                    <a:pt x="513461" y="1196975"/>
                    <a:pt x="529463" y="1196975"/>
                  </a:cubicBezTo>
                  <a:lnTo>
                    <a:pt x="670433" y="1196975"/>
                  </a:lnTo>
                  <a:cubicBezTo>
                    <a:pt x="686562" y="1196975"/>
                    <a:pt x="699389" y="1184148"/>
                    <a:pt x="702564" y="1168019"/>
                  </a:cubicBezTo>
                  <a:lnTo>
                    <a:pt x="718566" y="1107059"/>
                  </a:lnTo>
                  <a:cubicBezTo>
                    <a:pt x="773176" y="1097407"/>
                    <a:pt x="827659" y="1071753"/>
                    <a:pt x="878967" y="1042924"/>
                  </a:cubicBezTo>
                  <a:lnTo>
                    <a:pt x="930275" y="1071753"/>
                  </a:lnTo>
                  <a:cubicBezTo>
                    <a:pt x="935101" y="1074166"/>
                    <a:pt x="941070" y="1075309"/>
                    <a:pt x="947039" y="1075309"/>
                  </a:cubicBezTo>
                  <a:cubicBezTo>
                    <a:pt x="956945" y="1075309"/>
                    <a:pt x="967359" y="1072515"/>
                    <a:pt x="975106" y="1068578"/>
                  </a:cubicBezTo>
                  <a:lnTo>
                    <a:pt x="1071499" y="972312"/>
                  </a:lnTo>
                  <a:cubicBezTo>
                    <a:pt x="1084326" y="959485"/>
                    <a:pt x="1084326" y="943356"/>
                    <a:pt x="1074674" y="927354"/>
                  </a:cubicBezTo>
                  <a:lnTo>
                    <a:pt x="1049020" y="875919"/>
                  </a:lnTo>
                  <a:cubicBezTo>
                    <a:pt x="1081151" y="827786"/>
                    <a:pt x="1100328" y="770128"/>
                    <a:pt x="1113155" y="715518"/>
                  </a:cubicBezTo>
                  <a:lnTo>
                    <a:pt x="1170940" y="699516"/>
                  </a:lnTo>
                  <a:cubicBezTo>
                    <a:pt x="1187069" y="693039"/>
                    <a:pt x="1199896" y="683387"/>
                    <a:pt x="1199896" y="667385"/>
                  </a:cubicBezTo>
                  <a:lnTo>
                    <a:pt x="1199896" y="526161"/>
                  </a:lnTo>
                  <a:cubicBezTo>
                    <a:pt x="1196594" y="513334"/>
                    <a:pt x="1187069" y="500507"/>
                    <a:pt x="1170940" y="497332"/>
                  </a:cubicBezTo>
                  <a:lnTo>
                    <a:pt x="1110107" y="481203"/>
                  </a:lnTo>
                  <a:cubicBezTo>
                    <a:pt x="1100455" y="426720"/>
                    <a:pt x="1074801" y="375412"/>
                    <a:pt x="1045972" y="320802"/>
                  </a:cubicBezTo>
                  <a:lnTo>
                    <a:pt x="1074801" y="269494"/>
                  </a:lnTo>
                  <a:cubicBezTo>
                    <a:pt x="1084453" y="256667"/>
                    <a:pt x="1078103" y="237363"/>
                    <a:pt x="1071626" y="224536"/>
                  </a:cubicBezTo>
                  <a:lnTo>
                    <a:pt x="975233" y="128270"/>
                  </a:lnTo>
                  <a:cubicBezTo>
                    <a:pt x="968248" y="122936"/>
                    <a:pt x="960120" y="120523"/>
                    <a:pt x="951738" y="120523"/>
                  </a:cubicBezTo>
                  <a:cubicBezTo>
                    <a:pt x="944753" y="120523"/>
                    <a:pt x="937641" y="122174"/>
                    <a:pt x="930402" y="124968"/>
                  </a:cubicBezTo>
                  <a:lnTo>
                    <a:pt x="879094" y="153924"/>
                  </a:lnTo>
                  <a:cubicBezTo>
                    <a:pt x="831088" y="121793"/>
                    <a:pt x="773303" y="99314"/>
                    <a:pt x="718693" y="89789"/>
                  </a:cubicBezTo>
                  <a:lnTo>
                    <a:pt x="702691" y="28829"/>
                  </a:lnTo>
                  <a:cubicBezTo>
                    <a:pt x="699389" y="12827"/>
                    <a:pt x="686562" y="0"/>
                    <a:pt x="670433" y="0"/>
                  </a:cubicBezTo>
                  <a:close/>
                </a:path>
              </a:pathLst>
            </a:custGeom>
            <a:solidFill>
              <a:srgbClr val="7F7F7F"/>
            </a:solidFill>
          </p:spPr>
        </p:sp>
      </p:grpSp>
      <p:grpSp>
        <p:nvGrpSpPr>
          <p:cNvPr id="194" name="Group 209">
            <a:extLst>
              <a:ext uri="{FF2B5EF4-FFF2-40B4-BE49-F238E27FC236}">
                <a16:creationId xmlns:a16="http://schemas.microsoft.com/office/drawing/2014/main" id="{6185C297-4F68-CE84-A0D8-D7DF9F1D11B3}"/>
              </a:ext>
            </a:extLst>
          </p:cNvPr>
          <p:cNvGrpSpPr/>
          <p:nvPr/>
        </p:nvGrpSpPr>
        <p:grpSpPr>
          <a:xfrm>
            <a:off x="8769821" y="3686580"/>
            <a:ext cx="657360" cy="626400"/>
            <a:chOff x="0" y="0"/>
            <a:chExt cx="876480" cy="835200"/>
          </a:xfrm>
        </p:grpSpPr>
        <p:sp>
          <p:nvSpPr>
            <p:cNvPr id="195" name="Freeform 210">
              <a:extLst>
                <a:ext uri="{FF2B5EF4-FFF2-40B4-BE49-F238E27FC236}">
                  <a16:creationId xmlns:a16="http://schemas.microsoft.com/office/drawing/2014/main" id="{3E2EC846-A42B-1C0E-67B6-71DED27EA1F8}"/>
                </a:ext>
              </a:extLst>
            </p:cNvPr>
            <p:cNvSpPr/>
            <p:nvPr/>
          </p:nvSpPr>
          <p:spPr>
            <a:xfrm>
              <a:off x="127" y="0"/>
              <a:ext cx="876427" cy="835152"/>
            </a:xfrm>
            <a:custGeom>
              <a:avLst/>
              <a:gdLst/>
              <a:ahLst/>
              <a:cxnLst/>
              <a:rect l="l" t="t" r="r" b="b"/>
              <a:pathLst>
                <a:path w="876427" h="835152">
                  <a:moveTo>
                    <a:pt x="605028" y="0"/>
                  </a:moveTo>
                  <a:cubicBezTo>
                    <a:pt x="481711" y="0"/>
                    <a:pt x="382016" y="86995"/>
                    <a:pt x="362712" y="199898"/>
                  </a:cubicBezTo>
                  <a:cubicBezTo>
                    <a:pt x="353060" y="244856"/>
                    <a:pt x="356235" y="286512"/>
                    <a:pt x="369189" y="328168"/>
                  </a:cubicBezTo>
                  <a:lnTo>
                    <a:pt x="41656" y="658749"/>
                  </a:lnTo>
                  <a:cubicBezTo>
                    <a:pt x="0" y="697230"/>
                    <a:pt x="0" y="764540"/>
                    <a:pt x="41656" y="806323"/>
                  </a:cubicBezTo>
                  <a:cubicBezTo>
                    <a:pt x="60960" y="825500"/>
                    <a:pt x="86741" y="835152"/>
                    <a:pt x="113030" y="835152"/>
                  </a:cubicBezTo>
                  <a:cubicBezTo>
                    <a:pt x="139319" y="835152"/>
                    <a:pt x="166878" y="825627"/>
                    <a:pt x="189357" y="806323"/>
                  </a:cubicBezTo>
                  <a:lnTo>
                    <a:pt x="523240" y="472567"/>
                  </a:lnTo>
                  <a:cubicBezTo>
                    <a:pt x="548894" y="482219"/>
                    <a:pt x="577088" y="487045"/>
                    <a:pt x="605917" y="487045"/>
                  </a:cubicBezTo>
                  <a:cubicBezTo>
                    <a:pt x="634746" y="487045"/>
                    <a:pt x="664464" y="482219"/>
                    <a:pt x="693420" y="472567"/>
                  </a:cubicBezTo>
                  <a:cubicBezTo>
                    <a:pt x="799338" y="437388"/>
                    <a:pt x="876427" y="312166"/>
                    <a:pt x="837946" y="180594"/>
                  </a:cubicBezTo>
                  <a:cubicBezTo>
                    <a:pt x="834644" y="167767"/>
                    <a:pt x="828294" y="158242"/>
                    <a:pt x="815467" y="154940"/>
                  </a:cubicBezTo>
                  <a:cubicBezTo>
                    <a:pt x="812292" y="154178"/>
                    <a:pt x="809244" y="153797"/>
                    <a:pt x="806450" y="153797"/>
                  </a:cubicBezTo>
                  <a:cubicBezTo>
                    <a:pt x="797941" y="153797"/>
                    <a:pt x="790702" y="157353"/>
                    <a:pt x="783463" y="164592"/>
                  </a:cubicBezTo>
                  <a:lnTo>
                    <a:pt x="703326" y="244856"/>
                  </a:lnTo>
                  <a:cubicBezTo>
                    <a:pt x="688848" y="257683"/>
                    <a:pt x="670433" y="264160"/>
                    <a:pt x="652272" y="264160"/>
                  </a:cubicBezTo>
                  <a:cubicBezTo>
                    <a:pt x="634111" y="264160"/>
                    <a:pt x="616585" y="257683"/>
                    <a:pt x="603758" y="244856"/>
                  </a:cubicBezTo>
                  <a:cubicBezTo>
                    <a:pt x="574802" y="215900"/>
                    <a:pt x="574802" y="171069"/>
                    <a:pt x="603758" y="142113"/>
                  </a:cubicBezTo>
                  <a:lnTo>
                    <a:pt x="683895" y="61976"/>
                  </a:lnTo>
                  <a:cubicBezTo>
                    <a:pt x="690372" y="55499"/>
                    <a:pt x="693547" y="42672"/>
                    <a:pt x="690372" y="29845"/>
                  </a:cubicBezTo>
                  <a:cubicBezTo>
                    <a:pt x="686943" y="20193"/>
                    <a:pt x="677291" y="10541"/>
                    <a:pt x="667639" y="7366"/>
                  </a:cubicBezTo>
                  <a:cubicBezTo>
                    <a:pt x="646303" y="2286"/>
                    <a:pt x="625348" y="0"/>
                    <a:pt x="605028" y="0"/>
                  </a:cubicBezTo>
                  <a:close/>
                </a:path>
              </a:pathLst>
            </a:custGeom>
            <a:solidFill>
              <a:srgbClr val="7F7F7F"/>
            </a:solidFill>
          </p:spPr>
        </p:sp>
      </p:grpSp>
      <p:grpSp>
        <p:nvGrpSpPr>
          <p:cNvPr id="196" name="Group 211">
            <a:extLst>
              <a:ext uri="{FF2B5EF4-FFF2-40B4-BE49-F238E27FC236}">
                <a16:creationId xmlns:a16="http://schemas.microsoft.com/office/drawing/2014/main" id="{9F092468-E3F8-A8DF-8230-E09C8E878481}"/>
              </a:ext>
            </a:extLst>
          </p:cNvPr>
          <p:cNvGrpSpPr/>
          <p:nvPr/>
        </p:nvGrpSpPr>
        <p:grpSpPr>
          <a:xfrm>
            <a:off x="4115021" y="3456180"/>
            <a:ext cx="211680" cy="892800"/>
            <a:chOff x="0" y="0"/>
            <a:chExt cx="282240" cy="1190400"/>
          </a:xfrm>
        </p:grpSpPr>
        <p:sp>
          <p:nvSpPr>
            <p:cNvPr id="197" name="Freeform 212">
              <a:extLst>
                <a:ext uri="{FF2B5EF4-FFF2-40B4-BE49-F238E27FC236}">
                  <a16:creationId xmlns:a16="http://schemas.microsoft.com/office/drawing/2014/main" id="{46D80355-21E9-A736-0843-C9788FFE1D39}"/>
                </a:ext>
              </a:extLst>
            </p:cNvPr>
            <p:cNvSpPr/>
            <p:nvPr/>
          </p:nvSpPr>
          <p:spPr>
            <a:xfrm>
              <a:off x="127" y="0"/>
              <a:ext cx="282067" cy="1190371"/>
            </a:xfrm>
            <a:custGeom>
              <a:avLst/>
              <a:gdLst/>
              <a:ahLst/>
              <a:cxnLst/>
              <a:rect l="l" t="t" r="r" b="b"/>
              <a:pathLst>
                <a:path w="282067" h="1190371">
                  <a:moveTo>
                    <a:pt x="144145" y="0"/>
                  </a:moveTo>
                  <a:cubicBezTo>
                    <a:pt x="108966" y="0"/>
                    <a:pt x="76835" y="32131"/>
                    <a:pt x="76835" y="67437"/>
                  </a:cubicBezTo>
                  <a:lnTo>
                    <a:pt x="76835" y="975360"/>
                  </a:lnTo>
                  <a:cubicBezTo>
                    <a:pt x="76835" y="1001014"/>
                    <a:pt x="92837" y="1023366"/>
                    <a:pt x="112014" y="1036320"/>
                  </a:cubicBezTo>
                  <a:lnTo>
                    <a:pt x="112014" y="1119886"/>
                  </a:lnTo>
                  <a:lnTo>
                    <a:pt x="35179" y="1119886"/>
                  </a:lnTo>
                  <a:cubicBezTo>
                    <a:pt x="16002" y="1119886"/>
                    <a:pt x="0" y="1135888"/>
                    <a:pt x="0" y="1155065"/>
                  </a:cubicBezTo>
                  <a:cubicBezTo>
                    <a:pt x="0" y="1174242"/>
                    <a:pt x="16002" y="1190371"/>
                    <a:pt x="35179" y="1190371"/>
                  </a:cubicBezTo>
                  <a:lnTo>
                    <a:pt x="243586" y="1190371"/>
                  </a:lnTo>
                  <a:cubicBezTo>
                    <a:pt x="266065" y="1190371"/>
                    <a:pt x="282067" y="1174242"/>
                    <a:pt x="282067" y="1155065"/>
                  </a:cubicBezTo>
                  <a:cubicBezTo>
                    <a:pt x="282067" y="1135888"/>
                    <a:pt x="266065" y="1119886"/>
                    <a:pt x="243586" y="1119886"/>
                  </a:cubicBezTo>
                  <a:lnTo>
                    <a:pt x="176276" y="1119886"/>
                  </a:lnTo>
                  <a:lnTo>
                    <a:pt x="176276" y="1036320"/>
                  </a:lnTo>
                  <a:cubicBezTo>
                    <a:pt x="195453" y="1023493"/>
                    <a:pt x="211582" y="1004189"/>
                    <a:pt x="211582" y="975360"/>
                  </a:cubicBezTo>
                  <a:lnTo>
                    <a:pt x="211582" y="67437"/>
                  </a:lnTo>
                  <a:cubicBezTo>
                    <a:pt x="211582" y="28956"/>
                    <a:pt x="179578" y="0"/>
                    <a:pt x="144145" y="0"/>
                  </a:cubicBezTo>
                  <a:close/>
                </a:path>
              </a:pathLst>
            </a:custGeom>
            <a:solidFill>
              <a:srgbClr val="7F7F7F"/>
            </a:solidFill>
          </p:spPr>
        </p:sp>
      </p:grpSp>
      <p:grpSp>
        <p:nvGrpSpPr>
          <p:cNvPr id="198" name="Group 213">
            <a:extLst>
              <a:ext uri="{FF2B5EF4-FFF2-40B4-BE49-F238E27FC236}">
                <a16:creationId xmlns:a16="http://schemas.microsoft.com/office/drawing/2014/main" id="{1CC35229-8E6E-E208-D9EA-9B443E5886E4}"/>
              </a:ext>
            </a:extLst>
          </p:cNvPr>
          <p:cNvGrpSpPr/>
          <p:nvPr/>
        </p:nvGrpSpPr>
        <p:grpSpPr>
          <a:xfrm>
            <a:off x="4747901" y="3800340"/>
            <a:ext cx="259920" cy="77040"/>
            <a:chOff x="0" y="0"/>
            <a:chExt cx="346560" cy="102720"/>
          </a:xfrm>
        </p:grpSpPr>
        <p:sp>
          <p:nvSpPr>
            <p:cNvPr id="199" name="Freeform 214">
              <a:extLst>
                <a:ext uri="{FF2B5EF4-FFF2-40B4-BE49-F238E27FC236}">
                  <a16:creationId xmlns:a16="http://schemas.microsoft.com/office/drawing/2014/main" id="{3C01371A-D686-9D08-7936-6D758DD9602C}"/>
                </a:ext>
              </a:extLst>
            </p:cNvPr>
            <p:cNvSpPr/>
            <p:nvPr/>
          </p:nvSpPr>
          <p:spPr>
            <a:xfrm>
              <a:off x="0" y="127"/>
              <a:ext cx="346583" cy="102616"/>
            </a:xfrm>
            <a:custGeom>
              <a:avLst/>
              <a:gdLst/>
              <a:ahLst/>
              <a:cxnLst/>
              <a:rect l="l" t="t" r="r" b="b"/>
              <a:pathLst>
                <a:path w="346583" h="102616">
                  <a:moveTo>
                    <a:pt x="51435" y="0"/>
                  </a:moveTo>
                  <a:cubicBezTo>
                    <a:pt x="22479" y="0"/>
                    <a:pt x="0" y="22352"/>
                    <a:pt x="0" y="51308"/>
                  </a:cubicBezTo>
                  <a:cubicBezTo>
                    <a:pt x="0" y="80264"/>
                    <a:pt x="22479" y="102616"/>
                    <a:pt x="51435" y="102616"/>
                  </a:cubicBezTo>
                  <a:lnTo>
                    <a:pt x="295275" y="102616"/>
                  </a:lnTo>
                  <a:cubicBezTo>
                    <a:pt x="324104" y="102616"/>
                    <a:pt x="346583" y="80137"/>
                    <a:pt x="346583" y="51308"/>
                  </a:cubicBezTo>
                  <a:cubicBezTo>
                    <a:pt x="346583" y="19177"/>
                    <a:pt x="324104" y="0"/>
                    <a:pt x="295275" y="0"/>
                  </a:cubicBezTo>
                  <a:close/>
                </a:path>
              </a:pathLst>
            </a:custGeom>
            <a:solidFill>
              <a:srgbClr val="7F7F7F"/>
            </a:solidFill>
          </p:spPr>
        </p:sp>
      </p:grpSp>
      <p:grpSp>
        <p:nvGrpSpPr>
          <p:cNvPr id="200" name="Group 215">
            <a:extLst>
              <a:ext uri="{FF2B5EF4-FFF2-40B4-BE49-F238E27FC236}">
                <a16:creationId xmlns:a16="http://schemas.microsoft.com/office/drawing/2014/main" id="{88DF0EDF-B77D-C5BE-DE5E-DF792A2A7EC8}"/>
              </a:ext>
            </a:extLst>
          </p:cNvPr>
          <p:cNvGrpSpPr/>
          <p:nvPr/>
        </p:nvGrpSpPr>
        <p:grpSpPr>
          <a:xfrm>
            <a:off x="4747901" y="3929940"/>
            <a:ext cx="259920" cy="77040"/>
            <a:chOff x="0" y="0"/>
            <a:chExt cx="346560" cy="102720"/>
          </a:xfrm>
        </p:grpSpPr>
        <p:sp>
          <p:nvSpPr>
            <p:cNvPr id="201" name="Freeform 216">
              <a:extLst>
                <a:ext uri="{FF2B5EF4-FFF2-40B4-BE49-F238E27FC236}">
                  <a16:creationId xmlns:a16="http://schemas.microsoft.com/office/drawing/2014/main" id="{80F29607-CD9A-96CF-BC93-6B0DCBEB1991}"/>
                </a:ext>
              </a:extLst>
            </p:cNvPr>
            <p:cNvSpPr/>
            <p:nvPr/>
          </p:nvSpPr>
          <p:spPr>
            <a:xfrm>
              <a:off x="0" y="127"/>
              <a:ext cx="346583" cy="102616"/>
            </a:xfrm>
            <a:custGeom>
              <a:avLst/>
              <a:gdLst/>
              <a:ahLst/>
              <a:cxnLst/>
              <a:rect l="l" t="t" r="r" b="b"/>
              <a:pathLst>
                <a:path w="346583" h="102616">
                  <a:moveTo>
                    <a:pt x="51435" y="0"/>
                  </a:moveTo>
                  <a:cubicBezTo>
                    <a:pt x="22479" y="0"/>
                    <a:pt x="0" y="22352"/>
                    <a:pt x="0" y="51308"/>
                  </a:cubicBezTo>
                  <a:cubicBezTo>
                    <a:pt x="0" y="80264"/>
                    <a:pt x="22479" y="102616"/>
                    <a:pt x="51435" y="102616"/>
                  </a:cubicBezTo>
                  <a:lnTo>
                    <a:pt x="295275" y="102616"/>
                  </a:lnTo>
                  <a:cubicBezTo>
                    <a:pt x="324104" y="102616"/>
                    <a:pt x="346583" y="80137"/>
                    <a:pt x="346583" y="51308"/>
                  </a:cubicBezTo>
                  <a:cubicBezTo>
                    <a:pt x="346583" y="22479"/>
                    <a:pt x="324104" y="0"/>
                    <a:pt x="295275" y="0"/>
                  </a:cubicBezTo>
                  <a:close/>
                </a:path>
              </a:pathLst>
            </a:custGeom>
            <a:solidFill>
              <a:srgbClr val="7F7F7F"/>
            </a:solidFill>
          </p:spPr>
        </p:sp>
      </p:grpSp>
      <p:grpSp>
        <p:nvGrpSpPr>
          <p:cNvPr id="202" name="Group 217">
            <a:extLst>
              <a:ext uri="{FF2B5EF4-FFF2-40B4-BE49-F238E27FC236}">
                <a16:creationId xmlns:a16="http://schemas.microsoft.com/office/drawing/2014/main" id="{605DB610-18C1-1631-F9F3-25FEA3579E70}"/>
              </a:ext>
            </a:extLst>
          </p:cNvPr>
          <p:cNvGrpSpPr/>
          <p:nvPr/>
        </p:nvGrpSpPr>
        <p:grpSpPr>
          <a:xfrm>
            <a:off x="4747901" y="4057380"/>
            <a:ext cx="206640" cy="79200"/>
            <a:chOff x="0" y="0"/>
            <a:chExt cx="275520" cy="105600"/>
          </a:xfrm>
        </p:grpSpPr>
        <p:sp>
          <p:nvSpPr>
            <p:cNvPr id="203" name="Freeform 218">
              <a:extLst>
                <a:ext uri="{FF2B5EF4-FFF2-40B4-BE49-F238E27FC236}">
                  <a16:creationId xmlns:a16="http://schemas.microsoft.com/office/drawing/2014/main" id="{D57F753A-E752-5469-124A-5CBE95C61E4C}"/>
                </a:ext>
              </a:extLst>
            </p:cNvPr>
            <p:cNvSpPr/>
            <p:nvPr/>
          </p:nvSpPr>
          <p:spPr>
            <a:xfrm>
              <a:off x="0" y="127"/>
              <a:ext cx="275463" cy="105410"/>
            </a:xfrm>
            <a:custGeom>
              <a:avLst/>
              <a:gdLst/>
              <a:ahLst/>
              <a:cxnLst/>
              <a:rect l="l" t="t" r="r" b="b"/>
              <a:pathLst>
                <a:path w="275463" h="105410">
                  <a:moveTo>
                    <a:pt x="51308" y="0"/>
                  </a:moveTo>
                  <a:cubicBezTo>
                    <a:pt x="22479" y="0"/>
                    <a:pt x="0" y="25527"/>
                    <a:pt x="0" y="54229"/>
                  </a:cubicBezTo>
                  <a:cubicBezTo>
                    <a:pt x="0" y="79756"/>
                    <a:pt x="22479" y="105410"/>
                    <a:pt x="51308" y="105410"/>
                  </a:cubicBezTo>
                  <a:lnTo>
                    <a:pt x="224282" y="105410"/>
                  </a:lnTo>
                  <a:cubicBezTo>
                    <a:pt x="249936" y="105410"/>
                    <a:pt x="275463" y="79883"/>
                    <a:pt x="275463" y="54229"/>
                  </a:cubicBezTo>
                  <a:cubicBezTo>
                    <a:pt x="275463" y="25527"/>
                    <a:pt x="256286" y="0"/>
                    <a:pt x="224282" y="0"/>
                  </a:cubicBezTo>
                  <a:close/>
                </a:path>
              </a:pathLst>
            </a:custGeom>
            <a:solidFill>
              <a:srgbClr val="7F7F7F"/>
            </a:solidFill>
          </p:spPr>
        </p:sp>
      </p:grpSp>
      <p:grpSp>
        <p:nvGrpSpPr>
          <p:cNvPr id="204" name="Group 219">
            <a:extLst>
              <a:ext uri="{FF2B5EF4-FFF2-40B4-BE49-F238E27FC236}">
                <a16:creationId xmlns:a16="http://schemas.microsoft.com/office/drawing/2014/main" id="{77202037-A591-E4A5-5DB9-05AF633BE14E}"/>
              </a:ext>
            </a:extLst>
          </p:cNvPr>
          <p:cNvGrpSpPr/>
          <p:nvPr/>
        </p:nvGrpSpPr>
        <p:grpSpPr>
          <a:xfrm>
            <a:off x="4644221" y="3456180"/>
            <a:ext cx="156240" cy="159120"/>
            <a:chOff x="0" y="0"/>
            <a:chExt cx="208320" cy="212160"/>
          </a:xfrm>
        </p:grpSpPr>
        <p:sp>
          <p:nvSpPr>
            <p:cNvPr id="205" name="Freeform 220">
              <a:extLst>
                <a:ext uri="{FF2B5EF4-FFF2-40B4-BE49-F238E27FC236}">
                  <a16:creationId xmlns:a16="http://schemas.microsoft.com/office/drawing/2014/main" id="{172FDBC8-2B17-6949-E2E9-FF5DD0398B55}"/>
                </a:ext>
              </a:extLst>
            </p:cNvPr>
            <p:cNvSpPr/>
            <p:nvPr/>
          </p:nvSpPr>
          <p:spPr>
            <a:xfrm>
              <a:off x="127" y="0"/>
              <a:ext cx="208153" cy="212217"/>
            </a:xfrm>
            <a:custGeom>
              <a:avLst/>
              <a:gdLst/>
              <a:ahLst/>
              <a:cxnLst/>
              <a:rect l="l" t="t" r="r" b="b"/>
              <a:pathLst>
                <a:path w="208153" h="212217">
                  <a:moveTo>
                    <a:pt x="172974" y="0"/>
                  </a:moveTo>
                  <a:cubicBezTo>
                    <a:pt x="76835" y="0"/>
                    <a:pt x="0" y="80391"/>
                    <a:pt x="0" y="176784"/>
                  </a:cubicBezTo>
                  <a:lnTo>
                    <a:pt x="0" y="212217"/>
                  </a:lnTo>
                  <a:lnTo>
                    <a:pt x="208153" y="212217"/>
                  </a:lnTo>
                  <a:lnTo>
                    <a:pt x="208153" y="0"/>
                  </a:lnTo>
                  <a:close/>
                </a:path>
              </a:pathLst>
            </a:custGeom>
            <a:solidFill>
              <a:srgbClr val="7F7F7F"/>
            </a:solidFill>
          </p:spPr>
        </p:sp>
      </p:grpSp>
      <p:grpSp>
        <p:nvGrpSpPr>
          <p:cNvPr id="206" name="Group 221">
            <a:extLst>
              <a:ext uri="{FF2B5EF4-FFF2-40B4-BE49-F238E27FC236}">
                <a16:creationId xmlns:a16="http://schemas.microsoft.com/office/drawing/2014/main" id="{12D68F3D-757A-5090-9200-A5B840208F2B}"/>
              </a:ext>
            </a:extLst>
          </p:cNvPr>
          <p:cNvGrpSpPr/>
          <p:nvPr/>
        </p:nvGrpSpPr>
        <p:grpSpPr>
          <a:xfrm>
            <a:off x="4848701" y="3456180"/>
            <a:ext cx="105840" cy="168480"/>
            <a:chOff x="0" y="0"/>
            <a:chExt cx="141120" cy="224640"/>
          </a:xfrm>
        </p:grpSpPr>
        <p:sp>
          <p:nvSpPr>
            <p:cNvPr id="207" name="Freeform 222">
              <a:extLst>
                <a:ext uri="{FF2B5EF4-FFF2-40B4-BE49-F238E27FC236}">
                  <a16:creationId xmlns:a16="http://schemas.microsoft.com/office/drawing/2014/main" id="{49123B7E-A45D-73F8-66A5-D38715ED1A69}"/>
                </a:ext>
              </a:extLst>
            </p:cNvPr>
            <p:cNvSpPr/>
            <p:nvPr/>
          </p:nvSpPr>
          <p:spPr>
            <a:xfrm>
              <a:off x="127" y="0"/>
              <a:ext cx="140970" cy="224663"/>
            </a:xfrm>
            <a:custGeom>
              <a:avLst/>
              <a:gdLst/>
              <a:ahLst/>
              <a:cxnLst/>
              <a:rect l="l" t="t" r="r" b="b"/>
              <a:pathLst>
                <a:path w="140970" h="224663">
                  <a:moveTo>
                    <a:pt x="0" y="0"/>
                  </a:moveTo>
                  <a:lnTo>
                    <a:pt x="0" y="215011"/>
                  </a:lnTo>
                  <a:lnTo>
                    <a:pt x="89662" y="215011"/>
                  </a:lnTo>
                  <a:cubicBezTo>
                    <a:pt x="108839" y="215011"/>
                    <a:pt x="128143" y="218313"/>
                    <a:pt x="140970" y="224663"/>
                  </a:cubicBezTo>
                  <a:lnTo>
                    <a:pt x="140970" y="105918"/>
                  </a:lnTo>
                  <a:cubicBezTo>
                    <a:pt x="140970" y="48133"/>
                    <a:pt x="92837" y="0"/>
                    <a:pt x="35179" y="0"/>
                  </a:cubicBezTo>
                  <a:close/>
                </a:path>
              </a:pathLst>
            </a:custGeom>
            <a:solidFill>
              <a:srgbClr val="7F7F7F"/>
            </a:solidFill>
          </p:spPr>
        </p:sp>
      </p:grpSp>
      <p:grpSp>
        <p:nvGrpSpPr>
          <p:cNvPr id="208" name="Group 223">
            <a:extLst>
              <a:ext uri="{FF2B5EF4-FFF2-40B4-BE49-F238E27FC236}">
                <a16:creationId xmlns:a16="http://schemas.microsoft.com/office/drawing/2014/main" id="{CD435933-6399-F06B-F75D-9D3C3870F8CE}"/>
              </a:ext>
            </a:extLst>
          </p:cNvPr>
          <p:cNvGrpSpPr/>
          <p:nvPr/>
        </p:nvGrpSpPr>
        <p:grpSpPr>
          <a:xfrm>
            <a:off x="4322381" y="3667860"/>
            <a:ext cx="632880" cy="469440"/>
            <a:chOff x="0" y="0"/>
            <a:chExt cx="843840" cy="625920"/>
          </a:xfrm>
        </p:grpSpPr>
        <p:sp>
          <p:nvSpPr>
            <p:cNvPr id="209" name="Freeform 224">
              <a:extLst>
                <a:ext uri="{FF2B5EF4-FFF2-40B4-BE49-F238E27FC236}">
                  <a16:creationId xmlns:a16="http://schemas.microsoft.com/office/drawing/2014/main" id="{38D0FCC7-15DF-7123-5EBE-FAF32D96C312}"/>
                </a:ext>
              </a:extLst>
            </p:cNvPr>
            <p:cNvSpPr/>
            <p:nvPr/>
          </p:nvSpPr>
          <p:spPr>
            <a:xfrm>
              <a:off x="0" y="127"/>
              <a:ext cx="843788" cy="625729"/>
            </a:xfrm>
            <a:custGeom>
              <a:avLst/>
              <a:gdLst/>
              <a:ahLst/>
              <a:cxnLst/>
              <a:rect l="l" t="t" r="r" b="b"/>
              <a:pathLst>
                <a:path w="843788" h="625729">
                  <a:moveTo>
                    <a:pt x="0" y="0"/>
                  </a:moveTo>
                  <a:lnTo>
                    <a:pt x="0" y="625729"/>
                  </a:lnTo>
                  <a:lnTo>
                    <a:pt x="38481" y="625729"/>
                  </a:lnTo>
                  <a:cubicBezTo>
                    <a:pt x="76962" y="625729"/>
                    <a:pt x="109093" y="600075"/>
                    <a:pt x="128270" y="567944"/>
                  </a:cubicBezTo>
                  <a:lnTo>
                    <a:pt x="205232" y="606425"/>
                  </a:lnTo>
                  <a:cubicBezTo>
                    <a:pt x="230886" y="616077"/>
                    <a:pt x="259842" y="625729"/>
                    <a:pt x="282321" y="625729"/>
                  </a:cubicBezTo>
                  <a:lnTo>
                    <a:pt x="356108" y="625729"/>
                  </a:lnTo>
                  <a:lnTo>
                    <a:pt x="356108" y="311277"/>
                  </a:lnTo>
                  <a:cubicBezTo>
                    <a:pt x="327279" y="336931"/>
                    <a:pt x="291973" y="349758"/>
                    <a:pt x="250190" y="349758"/>
                  </a:cubicBezTo>
                  <a:cubicBezTo>
                    <a:pt x="230886" y="349758"/>
                    <a:pt x="215011" y="333629"/>
                    <a:pt x="215011" y="311277"/>
                  </a:cubicBezTo>
                  <a:cubicBezTo>
                    <a:pt x="215011" y="291973"/>
                    <a:pt x="231013" y="275971"/>
                    <a:pt x="250190" y="275971"/>
                  </a:cubicBezTo>
                  <a:cubicBezTo>
                    <a:pt x="307975" y="275971"/>
                    <a:pt x="356108" y="227838"/>
                    <a:pt x="356108" y="173355"/>
                  </a:cubicBezTo>
                  <a:lnTo>
                    <a:pt x="356108" y="102616"/>
                  </a:lnTo>
                  <a:lnTo>
                    <a:pt x="792480" y="102616"/>
                  </a:lnTo>
                  <a:cubicBezTo>
                    <a:pt x="821309" y="102616"/>
                    <a:pt x="843788" y="80137"/>
                    <a:pt x="843788" y="51308"/>
                  </a:cubicBezTo>
                  <a:cubicBezTo>
                    <a:pt x="843788" y="22479"/>
                    <a:pt x="821309" y="0"/>
                    <a:pt x="792480" y="0"/>
                  </a:cubicBezTo>
                  <a:lnTo>
                    <a:pt x="362585" y="0"/>
                  </a:lnTo>
                  <a:cubicBezTo>
                    <a:pt x="336931" y="0"/>
                    <a:pt x="295275" y="16002"/>
                    <a:pt x="263144" y="44958"/>
                  </a:cubicBezTo>
                  <a:cubicBezTo>
                    <a:pt x="247142" y="60960"/>
                    <a:pt x="224663" y="67310"/>
                    <a:pt x="202184" y="67310"/>
                  </a:cubicBezTo>
                  <a:lnTo>
                    <a:pt x="134747" y="67310"/>
                  </a:lnTo>
                  <a:cubicBezTo>
                    <a:pt x="118745" y="28829"/>
                    <a:pt x="80264" y="0"/>
                    <a:pt x="38481" y="0"/>
                  </a:cubicBezTo>
                  <a:close/>
                </a:path>
              </a:pathLst>
            </a:custGeom>
            <a:solidFill>
              <a:srgbClr val="7F7F7F"/>
            </a:solidFill>
          </p:spPr>
        </p:sp>
      </p:grpSp>
      <p:grpSp>
        <p:nvGrpSpPr>
          <p:cNvPr id="210" name="Group 225">
            <a:extLst>
              <a:ext uri="{FF2B5EF4-FFF2-40B4-BE49-F238E27FC236}">
                <a16:creationId xmlns:a16="http://schemas.microsoft.com/office/drawing/2014/main" id="{9906BDDC-EB43-34ED-3D2F-2742883BA28E}"/>
              </a:ext>
            </a:extLst>
          </p:cNvPr>
          <p:cNvGrpSpPr/>
          <p:nvPr/>
        </p:nvGrpSpPr>
        <p:grpSpPr>
          <a:xfrm>
            <a:off x="4642061" y="3795300"/>
            <a:ext cx="156240" cy="553680"/>
            <a:chOff x="0" y="0"/>
            <a:chExt cx="208320" cy="738240"/>
          </a:xfrm>
        </p:grpSpPr>
        <p:sp>
          <p:nvSpPr>
            <p:cNvPr id="211" name="Freeform 226">
              <a:extLst>
                <a:ext uri="{FF2B5EF4-FFF2-40B4-BE49-F238E27FC236}">
                  <a16:creationId xmlns:a16="http://schemas.microsoft.com/office/drawing/2014/main" id="{8D8911A8-CE88-21C9-0AB7-DF2F3C528EED}"/>
                </a:ext>
              </a:extLst>
            </p:cNvPr>
            <p:cNvSpPr/>
            <p:nvPr/>
          </p:nvSpPr>
          <p:spPr>
            <a:xfrm>
              <a:off x="0" y="127"/>
              <a:ext cx="208280" cy="738124"/>
            </a:xfrm>
            <a:custGeom>
              <a:avLst/>
              <a:gdLst/>
              <a:ahLst/>
              <a:cxnLst/>
              <a:rect l="l" t="t" r="r" b="b"/>
              <a:pathLst>
                <a:path w="208280" h="738124">
                  <a:moveTo>
                    <a:pt x="0" y="0"/>
                  </a:moveTo>
                  <a:lnTo>
                    <a:pt x="0" y="6350"/>
                  </a:lnTo>
                  <a:lnTo>
                    <a:pt x="0" y="561594"/>
                  </a:lnTo>
                  <a:cubicBezTo>
                    <a:pt x="0" y="657860"/>
                    <a:pt x="76962" y="738124"/>
                    <a:pt x="172974" y="738124"/>
                  </a:cubicBezTo>
                  <a:lnTo>
                    <a:pt x="208280" y="738124"/>
                  </a:lnTo>
                  <a:lnTo>
                    <a:pt x="208280" y="526288"/>
                  </a:lnTo>
                  <a:lnTo>
                    <a:pt x="192405" y="526288"/>
                  </a:lnTo>
                  <a:cubicBezTo>
                    <a:pt x="125095" y="526288"/>
                    <a:pt x="73787" y="471805"/>
                    <a:pt x="73787" y="407670"/>
                  </a:cubicBezTo>
                  <a:cubicBezTo>
                    <a:pt x="73787" y="369189"/>
                    <a:pt x="89789" y="343535"/>
                    <a:pt x="108966" y="317881"/>
                  </a:cubicBezTo>
                  <a:cubicBezTo>
                    <a:pt x="83312" y="295402"/>
                    <a:pt x="73787" y="266446"/>
                    <a:pt x="73787" y="231140"/>
                  </a:cubicBezTo>
                  <a:cubicBezTo>
                    <a:pt x="73787" y="195834"/>
                    <a:pt x="89789" y="167005"/>
                    <a:pt x="108966" y="141351"/>
                  </a:cubicBezTo>
                  <a:cubicBezTo>
                    <a:pt x="83312" y="118618"/>
                    <a:pt x="73787" y="89789"/>
                    <a:pt x="73787" y="54483"/>
                  </a:cubicBezTo>
                  <a:cubicBezTo>
                    <a:pt x="73787" y="32131"/>
                    <a:pt x="76962" y="19177"/>
                    <a:pt x="83312" y="0"/>
                  </a:cubicBezTo>
                  <a:close/>
                </a:path>
              </a:pathLst>
            </a:custGeom>
            <a:solidFill>
              <a:srgbClr val="7F7F7F"/>
            </a:solidFill>
          </p:spPr>
        </p:sp>
      </p:grpSp>
      <p:grpSp>
        <p:nvGrpSpPr>
          <p:cNvPr id="212" name="Group 227">
            <a:extLst>
              <a:ext uri="{FF2B5EF4-FFF2-40B4-BE49-F238E27FC236}">
                <a16:creationId xmlns:a16="http://schemas.microsoft.com/office/drawing/2014/main" id="{4893C710-3F18-C656-A70B-FC00E44A2BCC}"/>
              </a:ext>
            </a:extLst>
          </p:cNvPr>
          <p:cNvGrpSpPr/>
          <p:nvPr/>
        </p:nvGrpSpPr>
        <p:grpSpPr>
          <a:xfrm>
            <a:off x="4851581" y="4182660"/>
            <a:ext cx="105840" cy="168480"/>
            <a:chOff x="0" y="0"/>
            <a:chExt cx="141120" cy="224640"/>
          </a:xfrm>
        </p:grpSpPr>
        <p:sp>
          <p:nvSpPr>
            <p:cNvPr id="213" name="Freeform 228">
              <a:extLst>
                <a:ext uri="{FF2B5EF4-FFF2-40B4-BE49-F238E27FC236}">
                  <a16:creationId xmlns:a16="http://schemas.microsoft.com/office/drawing/2014/main" id="{628670C0-270E-983A-48A0-FEDD6E35F61D}"/>
                </a:ext>
              </a:extLst>
            </p:cNvPr>
            <p:cNvSpPr/>
            <p:nvPr/>
          </p:nvSpPr>
          <p:spPr>
            <a:xfrm>
              <a:off x="0" y="127"/>
              <a:ext cx="141097" cy="224409"/>
            </a:xfrm>
            <a:custGeom>
              <a:avLst/>
              <a:gdLst/>
              <a:ahLst/>
              <a:cxnLst/>
              <a:rect l="l" t="t" r="r" b="b"/>
              <a:pathLst>
                <a:path w="141097" h="224409">
                  <a:moveTo>
                    <a:pt x="140970" y="0"/>
                  </a:moveTo>
                  <a:cubicBezTo>
                    <a:pt x="125095" y="6350"/>
                    <a:pt x="108966" y="9525"/>
                    <a:pt x="89789" y="9525"/>
                  </a:cubicBezTo>
                  <a:lnTo>
                    <a:pt x="0" y="9525"/>
                  </a:lnTo>
                  <a:lnTo>
                    <a:pt x="0" y="224409"/>
                  </a:lnTo>
                  <a:lnTo>
                    <a:pt x="38481" y="224409"/>
                  </a:lnTo>
                  <a:cubicBezTo>
                    <a:pt x="92964" y="224409"/>
                    <a:pt x="141097" y="176403"/>
                    <a:pt x="141097" y="118618"/>
                  </a:cubicBezTo>
                  <a:lnTo>
                    <a:pt x="141097" y="0"/>
                  </a:lnTo>
                  <a:close/>
                </a:path>
              </a:pathLst>
            </a:custGeom>
            <a:solidFill>
              <a:srgbClr val="7F7F7F"/>
            </a:solidFill>
          </p:spPr>
        </p:sp>
      </p:grpSp>
      <p:grpSp>
        <p:nvGrpSpPr>
          <p:cNvPr id="214" name="Group 229">
            <a:extLst>
              <a:ext uri="{FF2B5EF4-FFF2-40B4-BE49-F238E27FC236}">
                <a16:creationId xmlns:a16="http://schemas.microsoft.com/office/drawing/2014/main" id="{AF3A1075-61A5-70F4-3642-955FD74A93DA}"/>
              </a:ext>
            </a:extLst>
          </p:cNvPr>
          <p:cNvGrpSpPr/>
          <p:nvPr/>
        </p:nvGrpSpPr>
        <p:grpSpPr>
          <a:xfrm>
            <a:off x="10034861" y="3405060"/>
            <a:ext cx="890640" cy="890640"/>
            <a:chOff x="0" y="0"/>
            <a:chExt cx="1187520" cy="1187520"/>
          </a:xfrm>
        </p:grpSpPr>
        <p:sp>
          <p:nvSpPr>
            <p:cNvPr id="215" name="Freeform 230">
              <a:extLst>
                <a:ext uri="{FF2B5EF4-FFF2-40B4-BE49-F238E27FC236}">
                  <a16:creationId xmlns:a16="http://schemas.microsoft.com/office/drawing/2014/main" id="{2A36D8BB-1662-48C7-38CD-A36095231A9D}"/>
                </a:ext>
              </a:extLst>
            </p:cNvPr>
            <p:cNvSpPr/>
            <p:nvPr/>
          </p:nvSpPr>
          <p:spPr>
            <a:xfrm>
              <a:off x="127" y="0"/>
              <a:ext cx="1187450" cy="1187577"/>
            </a:xfrm>
            <a:custGeom>
              <a:avLst/>
              <a:gdLst/>
              <a:ahLst/>
              <a:cxnLst/>
              <a:rect l="l" t="t" r="r" b="b"/>
              <a:pathLst>
                <a:path w="1187450" h="1187577">
                  <a:moveTo>
                    <a:pt x="593598" y="0"/>
                  </a:moveTo>
                  <a:cubicBezTo>
                    <a:pt x="343408" y="0"/>
                    <a:pt x="128270" y="183007"/>
                    <a:pt x="80137" y="423672"/>
                  </a:cubicBezTo>
                  <a:cubicBezTo>
                    <a:pt x="35179" y="436499"/>
                    <a:pt x="0" y="478155"/>
                    <a:pt x="0" y="526415"/>
                  </a:cubicBezTo>
                  <a:lnTo>
                    <a:pt x="0" y="802386"/>
                  </a:lnTo>
                  <a:cubicBezTo>
                    <a:pt x="0" y="856996"/>
                    <a:pt x="48133" y="905129"/>
                    <a:pt x="102616" y="905129"/>
                  </a:cubicBezTo>
                  <a:lnTo>
                    <a:pt x="173228" y="905129"/>
                  </a:lnTo>
                  <a:cubicBezTo>
                    <a:pt x="192532" y="905129"/>
                    <a:pt x="208534" y="889000"/>
                    <a:pt x="208534" y="869823"/>
                  </a:cubicBezTo>
                  <a:lnTo>
                    <a:pt x="208534" y="452501"/>
                  </a:lnTo>
                  <a:cubicBezTo>
                    <a:pt x="208534" y="433197"/>
                    <a:pt x="192405" y="417195"/>
                    <a:pt x="173228" y="417195"/>
                  </a:cubicBezTo>
                  <a:lnTo>
                    <a:pt x="150749" y="417195"/>
                  </a:lnTo>
                  <a:cubicBezTo>
                    <a:pt x="198882" y="215011"/>
                    <a:pt x="385064" y="64135"/>
                    <a:pt x="593598" y="64135"/>
                  </a:cubicBezTo>
                  <a:cubicBezTo>
                    <a:pt x="802132" y="64135"/>
                    <a:pt x="985139" y="215011"/>
                    <a:pt x="1033272" y="417195"/>
                  </a:cubicBezTo>
                  <a:lnTo>
                    <a:pt x="1013968" y="417195"/>
                  </a:lnTo>
                  <a:cubicBezTo>
                    <a:pt x="994664" y="417195"/>
                    <a:pt x="978662" y="433197"/>
                    <a:pt x="978662" y="452501"/>
                  </a:cubicBezTo>
                  <a:lnTo>
                    <a:pt x="978662" y="869823"/>
                  </a:lnTo>
                  <a:cubicBezTo>
                    <a:pt x="978662" y="889127"/>
                    <a:pt x="994664" y="905129"/>
                    <a:pt x="1013968" y="905129"/>
                  </a:cubicBezTo>
                  <a:lnTo>
                    <a:pt x="1046099" y="905129"/>
                  </a:lnTo>
                  <a:cubicBezTo>
                    <a:pt x="1030097" y="985266"/>
                    <a:pt x="959485" y="1046353"/>
                    <a:pt x="872871" y="1046353"/>
                  </a:cubicBezTo>
                  <a:lnTo>
                    <a:pt x="689864" y="1046353"/>
                  </a:lnTo>
                  <a:cubicBezTo>
                    <a:pt x="673862" y="1007872"/>
                    <a:pt x="638556" y="978916"/>
                    <a:pt x="593598" y="978916"/>
                  </a:cubicBezTo>
                  <a:cubicBezTo>
                    <a:pt x="535813" y="978916"/>
                    <a:pt x="487680" y="1027049"/>
                    <a:pt x="487680" y="1081659"/>
                  </a:cubicBezTo>
                  <a:cubicBezTo>
                    <a:pt x="487680" y="1139444"/>
                    <a:pt x="535813" y="1187577"/>
                    <a:pt x="593598" y="1187577"/>
                  </a:cubicBezTo>
                  <a:cubicBezTo>
                    <a:pt x="638556" y="1187577"/>
                    <a:pt x="677037" y="1158621"/>
                    <a:pt x="689864" y="1120140"/>
                  </a:cubicBezTo>
                  <a:lnTo>
                    <a:pt x="872871" y="1120140"/>
                  </a:lnTo>
                  <a:cubicBezTo>
                    <a:pt x="998093" y="1120140"/>
                    <a:pt x="1097534" y="1027176"/>
                    <a:pt x="1113536" y="905129"/>
                  </a:cubicBezTo>
                  <a:cubicBezTo>
                    <a:pt x="1155192" y="895477"/>
                    <a:pt x="1187450" y="853694"/>
                    <a:pt x="1187450" y="805561"/>
                  </a:cubicBezTo>
                  <a:lnTo>
                    <a:pt x="1187450" y="529590"/>
                  </a:lnTo>
                  <a:cubicBezTo>
                    <a:pt x="1187450" y="478282"/>
                    <a:pt x="1152144" y="433324"/>
                    <a:pt x="1107186" y="423799"/>
                  </a:cubicBezTo>
                  <a:cubicBezTo>
                    <a:pt x="1058926" y="183007"/>
                    <a:pt x="840740" y="0"/>
                    <a:pt x="593598" y="0"/>
                  </a:cubicBezTo>
                  <a:close/>
                </a:path>
              </a:pathLst>
            </a:custGeom>
            <a:solidFill>
              <a:srgbClr val="7F7F7F"/>
            </a:solidFill>
          </p:spPr>
        </p:sp>
      </p:grpSp>
      <p:grpSp>
        <p:nvGrpSpPr>
          <p:cNvPr id="216" name="Group 231">
            <a:extLst>
              <a:ext uri="{FF2B5EF4-FFF2-40B4-BE49-F238E27FC236}">
                <a16:creationId xmlns:a16="http://schemas.microsoft.com/office/drawing/2014/main" id="{1805FD84-0072-168B-E880-47B9794B8639}"/>
              </a:ext>
            </a:extLst>
          </p:cNvPr>
          <p:cNvGrpSpPr/>
          <p:nvPr/>
        </p:nvGrpSpPr>
        <p:grpSpPr>
          <a:xfrm>
            <a:off x="10241501" y="3614580"/>
            <a:ext cx="478800" cy="471600"/>
            <a:chOff x="0" y="0"/>
            <a:chExt cx="638400" cy="628800"/>
          </a:xfrm>
        </p:grpSpPr>
        <p:sp>
          <p:nvSpPr>
            <p:cNvPr id="217" name="Freeform 232">
              <a:extLst>
                <a:ext uri="{FF2B5EF4-FFF2-40B4-BE49-F238E27FC236}">
                  <a16:creationId xmlns:a16="http://schemas.microsoft.com/office/drawing/2014/main" id="{4A9B7259-F8E7-2C87-84AE-21AD2B300BE8}"/>
                </a:ext>
              </a:extLst>
            </p:cNvPr>
            <p:cNvSpPr/>
            <p:nvPr/>
          </p:nvSpPr>
          <p:spPr>
            <a:xfrm>
              <a:off x="0" y="0"/>
              <a:ext cx="638556" cy="628650"/>
            </a:xfrm>
            <a:custGeom>
              <a:avLst/>
              <a:gdLst/>
              <a:ahLst/>
              <a:cxnLst/>
              <a:rect l="l" t="t" r="r" b="b"/>
              <a:pathLst>
                <a:path w="638556" h="628650">
                  <a:moveTo>
                    <a:pt x="317627" y="141224"/>
                  </a:moveTo>
                  <a:cubicBezTo>
                    <a:pt x="336931" y="141224"/>
                    <a:pt x="352933" y="157353"/>
                    <a:pt x="352933" y="176530"/>
                  </a:cubicBezTo>
                  <a:cubicBezTo>
                    <a:pt x="352933" y="199009"/>
                    <a:pt x="336804" y="211836"/>
                    <a:pt x="317627" y="211836"/>
                  </a:cubicBezTo>
                  <a:cubicBezTo>
                    <a:pt x="298450" y="211836"/>
                    <a:pt x="282448" y="199009"/>
                    <a:pt x="282448" y="176530"/>
                  </a:cubicBezTo>
                  <a:cubicBezTo>
                    <a:pt x="282448" y="157226"/>
                    <a:pt x="298450" y="141224"/>
                    <a:pt x="317627" y="141224"/>
                  </a:cubicBezTo>
                  <a:close/>
                  <a:moveTo>
                    <a:pt x="317627" y="279273"/>
                  </a:moveTo>
                  <a:cubicBezTo>
                    <a:pt x="336931" y="279273"/>
                    <a:pt x="352933" y="292100"/>
                    <a:pt x="352933" y="314579"/>
                  </a:cubicBezTo>
                  <a:lnTo>
                    <a:pt x="352933" y="455930"/>
                  </a:lnTo>
                  <a:cubicBezTo>
                    <a:pt x="352933" y="475234"/>
                    <a:pt x="336804" y="491236"/>
                    <a:pt x="317627" y="491236"/>
                  </a:cubicBezTo>
                  <a:cubicBezTo>
                    <a:pt x="298450" y="491236"/>
                    <a:pt x="282448" y="475234"/>
                    <a:pt x="282448" y="455930"/>
                  </a:cubicBezTo>
                  <a:lnTo>
                    <a:pt x="282448" y="314706"/>
                  </a:lnTo>
                  <a:cubicBezTo>
                    <a:pt x="282448" y="292227"/>
                    <a:pt x="298450" y="279400"/>
                    <a:pt x="317627" y="279400"/>
                  </a:cubicBezTo>
                  <a:close/>
                  <a:moveTo>
                    <a:pt x="320929" y="0"/>
                  </a:moveTo>
                  <a:cubicBezTo>
                    <a:pt x="147574" y="0"/>
                    <a:pt x="6477" y="141224"/>
                    <a:pt x="6477" y="314706"/>
                  </a:cubicBezTo>
                  <a:cubicBezTo>
                    <a:pt x="6477" y="366014"/>
                    <a:pt x="16129" y="417449"/>
                    <a:pt x="44958" y="465582"/>
                  </a:cubicBezTo>
                  <a:lnTo>
                    <a:pt x="6477" y="584327"/>
                  </a:lnTo>
                  <a:cubicBezTo>
                    <a:pt x="0" y="593852"/>
                    <a:pt x="0" y="606806"/>
                    <a:pt x="12954" y="619633"/>
                  </a:cubicBezTo>
                  <a:cubicBezTo>
                    <a:pt x="17526" y="624078"/>
                    <a:pt x="26924" y="628650"/>
                    <a:pt x="36449" y="628650"/>
                  </a:cubicBezTo>
                  <a:cubicBezTo>
                    <a:pt x="40386" y="628650"/>
                    <a:pt x="44450" y="627888"/>
                    <a:pt x="48260" y="625983"/>
                  </a:cubicBezTo>
                  <a:lnTo>
                    <a:pt x="166878" y="587375"/>
                  </a:lnTo>
                  <a:cubicBezTo>
                    <a:pt x="211836" y="616331"/>
                    <a:pt x="266319" y="625983"/>
                    <a:pt x="320929" y="625983"/>
                  </a:cubicBezTo>
                  <a:cubicBezTo>
                    <a:pt x="494157" y="625983"/>
                    <a:pt x="638556" y="487934"/>
                    <a:pt x="638556" y="314579"/>
                  </a:cubicBezTo>
                  <a:cubicBezTo>
                    <a:pt x="638556" y="141224"/>
                    <a:pt x="494030" y="0"/>
                    <a:pt x="320802" y="0"/>
                  </a:cubicBezTo>
                  <a:close/>
                </a:path>
              </a:pathLst>
            </a:custGeom>
            <a:solidFill>
              <a:srgbClr val="7F7F7F"/>
            </a:solidFill>
          </p:spPr>
        </p:sp>
      </p:grpSp>
      <p:grpSp>
        <p:nvGrpSpPr>
          <p:cNvPr id="218" name="Group 233">
            <a:extLst>
              <a:ext uri="{FF2B5EF4-FFF2-40B4-BE49-F238E27FC236}">
                <a16:creationId xmlns:a16="http://schemas.microsoft.com/office/drawing/2014/main" id="{FA2AF0A0-62BD-78DF-346C-FEF463F46EBA}"/>
              </a:ext>
            </a:extLst>
          </p:cNvPr>
          <p:cNvGrpSpPr/>
          <p:nvPr/>
        </p:nvGrpSpPr>
        <p:grpSpPr>
          <a:xfrm>
            <a:off x="5668781" y="3420180"/>
            <a:ext cx="652320" cy="655920"/>
            <a:chOff x="0" y="0"/>
            <a:chExt cx="869760" cy="874560"/>
          </a:xfrm>
        </p:grpSpPr>
        <p:sp>
          <p:nvSpPr>
            <p:cNvPr id="219" name="Freeform 234">
              <a:extLst>
                <a:ext uri="{FF2B5EF4-FFF2-40B4-BE49-F238E27FC236}">
                  <a16:creationId xmlns:a16="http://schemas.microsoft.com/office/drawing/2014/main" id="{660FA1A6-3815-2822-C7D2-AED96CBEAC1F}"/>
                </a:ext>
              </a:extLst>
            </p:cNvPr>
            <p:cNvSpPr/>
            <p:nvPr/>
          </p:nvSpPr>
          <p:spPr>
            <a:xfrm>
              <a:off x="127" y="127"/>
              <a:ext cx="869569" cy="874268"/>
            </a:xfrm>
            <a:custGeom>
              <a:avLst/>
              <a:gdLst/>
              <a:ahLst/>
              <a:cxnLst/>
              <a:rect l="l" t="t" r="r" b="b"/>
              <a:pathLst>
                <a:path w="869569" h="874268">
                  <a:moveTo>
                    <a:pt x="525018" y="0"/>
                  </a:moveTo>
                  <a:cubicBezTo>
                    <a:pt x="445135" y="0"/>
                    <a:pt x="365760" y="31242"/>
                    <a:pt x="304800" y="93853"/>
                  </a:cubicBezTo>
                  <a:lnTo>
                    <a:pt x="147574" y="251079"/>
                  </a:lnTo>
                  <a:cubicBezTo>
                    <a:pt x="171069" y="246126"/>
                    <a:pt x="195072" y="243586"/>
                    <a:pt x="219075" y="243586"/>
                  </a:cubicBezTo>
                  <a:cubicBezTo>
                    <a:pt x="257429" y="243586"/>
                    <a:pt x="296164" y="250063"/>
                    <a:pt x="333629" y="263906"/>
                  </a:cubicBezTo>
                  <a:lnTo>
                    <a:pt x="401066" y="193294"/>
                  </a:lnTo>
                  <a:cubicBezTo>
                    <a:pt x="434721" y="159639"/>
                    <a:pt x="478917" y="142621"/>
                    <a:pt x="522986" y="142621"/>
                  </a:cubicBezTo>
                  <a:cubicBezTo>
                    <a:pt x="567055" y="142621"/>
                    <a:pt x="611251" y="159512"/>
                    <a:pt x="644906" y="193294"/>
                  </a:cubicBezTo>
                  <a:cubicBezTo>
                    <a:pt x="715645" y="263906"/>
                    <a:pt x="715645" y="369697"/>
                    <a:pt x="644906" y="440436"/>
                  </a:cubicBezTo>
                  <a:lnTo>
                    <a:pt x="401066" y="684276"/>
                  </a:lnTo>
                  <a:cubicBezTo>
                    <a:pt x="367411" y="717931"/>
                    <a:pt x="323215" y="734822"/>
                    <a:pt x="279146" y="734822"/>
                  </a:cubicBezTo>
                  <a:cubicBezTo>
                    <a:pt x="235077" y="734822"/>
                    <a:pt x="190881" y="718058"/>
                    <a:pt x="157226" y="684276"/>
                  </a:cubicBezTo>
                  <a:cubicBezTo>
                    <a:pt x="128270" y="655320"/>
                    <a:pt x="112268" y="620141"/>
                    <a:pt x="109093" y="584708"/>
                  </a:cubicBezTo>
                  <a:lnTo>
                    <a:pt x="0" y="690626"/>
                  </a:lnTo>
                  <a:cubicBezTo>
                    <a:pt x="16002" y="722757"/>
                    <a:pt x="35306" y="751586"/>
                    <a:pt x="60960" y="780415"/>
                  </a:cubicBezTo>
                  <a:cubicBezTo>
                    <a:pt x="123444" y="842899"/>
                    <a:pt x="203708" y="874268"/>
                    <a:pt x="283083" y="874268"/>
                  </a:cubicBezTo>
                  <a:cubicBezTo>
                    <a:pt x="362458" y="874268"/>
                    <a:pt x="441198" y="842899"/>
                    <a:pt x="500507" y="780415"/>
                  </a:cubicBezTo>
                  <a:lnTo>
                    <a:pt x="747649" y="536575"/>
                  </a:lnTo>
                  <a:cubicBezTo>
                    <a:pt x="869569" y="414655"/>
                    <a:pt x="869569" y="218821"/>
                    <a:pt x="747649" y="93726"/>
                  </a:cubicBezTo>
                  <a:cubicBezTo>
                    <a:pt x="685038" y="31242"/>
                    <a:pt x="604901" y="0"/>
                    <a:pt x="525018" y="0"/>
                  </a:cubicBezTo>
                  <a:close/>
                </a:path>
              </a:pathLst>
            </a:custGeom>
            <a:solidFill>
              <a:srgbClr val="7F7F7F"/>
            </a:solidFill>
          </p:spPr>
        </p:sp>
      </p:grpSp>
      <p:grpSp>
        <p:nvGrpSpPr>
          <p:cNvPr id="220" name="Group 235">
            <a:extLst>
              <a:ext uri="{FF2B5EF4-FFF2-40B4-BE49-F238E27FC236}">
                <a16:creationId xmlns:a16="http://schemas.microsoft.com/office/drawing/2014/main" id="{22447671-6108-7659-F1AE-119053B37DC8}"/>
              </a:ext>
            </a:extLst>
          </p:cNvPr>
          <p:cNvGrpSpPr/>
          <p:nvPr/>
        </p:nvGrpSpPr>
        <p:grpSpPr>
          <a:xfrm>
            <a:off x="5382221" y="3651300"/>
            <a:ext cx="659520" cy="660960"/>
            <a:chOff x="0" y="0"/>
            <a:chExt cx="879360" cy="881280"/>
          </a:xfrm>
        </p:grpSpPr>
        <p:sp>
          <p:nvSpPr>
            <p:cNvPr id="221" name="Freeform 236">
              <a:extLst>
                <a:ext uri="{FF2B5EF4-FFF2-40B4-BE49-F238E27FC236}">
                  <a16:creationId xmlns:a16="http://schemas.microsoft.com/office/drawing/2014/main" id="{B0A6C567-EA5F-08D3-FE8D-9CCB497212AE}"/>
                </a:ext>
              </a:extLst>
            </p:cNvPr>
            <p:cNvSpPr/>
            <p:nvPr/>
          </p:nvSpPr>
          <p:spPr>
            <a:xfrm>
              <a:off x="127" y="127"/>
              <a:ext cx="878967" cy="881126"/>
            </a:xfrm>
            <a:custGeom>
              <a:avLst/>
              <a:gdLst/>
              <a:ahLst/>
              <a:cxnLst/>
              <a:rect l="l" t="t" r="r" b="b"/>
              <a:pathLst>
                <a:path w="878967" h="881126">
                  <a:moveTo>
                    <a:pt x="597154" y="0"/>
                  </a:moveTo>
                  <a:cubicBezTo>
                    <a:pt x="517271" y="0"/>
                    <a:pt x="437896" y="31242"/>
                    <a:pt x="378460" y="93726"/>
                  </a:cubicBezTo>
                  <a:lnTo>
                    <a:pt x="125095" y="347091"/>
                  </a:lnTo>
                  <a:cubicBezTo>
                    <a:pt x="0" y="472186"/>
                    <a:pt x="0" y="667893"/>
                    <a:pt x="125095" y="789686"/>
                  </a:cubicBezTo>
                  <a:cubicBezTo>
                    <a:pt x="187579" y="850646"/>
                    <a:pt x="267843" y="881126"/>
                    <a:pt x="347599" y="881126"/>
                  </a:cubicBezTo>
                  <a:cubicBezTo>
                    <a:pt x="427355" y="881126"/>
                    <a:pt x="506857" y="850646"/>
                    <a:pt x="567817" y="789686"/>
                  </a:cubicBezTo>
                  <a:lnTo>
                    <a:pt x="728345" y="629412"/>
                  </a:lnTo>
                  <a:cubicBezTo>
                    <a:pt x="706501" y="632841"/>
                    <a:pt x="684276" y="634619"/>
                    <a:pt x="661797" y="634619"/>
                  </a:cubicBezTo>
                  <a:cubicBezTo>
                    <a:pt x="621792" y="634619"/>
                    <a:pt x="581279" y="628904"/>
                    <a:pt x="542290" y="616585"/>
                  </a:cubicBezTo>
                  <a:lnTo>
                    <a:pt x="465328" y="693547"/>
                  </a:lnTo>
                  <a:cubicBezTo>
                    <a:pt x="431673" y="727202"/>
                    <a:pt x="387477" y="744093"/>
                    <a:pt x="343408" y="744093"/>
                  </a:cubicBezTo>
                  <a:cubicBezTo>
                    <a:pt x="299339" y="744093"/>
                    <a:pt x="255143" y="727329"/>
                    <a:pt x="221488" y="693547"/>
                  </a:cubicBezTo>
                  <a:cubicBezTo>
                    <a:pt x="154051" y="623062"/>
                    <a:pt x="154051" y="517144"/>
                    <a:pt x="221488" y="446532"/>
                  </a:cubicBezTo>
                  <a:lnTo>
                    <a:pt x="474853" y="193167"/>
                  </a:lnTo>
                  <a:cubicBezTo>
                    <a:pt x="508508" y="159512"/>
                    <a:pt x="552704" y="142621"/>
                    <a:pt x="596773" y="142621"/>
                  </a:cubicBezTo>
                  <a:cubicBezTo>
                    <a:pt x="640842" y="142621"/>
                    <a:pt x="684911" y="159385"/>
                    <a:pt x="718693" y="193167"/>
                  </a:cubicBezTo>
                  <a:cubicBezTo>
                    <a:pt x="747649" y="222123"/>
                    <a:pt x="763651" y="260604"/>
                    <a:pt x="766826" y="295783"/>
                  </a:cubicBezTo>
                  <a:lnTo>
                    <a:pt x="843788" y="218821"/>
                  </a:lnTo>
                  <a:lnTo>
                    <a:pt x="878967" y="183642"/>
                  </a:lnTo>
                  <a:cubicBezTo>
                    <a:pt x="862965" y="151638"/>
                    <a:pt x="843788" y="122682"/>
                    <a:pt x="818007" y="93726"/>
                  </a:cubicBezTo>
                  <a:cubicBezTo>
                    <a:pt x="757174" y="31242"/>
                    <a:pt x="676910" y="0"/>
                    <a:pt x="597154" y="0"/>
                  </a:cubicBezTo>
                  <a:close/>
                </a:path>
              </a:pathLst>
            </a:custGeom>
            <a:solidFill>
              <a:srgbClr val="7F7F7F"/>
            </a:solidFill>
          </p:spPr>
        </p:sp>
      </p:grpSp>
      <p:grpSp>
        <p:nvGrpSpPr>
          <p:cNvPr id="222" name="Group 237">
            <a:extLst>
              <a:ext uri="{FF2B5EF4-FFF2-40B4-BE49-F238E27FC236}">
                <a16:creationId xmlns:a16="http://schemas.microsoft.com/office/drawing/2014/main" id="{2C109E8B-C715-AAF4-0813-45F57E0826D2}"/>
              </a:ext>
            </a:extLst>
          </p:cNvPr>
          <p:cNvGrpSpPr/>
          <p:nvPr/>
        </p:nvGrpSpPr>
        <p:grpSpPr>
          <a:xfrm>
            <a:off x="11438861" y="3577860"/>
            <a:ext cx="575280" cy="570240"/>
            <a:chOff x="0" y="0"/>
            <a:chExt cx="767040" cy="760320"/>
          </a:xfrm>
        </p:grpSpPr>
        <p:sp>
          <p:nvSpPr>
            <p:cNvPr id="223" name="Freeform 238">
              <a:extLst>
                <a:ext uri="{FF2B5EF4-FFF2-40B4-BE49-F238E27FC236}">
                  <a16:creationId xmlns:a16="http://schemas.microsoft.com/office/drawing/2014/main" id="{C87A3FC5-B16C-D495-A53F-D7F511F0EC9C}"/>
                </a:ext>
              </a:extLst>
            </p:cNvPr>
            <p:cNvSpPr/>
            <p:nvPr/>
          </p:nvSpPr>
          <p:spPr>
            <a:xfrm>
              <a:off x="127" y="127"/>
              <a:ext cx="766826" cy="760222"/>
            </a:xfrm>
            <a:custGeom>
              <a:avLst/>
              <a:gdLst/>
              <a:ahLst/>
              <a:cxnLst/>
              <a:rect l="l" t="t" r="r" b="b"/>
              <a:pathLst>
                <a:path w="766826" h="760222">
                  <a:moveTo>
                    <a:pt x="381762" y="67310"/>
                  </a:moveTo>
                  <a:cubicBezTo>
                    <a:pt x="401066" y="67310"/>
                    <a:pt x="416941" y="83312"/>
                    <a:pt x="416941" y="102489"/>
                  </a:cubicBezTo>
                  <a:lnTo>
                    <a:pt x="416941" y="368808"/>
                  </a:lnTo>
                  <a:lnTo>
                    <a:pt x="545338" y="497078"/>
                  </a:lnTo>
                  <a:cubicBezTo>
                    <a:pt x="561340" y="513207"/>
                    <a:pt x="561340" y="532384"/>
                    <a:pt x="545338" y="545211"/>
                  </a:cubicBezTo>
                  <a:cubicBezTo>
                    <a:pt x="538861" y="551688"/>
                    <a:pt x="530098" y="554736"/>
                    <a:pt x="521208" y="554736"/>
                  </a:cubicBezTo>
                  <a:cubicBezTo>
                    <a:pt x="512318" y="554736"/>
                    <a:pt x="503555" y="551561"/>
                    <a:pt x="497205" y="545211"/>
                  </a:cubicBezTo>
                  <a:lnTo>
                    <a:pt x="356108" y="404114"/>
                  </a:lnTo>
                  <a:cubicBezTo>
                    <a:pt x="349631" y="397637"/>
                    <a:pt x="346456" y="387985"/>
                    <a:pt x="346456" y="378460"/>
                  </a:cubicBezTo>
                  <a:lnTo>
                    <a:pt x="346456" y="102616"/>
                  </a:lnTo>
                  <a:cubicBezTo>
                    <a:pt x="346456" y="83312"/>
                    <a:pt x="362585" y="67437"/>
                    <a:pt x="381762" y="67437"/>
                  </a:cubicBezTo>
                  <a:close/>
                  <a:moveTo>
                    <a:pt x="381762" y="0"/>
                  </a:moveTo>
                  <a:cubicBezTo>
                    <a:pt x="170053" y="0"/>
                    <a:pt x="0" y="173101"/>
                    <a:pt x="0" y="381635"/>
                  </a:cubicBezTo>
                  <a:cubicBezTo>
                    <a:pt x="0" y="593344"/>
                    <a:pt x="173228" y="760222"/>
                    <a:pt x="381889" y="760222"/>
                  </a:cubicBezTo>
                  <a:cubicBezTo>
                    <a:pt x="590550" y="760222"/>
                    <a:pt x="763651" y="590169"/>
                    <a:pt x="763651" y="381635"/>
                  </a:cubicBezTo>
                  <a:cubicBezTo>
                    <a:pt x="766826" y="173101"/>
                    <a:pt x="593598" y="0"/>
                    <a:pt x="381762" y="0"/>
                  </a:cubicBezTo>
                  <a:close/>
                </a:path>
              </a:pathLst>
            </a:custGeom>
            <a:solidFill>
              <a:srgbClr val="7F7F7F"/>
            </a:solidFill>
          </p:spPr>
        </p:sp>
      </p:grpSp>
      <p:grpSp>
        <p:nvGrpSpPr>
          <p:cNvPr id="224" name="Group 239">
            <a:extLst>
              <a:ext uri="{FF2B5EF4-FFF2-40B4-BE49-F238E27FC236}">
                <a16:creationId xmlns:a16="http://schemas.microsoft.com/office/drawing/2014/main" id="{DFB45EEE-EB75-1C8D-74B1-EC8FA19211AE}"/>
              </a:ext>
            </a:extLst>
          </p:cNvPr>
          <p:cNvGrpSpPr/>
          <p:nvPr/>
        </p:nvGrpSpPr>
        <p:grpSpPr>
          <a:xfrm>
            <a:off x="11279741" y="3418740"/>
            <a:ext cx="892800" cy="890640"/>
            <a:chOff x="0" y="0"/>
            <a:chExt cx="1190400" cy="1187520"/>
          </a:xfrm>
        </p:grpSpPr>
        <p:sp>
          <p:nvSpPr>
            <p:cNvPr id="225" name="Freeform 240">
              <a:extLst>
                <a:ext uri="{FF2B5EF4-FFF2-40B4-BE49-F238E27FC236}">
                  <a16:creationId xmlns:a16="http://schemas.microsoft.com/office/drawing/2014/main" id="{2161710B-1B72-F62A-0627-87669F3A2C94}"/>
                </a:ext>
              </a:extLst>
            </p:cNvPr>
            <p:cNvSpPr/>
            <p:nvPr/>
          </p:nvSpPr>
          <p:spPr>
            <a:xfrm>
              <a:off x="0" y="127"/>
              <a:ext cx="1190371" cy="1187323"/>
            </a:xfrm>
            <a:custGeom>
              <a:avLst/>
              <a:gdLst/>
              <a:ahLst/>
              <a:cxnLst/>
              <a:rect l="l" t="t" r="r" b="b"/>
              <a:pathLst>
                <a:path w="1190371" h="1187323">
                  <a:moveTo>
                    <a:pt x="593598" y="137922"/>
                  </a:moveTo>
                  <a:cubicBezTo>
                    <a:pt x="843788" y="137922"/>
                    <a:pt x="1045972" y="343408"/>
                    <a:pt x="1045972" y="593598"/>
                  </a:cubicBezTo>
                  <a:cubicBezTo>
                    <a:pt x="1045972" y="843788"/>
                    <a:pt x="847090" y="1046099"/>
                    <a:pt x="593598" y="1046099"/>
                  </a:cubicBezTo>
                  <a:cubicBezTo>
                    <a:pt x="346583" y="1046099"/>
                    <a:pt x="141224" y="840740"/>
                    <a:pt x="141224" y="593598"/>
                  </a:cubicBezTo>
                  <a:cubicBezTo>
                    <a:pt x="141224" y="343281"/>
                    <a:pt x="343281" y="137922"/>
                    <a:pt x="593598" y="137922"/>
                  </a:cubicBezTo>
                  <a:close/>
                  <a:moveTo>
                    <a:pt x="593598" y="0"/>
                  </a:moveTo>
                  <a:cubicBezTo>
                    <a:pt x="269621" y="0"/>
                    <a:pt x="0" y="266319"/>
                    <a:pt x="0" y="593598"/>
                  </a:cubicBezTo>
                  <a:cubicBezTo>
                    <a:pt x="0" y="917702"/>
                    <a:pt x="269621" y="1187323"/>
                    <a:pt x="593598" y="1187323"/>
                  </a:cubicBezTo>
                  <a:cubicBezTo>
                    <a:pt x="917575" y="1187323"/>
                    <a:pt x="1187196" y="917702"/>
                    <a:pt x="1187196" y="593598"/>
                  </a:cubicBezTo>
                  <a:cubicBezTo>
                    <a:pt x="1190371" y="266319"/>
                    <a:pt x="920877" y="0"/>
                    <a:pt x="593598" y="0"/>
                  </a:cubicBezTo>
                  <a:close/>
                </a:path>
              </a:pathLst>
            </a:custGeom>
            <a:solidFill>
              <a:srgbClr val="7F7F7F"/>
            </a:solidFill>
          </p:spPr>
        </p:sp>
      </p:grpSp>
      <p:grpSp>
        <p:nvGrpSpPr>
          <p:cNvPr id="226" name="Group 241">
            <a:extLst>
              <a:ext uri="{FF2B5EF4-FFF2-40B4-BE49-F238E27FC236}">
                <a16:creationId xmlns:a16="http://schemas.microsoft.com/office/drawing/2014/main" id="{C74938AA-DE6D-CC5A-1D6E-8C10621D137A}"/>
              </a:ext>
            </a:extLst>
          </p:cNvPr>
          <p:cNvGrpSpPr/>
          <p:nvPr/>
        </p:nvGrpSpPr>
        <p:grpSpPr>
          <a:xfrm>
            <a:off x="6498941" y="5158980"/>
            <a:ext cx="902160" cy="926640"/>
            <a:chOff x="0" y="0"/>
            <a:chExt cx="1202880" cy="1235520"/>
          </a:xfrm>
        </p:grpSpPr>
        <p:sp>
          <p:nvSpPr>
            <p:cNvPr id="227" name="Freeform 242">
              <a:extLst>
                <a:ext uri="{FF2B5EF4-FFF2-40B4-BE49-F238E27FC236}">
                  <a16:creationId xmlns:a16="http://schemas.microsoft.com/office/drawing/2014/main" id="{6790E695-00C3-AF7E-B310-4D49366A1709}"/>
                </a:ext>
              </a:extLst>
            </p:cNvPr>
            <p:cNvSpPr/>
            <p:nvPr/>
          </p:nvSpPr>
          <p:spPr>
            <a:xfrm>
              <a:off x="127" y="127"/>
              <a:ext cx="1202563" cy="1235329"/>
            </a:xfrm>
            <a:custGeom>
              <a:avLst/>
              <a:gdLst/>
              <a:ahLst/>
              <a:cxnLst/>
              <a:rect l="l" t="t" r="r" b="b"/>
              <a:pathLst>
                <a:path w="1202563" h="1235329">
                  <a:moveTo>
                    <a:pt x="602869" y="0"/>
                  </a:moveTo>
                  <a:cubicBezTo>
                    <a:pt x="493268" y="0"/>
                    <a:pt x="404876" y="88900"/>
                    <a:pt x="401828" y="205359"/>
                  </a:cubicBezTo>
                  <a:cubicBezTo>
                    <a:pt x="401828" y="300355"/>
                    <a:pt x="468757" y="383159"/>
                    <a:pt x="560197" y="398526"/>
                  </a:cubicBezTo>
                  <a:lnTo>
                    <a:pt x="560197" y="514985"/>
                  </a:lnTo>
                  <a:cubicBezTo>
                    <a:pt x="468757" y="533400"/>
                    <a:pt x="401828" y="616077"/>
                    <a:pt x="401828" y="711200"/>
                  </a:cubicBezTo>
                  <a:cubicBezTo>
                    <a:pt x="401828" y="744982"/>
                    <a:pt x="407924" y="775589"/>
                    <a:pt x="423164" y="803148"/>
                  </a:cubicBezTo>
                  <a:lnTo>
                    <a:pt x="328803" y="879729"/>
                  </a:lnTo>
                  <a:cubicBezTo>
                    <a:pt x="295402" y="849122"/>
                    <a:pt x="249682" y="833755"/>
                    <a:pt x="204089" y="833755"/>
                  </a:cubicBezTo>
                  <a:cubicBezTo>
                    <a:pt x="91313" y="836803"/>
                    <a:pt x="0" y="925703"/>
                    <a:pt x="0" y="1036066"/>
                  </a:cubicBezTo>
                  <a:cubicBezTo>
                    <a:pt x="0" y="1146429"/>
                    <a:pt x="91313" y="1235329"/>
                    <a:pt x="203962" y="1235329"/>
                  </a:cubicBezTo>
                  <a:cubicBezTo>
                    <a:pt x="313563" y="1235329"/>
                    <a:pt x="398780" y="1143381"/>
                    <a:pt x="404876" y="1036193"/>
                  </a:cubicBezTo>
                  <a:cubicBezTo>
                    <a:pt x="404876" y="1002411"/>
                    <a:pt x="395732" y="971804"/>
                    <a:pt x="380492" y="944118"/>
                  </a:cubicBezTo>
                  <a:lnTo>
                    <a:pt x="477901" y="867537"/>
                  </a:lnTo>
                  <a:cubicBezTo>
                    <a:pt x="511429" y="898144"/>
                    <a:pt x="557022" y="913511"/>
                    <a:pt x="602742" y="913511"/>
                  </a:cubicBezTo>
                  <a:cubicBezTo>
                    <a:pt x="651510" y="913511"/>
                    <a:pt x="694055" y="895096"/>
                    <a:pt x="727456" y="867537"/>
                  </a:cubicBezTo>
                  <a:lnTo>
                    <a:pt x="821944" y="944118"/>
                  </a:lnTo>
                  <a:cubicBezTo>
                    <a:pt x="806831" y="971804"/>
                    <a:pt x="800735" y="1002411"/>
                    <a:pt x="800735" y="1036193"/>
                  </a:cubicBezTo>
                  <a:cubicBezTo>
                    <a:pt x="800735" y="1146556"/>
                    <a:pt x="892048" y="1235329"/>
                    <a:pt x="1001649" y="1235329"/>
                  </a:cubicBezTo>
                  <a:cubicBezTo>
                    <a:pt x="1111250" y="1235329"/>
                    <a:pt x="1199642" y="1143381"/>
                    <a:pt x="1202563" y="1036193"/>
                  </a:cubicBezTo>
                  <a:cubicBezTo>
                    <a:pt x="1202563" y="925703"/>
                    <a:pt x="1117346" y="836930"/>
                    <a:pt x="1001649" y="833755"/>
                  </a:cubicBezTo>
                  <a:cubicBezTo>
                    <a:pt x="952881" y="833755"/>
                    <a:pt x="910336" y="852170"/>
                    <a:pt x="876808" y="879729"/>
                  </a:cubicBezTo>
                  <a:lnTo>
                    <a:pt x="782320" y="803021"/>
                  </a:lnTo>
                  <a:cubicBezTo>
                    <a:pt x="797560" y="775462"/>
                    <a:pt x="803656" y="744855"/>
                    <a:pt x="803656" y="711073"/>
                  </a:cubicBezTo>
                  <a:cubicBezTo>
                    <a:pt x="803656" y="615950"/>
                    <a:pt x="736727" y="530225"/>
                    <a:pt x="645287" y="514858"/>
                  </a:cubicBezTo>
                  <a:lnTo>
                    <a:pt x="645287" y="398526"/>
                  </a:lnTo>
                  <a:cubicBezTo>
                    <a:pt x="736600" y="380111"/>
                    <a:pt x="803656" y="300355"/>
                    <a:pt x="803656" y="205359"/>
                  </a:cubicBezTo>
                  <a:cubicBezTo>
                    <a:pt x="803783" y="91948"/>
                    <a:pt x="715391" y="6096"/>
                    <a:pt x="602869" y="0"/>
                  </a:cubicBezTo>
                  <a:close/>
                </a:path>
              </a:pathLst>
            </a:custGeom>
            <a:solidFill>
              <a:srgbClr val="7F7F7F"/>
            </a:solidFill>
          </p:spPr>
        </p:sp>
      </p:grpSp>
      <p:grpSp>
        <p:nvGrpSpPr>
          <p:cNvPr id="228" name="Group 243">
            <a:extLst>
              <a:ext uri="{FF2B5EF4-FFF2-40B4-BE49-F238E27FC236}">
                <a16:creationId xmlns:a16="http://schemas.microsoft.com/office/drawing/2014/main" id="{39A7030C-D8DB-648A-0BE6-DB773D8D4B9B}"/>
              </a:ext>
            </a:extLst>
          </p:cNvPr>
          <p:cNvGrpSpPr/>
          <p:nvPr/>
        </p:nvGrpSpPr>
        <p:grpSpPr>
          <a:xfrm>
            <a:off x="7578221" y="5303700"/>
            <a:ext cx="918000" cy="781200"/>
            <a:chOff x="0" y="0"/>
            <a:chExt cx="1224000" cy="1041600"/>
          </a:xfrm>
        </p:grpSpPr>
        <p:sp>
          <p:nvSpPr>
            <p:cNvPr id="229" name="Freeform 244">
              <a:extLst>
                <a:ext uri="{FF2B5EF4-FFF2-40B4-BE49-F238E27FC236}">
                  <a16:creationId xmlns:a16="http://schemas.microsoft.com/office/drawing/2014/main" id="{2C52FC36-7C2A-2CFB-A8AF-EBD1E5799047}"/>
                </a:ext>
              </a:extLst>
            </p:cNvPr>
            <p:cNvSpPr/>
            <p:nvPr/>
          </p:nvSpPr>
          <p:spPr>
            <a:xfrm>
              <a:off x="127" y="127"/>
              <a:ext cx="1223772" cy="1041273"/>
            </a:xfrm>
            <a:custGeom>
              <a:avLst/>
              <a:gdLst/>
              <a:ahLst/>
              <a:cxnLst/>
              <a:rect l="l" t="t" r="r" b="b"/>
              <a:pathLst>
                <a:path w="1223772" h="1041273">
                  <a:moveTo>
                    <a:pt x="170434" y="321564"/>
                  </a:moveTo>
                  <a:lnTo>
                    <a:pt x="170434" y="686054"/>
                  </a:lnTo>
                  <a:cubicBezTo>
                    <a:pt x="170434" y="707390"/>
                    <a:pt x="188722" y="722757"/>
                    <a:pt x="213106" y="722757"/>
                  </a:cubicBezTo>
                  <a:lnTo>
                    <a:pt x="252603" y="722757"/>
                  </a:lnTo>
                  <a:lnTo>
                    <a:pt x="252603" y="964819"/>
                  </a:lnTo>
                  <a:lnTo>
                    <a:pt x="76073" y="964819"/>
                  </a:lnTo>
                  <a:lnTo>
                    <a:pt x="76073" y="321564"/>
                  </a:lnTo>
                  <a:close/>
                  <a:moveTo>
                    <a:pt x="395732" y="321564"/>
                  </a:moveTo>
                  <a:lnTo>
                    <a:pt x="395732" y="686054"/>
                  </a:lnTo>
                  <a:cubicBezTo>
                    <a:pt x="395732" y="707390"/>
                    <a:pt x="414020" y="722757"/>
                    <a:pt x="438404" y="722757"/>
                  </a:cubicBezTo>
                  <a:lnTo>
                    <a:pt x="474980" y="722757"/>
                  </a:lnTo>
                  <a:lnTo>
                    <a:pt x="474980" y="964819"/>
                  </a:lnTo>
                  <a:lnTo>
                    <a:pt x="328676" y="964819"/>
                  </a:lnTo>
                  <a:lnTo>
                    <a:pt x="328676" y="722884"/>
                  </a:lnTo>
                  <a:lnTo>
                    <a:pt x="368300" y="722884"/>
                  </a:lnTo>
                  <a:cubicBezTo>
                    <a:pt x="389509" y="722884"/>
                    <a:pt x="410972" y="704469"/>
                    <a:pt x="410972" y="686181"/>
                  </a:cubicBezTo>
                  <a:lnTo>
                    <a:pt x="410972" y="321564"/>
                  </a:lnTo>
                  <a:close/>
                  <a:moveTo>
                    <a:pt x="733679" y="321564"/>
                  </a:moveTo>
                  <a:lnTo>
                    <a:pt x="733679" y="686054"/>
                  </a:lnTo>
                  <a:cubicBezTo>
                    <a:pt x="733679" y="707390"/>
                    <a:pt x="751967" y="722757"/>
                    <a:pt x="776351" y="722757"/>
                  </a:cubicBezTo>
                  <a:lnTo>
                    <a:pt x="819023" y="722757"/>
                  </a:lnTo>
                  <a:lnTo>
                    <a:pt x="819023" y="964819"/>
                  </a:lnTo>
                  <a:lnTo>
                    <a:pt x="648462" y="964819"/>
                  </a:lnTo>
                  <a:lnTo>
                    <a:pt x="648462" y="722884"/>
                  </a:lnTo>
                  <a:lnTo>
                    <a:pt x="691134" y="722884"/>
                  </a:lnTo>
                  <a:cubicBezTo>
                    <a:pt x="715518" y="722884"/>
                    <a:pt x="733806" y="704469"/>
                    <a:pt x="733806" y="686181"/>
                  </a:cubicBezTo>
                  <a:lnTo>
                    <a:pt x="733806" y="321564"/>
                  </a:lnTo>
                  <a:close/>
                  <a:moveTo>
                    <a:pt x="1062609" y="321564"/>
                  </a:moveTo>
                  <a:lnTo>
                    <a:pt x="1062609" y="964819"/>
                  </a:lnTo>
                  <a:lnTo>
                    <a:pt x="965073" y="964819"/>
                  </a:lnTo>
                  <a:lnTo>
                    <a:pt x="965073" y="722884"/>
                  </a:lnTo>
                  <a:lnTo>
                    <a:pt x="1007745" y="722884"/>
                  </a:lnTo>
                  <a:cubicBezTo>
                    <a:pt x="1028954" y="722884"/>
                    <a:pt x="1050417" y="704469"/>
                    <a:pt x="1050417" y="686181"/>
                  </a:cubicBezTo>
                  <a:lnTo>
                    <a:pt x="1050417" y="321564"/>
                  </a:lnTo>
                  <a:close/>
                  <a:moveTo>
                    <a:pt x="36449" y="0"/>
                  </a:moveTo>
                  <a:cubicBezTo>
                    <a:pt x="15113" y="0"/>
                    <a:pt x="0" y="18288"/>
                    <a:pt x="0" y="36703"/>
                  </a:cubicBezTo>
                  <a:lnTo>
                    <a:pt x="0" y="1004570"/>
                  </a:lnTo>
                  <a:cubicBezTo>
                    <a:pt x="0" y="1026033"/>
                    <a:pt x="18288" y="1041273"/>
                    <a:pt x="36576" y="1041273"/>
                  </a:cubicBezTo>
                  <a:lnTo>
                    <a:pt x="1181100" y="1041273"/>
                  </a:lnTo>
                  <a:cubicBezTo>
                    <a:pt x="1205484" y="1041273"/>
                    <a:pt x="1223772" y="1022858"/>
                    <a:pt x="1223772" y="1004570"/>
                  </a:cubicBezTo>
                  <a:lnTo>
                    <a:pt x="1223772" y="36703"/>
                  </a:lnTo>
                  <a:cubicBezTo>
                    <a:pt x="1220724" y="18288"/>
                    <a:pt x="1202563" y="0"/>
                    <a:pt x="1181100" y="0"/>
                  </a:cubicBezTo>
                  <a:close/>
                </a:path>
              </a:pathLst>
            </a:custGeom>
            <a:solidFill>
              <a:srgbClr val="7F7F7F"/>
            </a:solidFill>
          </p:spPr>
        </p:sp>
      </p:grpSp>
      <p:grpSp>
        <p:nvGrpSpPr>
          <p:cNvPr id="230" name="Group 245">
            <a:extLst>
              <a:ext uri="{FF2B5EF4-FFF2-40B4-BE49-F238E27FC236}">
                <a16:creationId xmlns:a16="http://schemas.microsoft.com/office/drawing/2014/main" id="{B21A53A7-7DEE-3482-ADAF-78118F32B885}"/>
              </a:ext>
            </a:extLst>
          </p:cNvPr>
          <p:cNvGrpSpPr/>
          <p:nvPr/>
        </p:nvGrpSpPr>
        <p:grpSpPr>
          <a:xfrm>
            <a:off x="8872781" y="5182740"/>
            <a:ext cx="737280" cy="740160"/>
            <a:chOff x="0" y="0"/>
            <a:chExt cx="983040" cy="986880"/>
          </a:xfrm>
        </p:grpSpPr>
        <p:sp>
          <p:nvSpPr>
            <p:cNvPr id="231" name="Freeform 246">
              <a:extLst>
                <a:ext uri="{FF2B5EF4-FFF2-40B4-BE49-F238E27FC236}">
                  <a16:creationId xmlns:a16="http://schemas.microsoft.com/office/drawing/2014/main" id="{7D46CBE3-12AD-932B-FBD4-95A30946F54F}"/>
                </a:ext>
              </a:extLst>
            </p:cNvPr>
            <p:cNvSpPr/>
            <p:nvPr/>
          </p:nvSpPr>
          <p:spPr>
            <a:xfrm>
              <a:off x="0" y="0"/>
              <a:ext cx="982980" cy="986917"/>
            </a:xfrm>
            <a:custGeom>
              <a:avLst/>
              <a:gdLst/>
              <a:ahLst/>
              <a:cxnLst/>
              <a:rect l="l" t="t" r="r" b="b"/>
              <a:pathLst>
                <a:path w="982980" h="986917">
                  <a:moveTo>
                    <a:pt x="493014" y="370967"/>
                  </a:moveTo>
                  <a:cubicBezTo>
                    <a:pt x="559943" y="370967"/>
                    <a:pt x="614680" y="423037"/>
                    <a:pt x="614680" y="493522"/>
                  </a:cubicBezTo>
                  <a:cubicBezTo>
                    <a:pt x="614680" y="560959"/>
                    <a:pt x="559943" y="616077"/>
                    <a:pt x="493014" y="616077"/>
                  </a:cubicBezTo>
                  <a:cubicBezTo>
                    <a:pt x="423037" y="616077"/>
                    <a:pt x="371348" y="560959"/>
                    <a:pt x="371348" y="493522"/>
                  </a:cubicBezTo>
                  <a:cubicBezTo>
                    <a:pt x="371348" y="429133"/>
                    <a:pt x="426085" y="370967"/>
                    <a:pt x="493014" y="370967"/>
                  </a:cubicBezTo>
                  <a:close/>
                  <a:moveTo>
                    <a:pt x="493014" y="0"/>
                  </a:moveTo>
                  <a:cubicBezTo>
                    <a:pt x="222123" y="0"/>
                    <a:pt x="0" y="220726"/>
                    <a:pt x="0" y="493522"/>
                  </a:cubicBezTo>
                  <a:cubicBezTo>
                    <a:pt x="6096" y="769239"/>
                    <a:pt x="222123" y="986917"/>
                    <a:pt x="493014" y="986917"/>
                  </a:cubicBezTo>
                  <a:cubicBezTo>
                    <a:pt x="760857" y="986917"/>
                    <a:pt x="982980" y="766318"/>
                    <a:pt x="982980" y="493522"/>
                  </a:cubicBezTo>
                  <a:cubicBezTo>
                    <a:pt x="982980" y="220726"/>
                    <a:pt x="760857" y="0"/>
                    <a:pt x="493014" y="0"/>
                  </a:cubicBezTo>
                  <a:close/>
                </a:path>
              </a:pathLst>
            </a:custGeom>
            <a:solidFill>
              <a:srgbClr val="7F7F7F"/>
            </a:solidFill>
          </p:spPr>
        </p:sp>
      </p:grpSp>
      <p:grpSp>
        <p:nvGrpSpPr>
          <p:cNvPr id="232" name="Group 247">
            <a:extLst>
              <a:ext uri="{FF2B5EF4-FFF2-40B4-BE49-F238E27FC236}">
                <a16:creationId xmlns:a16="http://schemas.microsoft.com/office/drawing/2014/main" id="{3B77B984-2C0E-C00F-16F9-11FB6D708540}"/>
              </a:ext>
            </a:extLst>
          </p:cNvPr>
          <p:cNvGrpSpPr/>
          <p:nvPr/>
        </p:nvGrpSpPr>
        <p:grpSpPr>
          <a:xfrm>
            <a:off x="8996621" y="5554980"/>
            <a:ext cx="799200" cy="552240"/>
            <a:chOff x="0" y="0"/>
            <a:chExt cx="1065600" cy="736320"/>
          </a:xfrm>
        </p:grpSpPr>
        <p:sp>
          <p:nvSpPr>
            <p:cNvPr id="233" name="Freeform 248">
              <a:extLst>
                <a:ext uri="{FF2B5EF4-FFF2-40B4-BE49-F238E27FC236}">
                  <a16:creationId xmlns:a16="http://schemas.microsoft.com/office/drawing/2014/main" id="{237DAA69-3448-9349-EAAF-E4E2F6C07516}"/>
                </a:ext>
              </a:extLst>
            </p:cNvPr>
            <p:cNvSpPr/>
            <p:nvPr/>
          </p:nvSpPr>
          <p:spPr>
            <a:xfrm>
              <a:off x="127" y="0"/>
              <a:ext cx="1065530" cy="736219"/>
            </a:xfrm>
            <a:custGeom>
              <a:avLst/>
              <a:gdLst/>
              <a:ahLst/>
              <a:cxnLst/>
              <a:rect l="l" t="t" r="r" b="b"/>
              <a:pathLst>
                <a:path w="1065530" h="736219">
                  <a:moveTo>
                    <a:pt x="944245" y="0"/>
                  </a:moveTo>
                  <a:cubicBezTo>
                    <a:pt x="873379" y="0"/>
                    <a:pt x="815848" y="53340"/>
                    <a:pt x="815848" y="123063"/>
                  </a:cubicBezTo>
                  <a:cubicBezTo>
                    <a:pt x="815848" y="175260"/>
                    <a:pt x="849249" y="224282"/>
                    <a:pt x="898017" y="239649"/>
                  </a:cubicBezTo>
                  <a:lnTo>
                    <a:pt x="898017" y="288671"/>
                  </a:lnTo>
                  <a:cubicBezTo>
                    <a:pt x="898017" y="429641"/>
                    <a:pt x="791464" y="549275"/>
                    <a:pt x="654431" y="567690"/>
                  </a:cubicBezTo>
                  <a:lnTo>
                    <a:pt x="654431" y="469519"/>
                  </a:lnTo>
                  <a:cubicBezTo>
                    <a:pt x="563118" y="533908"/>
                    <a:pt x="450469" y="570738"/>
                    <a:pt x="328676" y="570738"/>
                  </a:cubicBezTo>
                  <a:cubicBezTo>
                    <a:pt x="206883" y="570738"/>
                    <a:pt x="94234" y="533908"/>
                    <a:pt x="0" y="469519"/>
                  </a:cubicBezTo>
                  <a:lnTo>
                    <a:pt x="0" y="613664"/>
                  </a:lnTo>
                  <a:cubicBezTo>
                    <a:pt x="0" y="684149"/>
                    <a:pt x="54737" y="736219"/>
                    <a:pt x="121793" y="736219"/>
                  </a:cubicBezTo>
                  <a:lnTo>
                    <a:pt x="520573" y="736219"/>
                  </a:lnTo>
                  <a:cubicBezTo>
                    <a:pt x="575310" y="736219"/>
                    <a:pt x="624078" y="702564"/>
                    <a:pt x="639318" y="653542"/>
                  </a:cubicBezTo>
                  <a:cubicBezTo>
                    <a:pt x="831088" y="632079"/>
                    <a:pt x="974090" y="478790"/>
                    <a:pt x="977265" y="282575"/>
                  </a:cubicBezTo>
                  <a:lnTo>
                    <a:pt x="977265" y="233553"/>
                  </a:lnTo>
                  <a:cubicBezTo>
                    <a:pt x="1028954" y="215138"/>
                    <a:pt x="1065530" y="165989"/>
                    <a:pt x="1062482" y="107823"/>
                  </a:cubicBezTo>
                  <a:cubicBezTo>
                    <a:pt x="1059307" y="55626"/>
                    <a:pt x="1013714" y="9779"/>
                    <a:pt x="955802" y="508"/>
                  </a:cubicBezTo>
                  <a:cubicBezTo>
                    <a:pt x="951992" y="254"/>
                    <a:pt x="948055" y="0"/>
                    <a:pt x="944245" y="0"/>
                  </a:cubicBezTo>
                  <a:close/>
                </a:path>
              </a:pathLst>
            </a:custGeom>
            <a:solidFill>
              <a:srgbClr val="7F7F7F"/>
            </a:solidFill>
          </p:spPr>
        </p:sp>
      </p:grpSp>
      <p:grpSp>
        <p:nvGrpSpPr>
          <p:cNvPr id="234" name="Group 249">
            <a:extLst>
              <a:ext uri="{FF2B5EF4-FFF2-40B4-BE49-F238E27FC236}">
                <a16:creationId xmlns:a16="http://schemas.microsoft.com/office/drawing/2014/main" id="{EFB8BD0B-8F4D-E78C-A869-0E3929CBC065}"/>
              </a:ext>
            </a:extLst>
          </p:cNvPr>
          <p:cNvGrpSpPr/>
          <p:nvPr/>
        </p:nvGrpSpPr>
        <p:grpSpPr>
          <a:xfrm>
            <a:off x="13091261" y="5717700"/>
            <a:ext cx="367920" cy="358560"/>
            <a:chOff x="0" y="0"/>
            <a:chExt cx="490560" cy="478080"/>
          </a:xfrm>
        </p:grpSpPr>
        <p:sp>
          <p:nvSpPr>
            <p:cNvPr id="235" name="Freeform 250">
              <a:extLst>
                <a:ext uri="{FF2B5EF4-FFF2-40B4-BE49-F238E27FC236}">
                  <a16:creationId xmlns:a16="http://schemas.microsoft.com/office/drawing/2014/main" id="{1B9270AE-0F02-0B2E-837D-862363F5F4EB}"/>
                </a:ext>
              </a:extLst>
            </p:cNvPr>
            <p:cNvSpPr/>
            <p:nvPr/>
          </p:nvSpPr>
          <p:spPr>
            <a:xfrm>
              <a:off x="127" y="127"/>
              <a:ext cx="490474" cy="477901"/>
            </a:xfrm>
            <a:custGeom>
              <a:avLst/>
              <a:gdLst/>
              <a:ahLst/>
              <a:cxnLst/>
              <a:rect l="l" t="t" r="r" b="b"/>
              <a:pathLst>
                <a:path w="490474" h="477901">
                  <a:moveTo>
                    <a:pt x="216281" y="0"/>
                  </a:moveTo>
                  <a:cubicBezTo>
                    <a:pt x="191897" y="42926"/>
                    <a:pt x="161417" y="79629"/>
                    <a:pt x="127889" y="119380"/>
                  </a:cubicBezTo>
                  <a:cubicBezTo>
                    <a:pt x="91313" y="162433"/>
                    <a:pt x="45593" y="193040"/>
                    <a:pt x="0" y="217551"/>
                  </a:cubicBezTo>
                  <a:lnTo>
                    <a:pt x="213233" y="431927"/>
                  </a:lnTo>
                  <a:cubicBezTo>
                    <a:pt x="243713" y="462534"/>
                    <a:pt x="282575" y="477901"/>
                    <a:pt x="321437" y="477901"/>
                  </a:cubicBezTo>
                  <a:cubicBezTo>
                    <a:pt x="360299" y="477901"/>
                    <a:pt x="399034" y="462534"/>
                    <a:pt x="429514" y="431927"/>
                  </a:cubicBezTo>
                  <a:cubicBezTo>
                    <a:pt x="490474" y="370713"/>
                    <a:pt x="490474" y="275590"/>
                    <a:pt x="429514" y="214376"/>
                  </a:cubicBezTo>
                  <a:lnTo>
                    <a:pt x="216281" y="0"/>
                  </a:lnTo>
                  <a:close/>
                </a:path>
              </a:pathLst>
            </a:custGeom>
            <a:solidFill>
              <a:srgbClr val="7F7F7F"/>
            </a:solidFill>
          </p:spPr>
        </p:sp>
      </p:grpSp>
      <p:grpSp>
        <p:nvGrpSpPr>
          <p:cNvPr id="236" name="Group 251">
            <a:extLst>
              <a:ext uri="{FF2B5EF4-FFF2-40B4-BE49-F238E27FC236}">
                <a16:creationId xmlns:a16="http://schemas.microsoft.com/office/drawing/2014/main" id="{0FD0BFB8-7C1D-8081-EEC3-E765F966D1D8}"/>
              </a:ext>
            </a:extLst>
          </p:cNvPr>
          <p:cNvGrpSpPr/>
          <p:nvPr/>
        </p:nvGrpSpPr>
        <p:grpSpPr>
          <a:xfrm>
            <a:off x="12526781" y="5147460"/>
            <a:ext cx="719280" cy="726480"/>
            <a:chOff x="0" y="0"/>
            <a:chExt cx="959040" cy="968640"/>
          </a:xfrm>
        </p:grpSpPr>
        <p:sp>
          <p:nvSpPr>
            <p:cNvPr id="237" name="Freeform 252">
              <a:extLst>
                <a:ext uri="{FF2B5EF4-FFF2-40B4-BE49-F238E27FC236}">
                  <a16:creationId xmlns:a16="http://schemas.microsoft.com/office/drawing/2014/main" id="{680EB88A-1B1D-BC7D-55B5-98517BB75491}"/>
                </a:ext>
              </a:extLst>
            </p:cNvPr>
            <p:cNvSpPr/>
            <p:nvPr/>
          </p:nvSpPr>
          <p:spPr>
            <a:xfrm>
              <a:off x="0" y="127"/>
              <a:ext cx="958977" cy="968502"/>
            </a:xfrm>
            <a:custGeom>
              <a:avLst/>
              <a:gdLst/>
              <a:ahLst/>
              <a:cxnLst/>
              <a:rect l="l" t="t" r="r" b="b"/>
              <a:pathLst>
                <a:path w="958977" h="968502">
                  <a:moveTo>
                    <a:pt x="481076" y="165481"/>
                  </a:moveTo>
                  <a:cubicBezTo>
                    <a:pt x="654558" y="165481"/>
                    <a:pt x="800735" y="312547"/>
                    <a:pt x="800735" y="487299"/>
                  </a:cubicBezTo>
                  <a:cubicBezTo>
                    <a:pt x="797687" y="573151"/>
                    <a:pt x="767207" y="652780"/>
                    <a:pt x="709422" y="711073"/>
                  </a:cubicBezTo>
                  <a:cubicBezTo>
                    <a:pt x="651637" y="769366"/>
                    <a:pt x="572389" y="809117"/>
                    <a:pt x="481076" y="809117"/>
                  </a:cubicBezTo>
                  <a:cubicBezTo>
                    <a:pt x="304546" y="809117"/>
                    <a:pt x="161417" y="665099"/>
                    <a:pt x="161417" y="487299"/>
                  </a:cubicBezTo>
                  <a:cubicBezTo>
                    <a:pt x="161417" y="312547"/>
                    <a:pt x="304546" y="165481"/>
                    <a:pt x="481076" y="165481"/>
                  </a:cubicBezTo>
                  <a:close/>
                  <a:moveTo>
                    <a:pt x="481076" y="0"/>
                  </a:moveTo>
                  <a:cubicBezTo>
                    <a:pt x="219202" y="0"/>
                    <a:pt x="0" y="220599"/>
                    <a:pt x="0" y="484124"/>
                  </a:cubicBezTo>
                  <a:cubicBezTo>
                    <a:pt x="0" y="747649"/>
                    <a:pt x="219202" y="968375"/>
                    <a:pt x="481076" y="968375"/>
                  </a:cubicBezTo>
                  <a:cubicBezTo>
                    <a:pt x="484505" y="968502"/>
                    <a:pt x="487807" y="968502"/>
                    <a:pt x="491236" y="968502"/>
                  </a:cubicBezTo>
                  <a:cubicBezTo>
                    <a:pt x="615315" y="968502"/>
                    <a:pt x="733044" y="913892"/>
                    <a:pt x="821944" y="821309"/>
                  </a:cubicBezTo>
                  <a:cubicBezTo>
                    <a:pt x="910209" y="729361"/>
                    <a:pt x="958977" y="609854"/>
                    <a:pt x="958977" y="484124"/>
                  </a:cubicBezTo>
                  <a:cubicBezTo>
                    <a:pt x="958977" y="220599"/>
                    <a:pt x="742823" y="0"/>
                    <a:pt x="481076" y="0"/>
                  </a:cubicBezTo>
                  <a:close/>
                </a:path>
              </a:pathLst>
            </a:custGeom>
            <a:solidFill>
              <a:srgbClr val="7F7F7F"/>
            </a:solidFill>
          </p:spPr>
        </p:sp>
      </p:grpSp>
      <p:grpSp>
        <p:nvGrpSpPr>
          <p:cNvPr id="238" name="Group 253">
            <a:extLst>
              <a:ext uri="{FF2B5EF4-FFF2-40B4-BE49-F238E27FC236}">
                <a16:creationId xmlns:a16="http://schemas.microsoft.com/office/drawing/2014/main" id="{6763E868-5713-0670-DEC1-B2556BA14714}"/>
              </a:ext>
            </a:extLst>
          </p:cNvPr>
          <p:cNvGrpSpPr/>
          <p:nvPr/>
        </p:nvGrpSpPr>
        <p:grpSpPr>
          <a:xfrm>
            <a:off x="7622141" y="6994980"/>
            <a:ext cx="812880" cy="600480"/>
            <a:chOff x="0" y="0"/>
            <a:chExt cx="1083840" cy="800640"/>
          </a:xfrm>
        </p:grpSpPr>
        <p:sp>
          <p:nvSpPr>
            <p:cNvPr id="239" name="Freeform 254">
              <a:extLst>
                <a:ext uri="{FF2B5EF4-FFF2-40B4-BE49-F238E27FC236}">
                  <a16:creationId xmlns:a16="http://schemas.microsoft.com/office/drawing/2014/main" id="{2D45CE17-25B0-BDCE-2200-1F9FCEFCEC35}"/>
                </a:ext>
              </a:extLst>
            </p:cNvPr>
            <p:cNvSpPr/>
            <p:nvPr/>
          </p:nvSpPr>
          <p:spPr>
            <a:xfrm>
              <a:off x="-34925" y="0"/>
              <a:ext cx="1118870" cy="800735"/>
            </a:xfrm>
            <a:custGeom>
              <a:avLst/>
              <a:gdLst/>
              <a:ahLst/>
              <a:cxnLst/>
              <a:rect l="l" t="t" r="r" b="b"/>
              <a:pathLst>
                <a:path w="1118870" h="800735">
                  <a:moveTo>
                    <a:pt x="1010920" y="146558"/>
                  </a:moveTo>
                  <a:cubicBezTo>
                    <a:pt x="1029843" y="146558"/>
                    <a:pt x="1048639" y="162814"/>
                    <a:pt x="1048639" y="184531"/>
                  </a:cubicBezTo>
                  <a:cubicBezTo>
                    <a:pt x="1048639" y="322961"/>
                    <a:pt x="983996" y="401701"/>
                    <a:pt x="886968" y="428879"/>
                  </a:cubicBezTo>
                  <a:cubicBezTo>
                    <a:pt x="895096" y="399034"/>
                    <a:pt x="903097" y="363728"/>
                    <a:pt x="903097" y="331216"/>
                  </a:cubicBezTo>
                  <a:lnTo>
                    <a:pt x="903097" y="146558"/>
                  </a:lnTo>
                  <a:close/>
                  <a:moveTo>
                    <a:pt x="148336" y="146558"/>
                  </a:moveTo>
                  <a:lnTo>
                    <a:pt x="148336" y="328422"/>
                  </a:lnTo>
                  <a:cubicBezTo>
                    <a:pt x="148336" y="363728"/>
                    <a:pt x="153670" y="396367"/>
                    <a:pt x="164465" y="431546"/>
                  </a:cubicBezTo>
                  <a:cubicBezTo>
                    <a:pt x="67437" y="404368"/>
                    <a:pt x="0" y="325755"/>
                    <a:pt x="0" y="184531"/>
                  </a:cubicBezTo>
                  <a:cubicBezTo>
                    <a:pt x="0" y="162814"/>
                    <a:pt x="16129" y="146558"/>
                    <a:pt x="37719" y="146558"/>
                  </a:cubicBezTo>
                  <a:close/>
                  <a:moveTo>
                    <a:pt x="164465" y="314833"/>
                  </a:moveTo>
                  <a:cubicBezTo>
                    <a:pt x="186055" y="314833"/>
                    <a:pt x="202184" y="333756"/>
                    <a:pt x="202184" y="352806"/>
                  </a:cubicBezTo>
                  <a:cubicBezTo>
                    <a:pt x="202184" y="398907"/>
                    <a:pt x="229108" y="434213"/>
                    <a:pt x="266827" y="453136"/>
                  </a:cubicBezTo>
                  <a:cubicBezTo>
                    <a:pt x="282956" y="458597"/>
                    <a:pt x="293751" y="482981"/>
                    <a:pt x="285623" y="499364"/>
                  </a:cubicBezTo>
                  <a:cubicBezTo>
                    <a:pt x="281305" y="512699"/>
                    <a:pt x="264033" y="522478"/>
                    <a:pt x="249047" y="522478"/>
                  </a:cubicBezTo>
                  <a:cubicBezTo>
                    <a:pt x="245872" y="522478"/>
                    <a:pt x="242697" y="522097"/>
                    <a:pt x="239903" y="521081"/>
                  </a:cubicBezTo>
                  <a:cubicBezTo>
                    <a:pt x="169799" y="493903"/>
                    <a:pt x="129286" y="426085"/>
                    <a:pt x="129286" y="352806"/>
                  </a:cubicBezTo>
                  <a:cubicBezTo>
                    <a:pt x="129286" y="333756"/>
                    <a:pt x="145415" y="314833"/>
                    <a:pt x="164338" y="314833"/>
                  </a:cubicBezTo>
                  <a:close/>
                  <a:moveTo>
                    <a:pt x="291084" y="0"/>
                  </a:moveTo>
                  <a:cubicBezTo>
                    <a:pt x="269494" y="0"/>
                    <a:pt x="253365" y="16256"/>
                    <a:pt x="253365" y="37973"/>
                  </a:cubicBezTo>
                  <a:lnTo>
                    <a:pt x="253365" y="75946"/>
                  </a:lnTo>
                  <a:lnTo>
                    <a:pt x="142875" y="75946"/>
                  </a:lnTo>
                  <a:cubicBezTo>
                    <a:pt x="80772" y="75946"/>
                    <a:pt x="35052" y="122174"/>
                    <a:pt x="35052" y="184531"/>
                  </a:cubicBezTo>
                  <a:cubicBezTo>
                    <a:pt x="35052" y="393573"/>
                    <a:pt x="164465" y="499364"/>
                    <a:pt x="307340" y="510286"/>
                  </a:cubicBezTo>
                  <a:cubicBezTo>
                    <a:pt x="390906" y="635127"/>
                    <a:pt x="469011" y="610743"/>
                    <a:pt x="469011" y="662305"/>
                  </a:cubicBezTo>
                  <a:cubicBezTo>
                    <a:pt x="469011" y="713867"/>
                    <a:pt x="447421" y="765429"/>
                    <a:pt x="415163" y="800735"/>
                  </a:cubicBezTo>
                  <a:lnTo>
                    <a:pt x="735965" y="800735"/>
                  </a:lnTo>
                  <a:cubicBezTo>
                    <a:pt x="700913" y="765429"/>
                    <a:pt x="682117" y="713867"/>
                    <a:pt x="682117" y="662305"/>
                  </a:cubicBezTo>
                  <a:cubicBezTo>
                    <a:pt x="682117" y="610743"/>
                    <a:pt x="763016" y="635127"/>
                    <a:pt x="846582" y="510286"/>
                  </a:cubicBezTo>
                  <a:cubicBezTo>
                    <a:pt x="994791" y="499491"/>
                    <a:pt x="1118870" y="390906"/>
                    <a:pt x="1118870" y="184531"/>
                  </a:cubicBezTo>
                  <a:cubicBezTo>
                    <a:pt x="1118870" y="122174"/>
                    <a:pt x="1070229" y="75946"/>
                    <a:pt x="1010920" y="75946"/>
                  </a:cubicBezTo>
                  <a:lnTo>
                    <a:pt x="903097" y="75946"/>
                  </a:lnTo>
                  <a:lnTo>
                    <a:pt x="903097" y="37973"/>
                  </a:lnTo>
                  <a:cubicBezTo>
                    <a:pt x="903097" y="16256"/>
                    <a:pt x="886841" y="0"/>
                    <a:pt x="865251" y="0"/>
                  </a:cubicBezTo>
                  <a:close/>
                </a:path>
              </a:pathLst>
            </a:custGeom>
            <a:solidFill>
              <a:srgbClr val="7F7F7F"/>
            </a:solidFill>
          </p:spPr>
        </p:sp>
      </p:grpSp>
      <p:grpSp>
        <p:nvGrpSpPr>
          <p:cNvPr id="240" name="Group 255">
            <a:extLst>
              <a:ext uri="{FF2B5EF4-FFF2-40B4-BE49-F238E27FC236}">
                <a16:creationId xmlns:a16="http://schemas.microsoft.com/office/drawing/2014/main" id="{055D4A8E-26A3-C694-B952-2E1F677CF23E}"/>
              </a:ext>
            </a:extLst>
          </p:cNvPr>
          <p:cNvGrpSpPr/>
          <p:nvPr/>
        </p:nvGrpSpPr>
        <p:grpSpPr>
          <a:xfrm>
            <a:off x="7777661" y="7650180"/>
            <a:ext cx="498960" cy="162720"/>
            <a:chOff x="0" y="0"/>
            <a:chExt cx="665280" cy="216960"/>
          </a:xfrm>
        </p:grpSpPr>
        <p:sp>
          <p:nvSpPr>
            <p:cNvPr id="241" name="Freeform 256">
              <a:extLst>
                <a:ext uri="{FF2B5EF4-FFF2-40B4-BE49-F238E27FC236}">
                  <a16:creationId xmlns:a16="http://schemas.microsoft.com/office/drawing/2014/main" id="{9367B187-F6CA-ACA0-1351-52C79EF6B240}"/>
                </a:ext>
              </a:extLst>
            </p:cNvPr>
            <p:cNvSpPr/>
            <p:nvPr/>
          </p:nvSpPr>
          <p:spPr>
            <a:xfrm>
              <a:off x="0" y="127"/>
              <a:ext cx="665099" cy="216789"/>
            </a:xfrm>
            <a:custGeom>
              <a:avLst/>
              <a:gdLst/>
              <a:ahLst/>
              <a:cxnLst/>
              <a:rect l="l" t="t" r="r" b="b"/>
              <a:pathLst>
                <a:path w="665099" h="216789">
                  <a:moveTo>
                    <a:pt x="64770" y="0"/>
                  </a:moveTo>
                  <a:lnTo>
                    <a:pt x="5334" y="168021"/>
                  </a:lnTo>
                  <a:cubicBezTo>
                    <a:pt x="0" y="192405"/>
                    <a:pt x="13462" y="216789"/>
                    <a:pt x="40386" y="216789"/>
                  </a:cubicBezTo>
                  <a:lnTo>
                    <a:pt x="622046" y="216789"/>
                  </a:lnTo>
                  <a:cubicBezTo>
                    <a:pt x="648970" y="216789"/>
                    <a:pt x="665099" y="192405"/>
                    <a:pt x="657098" y="168021"/>
                  </a:cubicBezTo>
                  <a:lnTo>
                    <a:pt x="597916" y="0"/>
                  </a:lnTo>
                  <a:close/>
                </a:path>
              </a:pathLst>
            </a:custGeom>
            <a:solidFill>
              <a:srgbClr val="7F7F7F"/>
            </a:solidFill>
          </p:spPr>
        </p:sp>
      </p:grpSp>
      <p:grpSp>
        <p:nvGrpSpPr>
          <p:cNvPr id="242" name="Group 257">
            <a:extLst>
              <a:ext uri="{FF2B5EF4-FFF2-40B4-BE49-F238E27FC236}">
                <a16:creationId xmlns:a16="http://schemas.microsoft.com/office/drawing/2014/main" id="{4DEFE9E2-0ABA-B453-5857-155AD5F31A58}"/>
              </a:ext>
            </a:extLst>
          </p:cNvPr>
          <p:cNvGrpSpPr/>
          <p:nvPr/>
        </p:nvGrpSpPr>
        <p:grpSpPr>
          <a:xfrm>
            <a:off x="10116221" y="5170500"/>
            <a:ext cx="545760" cy="643680"/>
            <a:chOff x="0" y="0"/>
            <a:chExt cx="727680" cy="858240"/>
          </a:xfrm>
        </p:grpSpPr>
        <p:sp>
          <p:nvSpPr>
            <p:cNvPr id="243" name="Freeform 258">
              <a:extLst>
                <a:ext uri="{FF2B5EF4-FFF2-40B4-BE49-F238E27FC236}">
                  <a16:creationId xmlns:a16="http://schemas.microsoft.com/office/drawing/2014/main" id="{E58094C4-FC46-1540-95D5-88B277DE6DA0}"/>
                </a:ext>
              </a:extLst>
            </p:cNvPr>
            <p:cNvSpPr/>
            <p:nvPr/>
          </p:nvSpPr>
          <p:spPr>
            <a:xfrm>
              <a:off x="0" y="127"/>
              <a:ext cx="727583" cy="858012"/>
            </a:xfrm>
            <a:custGeom>
              <a:avLst/>
              <a:gdLst/>
              <a:ahLst/>
              <a:cxnLst/>
              <a:rect l="l" t="t" r="r" b="b"/>
              <a:pathLst>
                <a:path w="727583" h="858012">
                  <a:moveTo>
                    <a:pt x="325755" y="0"/>
                  </a:moveTo>
                  <a:lnTo>
                    <a:pt x="9144" y="554609"/>
                  </a:lnTo>
                  <a:cubicBezTo>
                    <a:pt x="0" y="566928"/>
                    <a:pt x="0" y="582295"/>
                    <a:pt x="9144" y="594487"/>
                  </a:cubicBezTo>
                  <a:lnTo>
                    <a:pt x="137033" y="858012"/>
                  </a:lnTo>
                  <a:lnTo>
                    <a:pt x="587629" y="858012"/>
                  </a:lnTo>
                  <a:lnTo>
                    <a:pt x="721487" y="594487"/>
                  </a:lnTo>
                  <a:cubicBezTo>
                    <a:pt x="727583" y="582168"/>
                    <a:pt x="724535" y="566801"/>
                    <a:pt x="721487" y="554609"/>
                  </a:cubicBezTo>
                  <a:lnTo>
                    <a:pt x="405003" y="0"/>
                  </a:lnTo>
                  <a:lnTo>
                    <a:pt x="405003" y="459740"/>
                  </a:lnTo>
                  <a:cubicBezTo>
                    <a:pt x="450596" y="474980"/>
                    <a:pt x="484124" y="521081"/>
                    <a:pt x="484124" y="573024"/>
                  </a:cubicBezTo>
                  <a:cubicBezTo>
                    <a:pt x="484124" y="640461"/>
                    <a:pt x="432308" y="692531"/>
                    <a:pt x="362331" y="692531"/>
                  </a:cubicBezTo>
                  <a:cubicBezTo>
                    <a:pt x="298323" y="692531"/>
                    <a:pt x="243586" y="640334"/>
                    <a:pt x="243586" y="573024"/>
                  </a:cubicBezTo>
                  <a:cubicBezTo>
                    <a:pt x="243586" y="520954"/>
                    <a:pt x="280162" y="478028"/>
                    <a:pt x="325755" y="459740"/>
                  </a:cubicBezTo>
                  <a:lnTo>
                    <a:pt x="325755" y="0"/>
                  </a:lnTo>
                  <a:close/>
                </a:path>
              </a:pathLst>
            </a:custGeom>
            <a:solidFill>
              <a:srgbClr val="7F7F7F"/>
            </a:solidFill>
          </p:spPr>
        </p:sp>
      </p:grpSp>
      <p:grpSp>
        <p:nvGrpSpPr>
          <p:cNvPr id="244" name="Group 259">
            <a:extLst>
              <a:ext uri="{FF2B5EF4-FFF2-40B4-BE49-F238E27FC236}">
                <a16:creationId xmlns:a16="http://schemas.microsoft.com/office/drawing/2014/main" id="{8663C617-D1A9-D2FB-133A-5429C200433D}"/>
              </a:ext>
            </a:extLst>
          </p:cNvPr>
          <p:cNvGrpSpPr/>
          <p:nvPr/>
        </p:nvGrpSpPr>
        <p:grpSpPr>
          <a:xfrm>
            <a:off x="10239341" y="5873940"/>
            <a:ext cx="303840" cy="221040"/>
            <a:chOff x="0" y="0"/>
            <a:chExt cx="405120" cy="294720"/>
          </a:xfrm>
        </p:grpSpPr>
        <p:sp>
          <p:nvSpPr>
            <p:cNvPr id="245" name="Freeform 260">
              <a:extLst>
                <a:ext uri="{FF2B5EF4-FFF2-40B4-BE49-F238E27FC236}">
                  <a16:creationId xmlns:a16="http://schemas.microsoft.com/office/drawing/2014/main" id="{1B1DAAE8-7522-FAB9-2D8C-43068825A354}"/>
                </a:ext>
              </a:extLst>
            </p:cNvPr>
            <p:cNvSpPr/>
            <p:nvPr/>
          </p:nvSpPr>
          <p:spPr>
            <a:xfrm>
              <a:off x="0" y="0"/>
              <a:ext cx="405130" cy="294767"/>
            </a:xfrm>
            <a:custGeom>
              <a:avLst/>
              <a:gdLst/>
              <a:ahLst/>
              <a:cxnLst/>
              <a:rect l="l" t="t" r="r" b="b"/>
              <a:pathLst>
                <a:path w="405130" h="294767">
                  <a:moveTo>
                    <a:pt x="3048" y="0"/>
                  </a:moveTo>
                  <a:lnTo>
                    <a:pt x="3048" y="254762"/>
                  </a:lnTo>
                  <a:cubicBezTo>
                    <a:pt x="0" y="276352"/>
                    <a:pt x="18288" y="294767"/>
                    <a:pt x="42672" y="294767"/>
                  </a:cubicBezTo>
                  <a:lnTo>
                    <a:pt x="362458" y="294767"/>
                  </a:lnTo>
                  <a:cubicBezTo>
                    <a:pt x="383667" y="294767"/>
                    <a:pt x="405130" y="276352"/>
                    <a:pt x="405130" y="254762"/>
                  </a:cubicBezTo>
                  <a:lnTo>
                    <a:pt x="405130" y="0"/>
                  </a:lnTo>
                  <a:close/>
                </a:path>
              </a:pathLst>
            </a:custGeom>
            <a:solidFill>
              <a:srgbClr val="7F7F7F"/>
            </a:solidFill>
          </p:spPr>
        </p:sp>
      </p:grpSp>
      <p:grpSp>
        <p:nvGrpSpPr>
          <p:cNvPr id="246" name="Group 261">
            <a:extLst>
              <a:ext uri="{FF2B5EF4-FFF2-40B4-BE49-F238E27FC236}">
                <a16:creationId xmlns:a16="http://schemas.microsoft.com/office/drawing/2014/main" id="{C36D54EE-0187-F471-B114-8C8E2EF6C4BB}"/>
              </a:ext>
            </a:extLst>
          </p:cNvPr>
          <p:cNvGrpSpPr/>
          <p:nvPr/>
        </p:nvGrpSpPr>
        <p:grpSpPr>
          <a:xfrm>
            <a:off x="5411741" y="5213700"/>
            <a:ext cx="276480" cy="449280"/>
            <a:chOff x="0" y="0"/>
            <a:chExt cx="368640" cy="599040"/>
          </a:xfrm>
        </p:grpSpPr>
        <p:sp>
          <p:nvSpPr>
            <p:cNvPr id="247" name="Freeform 262">
              <a:extLst>
                <a:ext uri="{FF2B5EF4-FFF2-40B4-BE49-F238E27FC236}">
                  <a16:creationId xmlns:a16="http://schemas.microsoft.com/office/drawing/2014/main" id="{493010C8-EE3E-9AA0-DE5F-D291FAC03E5E}"/>
                </a:ext>
              </a:extLst>
            </p:cNvPr>
            <p:cNvSpPr/>
            <p:nvPr/>
          </p:nvSpPr>
          <p:spPr>
            <a:xfrm>
              <a:off x="127" y="0"/>
              <a:ext cx="368554" cy="598932"/>
            </a:xfrm>
            <a:custGeom>
              <a:avLst/>
              <a:gdLst/>
              <a:ahLst/>
              <a:cxnLst/>
              <a:rect l="l" t="t" r="r" b="b"/>
              <a:pathLst>
                <a:path w="368554" h="598932">
                  <a:moveTo>
                    <a:pt x="164084" y="127"/>
                  </a:moveTo>
                  <a:cubicBezTo>
                    <a:pt x="146812" y="127"/>
                    <a:pt x="132715" y="13462"/>
                    <a:pt x="124968" y="29083"/>
                  </a:cubicBezTo>
                  <a:lnTo>
                    <a:pt x="0" y="497840"/>
                  </a:lnTo>
                  <a:cubicBezTo>
                    <a:pt x="0" y="516255"/>
                    <a:pt x="12192" y="537591"/>
                    <a:pt x="30480" y="546862"/>
                  </a:cubicBezTo>
                  <a:lnTo>
                    <a:pt x="225425" y="598932"/>
                  </a:lnTo>
                  <a:cubicBezTo>
                    <a:pt x="316738" y="255778"/>
                    <a:pt x="277241" y="399796"/>
                    <a:pt x="368554" y="56642"/>
                  </a:cubicBezTo>
                  <a:lnTo>
                    <a:pt x="173609" y="1397"/>
                  </a:lnTo>
                  <a:cubicBezTo>
                    <a:pt x="170307" y="381"/>
                    <a:pt x="167132" y="0"/>
                    <a:pt x="164084" y="0"/>
                  </a:cubicBezTo>
                  <a:close/>
                </a:path>
              </a:pathLst>
            </a:custGeom>
            <a:solidFill>
              <a:srgbClr val="7F7F7F"/>
            </a:solidFill>
          </p:spPr>
        </p:sp>
      </p:grpSp>
      <p:grpSp>
        <p:nvGrpSpPr>
          <p:cNvPr id="248" name="Group 263">
            <a:extLst>
              <a:ext uri="{FF2B5EF4-FFF2-40B4-BE49-F238E27FC236}">
                <a16:creationId xmlns:a16="http://schemas.microsoft.com/office/drawing/2014/main" id="{842DCFFA-AC76-D8AA-B900-FFD4F8A61D99}"/>
              </a:ext>
            </a:extLst>
          </p:cNvPr>
          <p:cNvGrpSpPr/>
          <p:nvPr/>
        </p:nvGrpSpPr>
        <p:grpSpPr>
          <a:xfrm>
            <a:off x="5580221" y="5329620"/>
            <a:ext cx="627840" cy="809280"/>
            <a:chOff x="0" y="0"/>
            <a:chExt cx="837120" cy="1079040"/>
          </a:xfrm>
        </p:grpSpPr>
        <p:sp>
          <p:nvSpPr>
            <p:cNvPr id="249" name="Freeform 264">
              <a:extLst>
                <a:ext uri="{FF2B5EF4-FFF2-40B4-BE49-F238E27FC236}">
                  <a16:creationId xmlns:a16="http://schemas.microsoft.com/office/drawing/2014/main" id="{D8E98550-02D2-6FBC-0410-FE6829309241}"/>
                </a:ext>
              </a:extLst>
            </p:cNvPr>
            <p:cNvSpPr/>
            <p:nvPr/>
          </p:nvSpPr>
          <p:spPr>
            <a:xfrm>
              <a:off x="0" y="0"/>
              <a:ext cx="837057" cy="1078992"/>
            </a:xfrm>
            <a:custGeom>
              <a:avLst/>
              <a:gdLst/>
              <a:ahLst/>
              <a:cxnLst/>
              <a:rect l="l" t="t" r="r" b="b"/>
              <a:pathLst>
                <a:path w="837057" h="1078992">
                  <a:moveTo>
                    <a:pt x="420116" y="337185"/>
                  </a:moveTo>
                  <a:cubicBezTo>
                    <a:pt x="465709" y="337185"/>
                    <a:pt x="502285" y="374015"/>
                    <a:pt x="502285" y="419862"/>
                  </a:cubicBezTo>
                  <a:cubicBezTo>
                    <a:pt x="502285" y="465709"/>
                    <a:pt x="465709" y="499618"/>
                    <a:pt x="420116" y="499618"/>
                  </a:cubicBezTo>
                  <a:cubicBezTo>
                    <a:pt x="377444" y="499618"/>
                    <a:pt x="340995" y="465836"/>
                    <a:pt x="340995" y="419862"/>
                  </a:cubicBezTo>
                  <a:cubicBezTo>
                    <a:pt x="340995" y="376936"/>
                    <a:pt x="374396" y="337185"/>
                    <a:pt x="420116" y="337185"/>
                  </a:cubicBezTo>
                  <a:close/>
                  <a:moveTo>
                    <a:pt x="493141" y="560959"/>
                  </a:moveTo>
                  <a:lnTo>
                    <a:pt x="587502" y="741680"/>
                  </a:lnTo>
                  <a:lnTo>
                    <a:pt x="252603" y="741680"/>
                  </a:lnTo>
                  <a:lnTo>
                    <a:pt x="343916" y="560959"/>
                  </a:lnTo>
                  <a:cubicBezTo>
                    <a:pt x="368300" y="573278"/>
                    <a:pt x="395732" y="579374"/>
                    <a:pt x="420116" y="579374"/>
                  </a:cubicBezTo>
                  <a:cubicBezTo>
                    <a:pt x="447421" y="579374"/>
                    <a:pt x="471805" y="573278"/>
                    <a:pt x="493141" y="560959"/>
                  </a:cubicBezTo>
                  <a:close/>
                  <a:moveTo>
                    <a:pt x="197866" y="0"/>
                  </a:moveTo>
                  <a:cubicBezTo>
                    <a:pt x="133858" y="239141"/>
                    <a:pt x="158242" y="150241"/>
                    <a:pt x="94361" y="389255"/>
                  </a:cubicBezTo>
                  <a:lnTo>
                    <a:pt x="258699" y="435229"/>
                  </a:lnTo>
                  <a:cubicBezTo>
                    <a:pt x="258699" y="459740"/>
                    <a:pt x="264795" y="487426"/>
                    <a:pt x="280035" y="505714"/>
                  </a:cubicBezTo>
                  <a:lnTo>
                    <a:pt x="3048" y="1023747"/>
                  </a:lnTo>
                  <a:cubicBezTo>
                    <a:pt x="0" y="1038987"/>
                    <a:pt x="6096" y="1066673"/>
                    <a:pt x="24257" y="1072769"/>
                  </a:cubicBezTo>
                  <a:cubicBezTo>
                    <a:pt x="31623" y="1076960"/>
                    <a:pt x="38989" y="1078992"/>
                    <a:pt x="45847" y="1078992"/>
                  </a:cubicBezTo>
                  <a:cubicBezTo>
                    <a:pt x="59182" y="1078992"/>
                    <a:pt x="71120" y="1071499"/>
                    <a:pt x="79121" y="1057402"/>
                  </a:cubicBezTo>
                  <a:lnTo>
                    <a:pt x="207010" y="824484"/>
                  </a:lnTo>
                  <a:lnTo>
                    <a:pt x="627126" y="824484"/>
                  </a:lnTo>
                  <a:lnTo>
                    <a:pt x="757936" y="1057402"/>
                  </a:lnTo>
                  <a:cubicBezTo>
                    <a:pt x="763905" y="1071499"/>
                    <a:pt x="776478" y="1078992"/>
                    <a:pt x="789686" y="1078992"/>
                  </a:cubicBezTo>
                  <a:cubicBezTo>
                    <a:pt x="796417" y="1078992"/>
                    <a:pt x="803529" y="1076960"/>
                    <a:pt x="809752" y="1072769"/>
                  </a:cubicBezTo>
                  <a:cubicBezTo>
                    <a:pt x="828040" y="1063498"/>
                    <a:pt x="837057" y="1038987"/>
                    <a:pt x="824865" y="1020572"/>
                  </a:cubicBezTo>
                  <a:lnTo>
                    <a:pt x="553974" y="511937"/>
                  </a:lnTo>
                  <a:lnTo>
                    <a:pt x="636143" y="533400"/>
                  </a:lnTo>
                  <a:cubicBezTo>
                    <a:pt x="687832" y="334137"/>
                    <a:pt x="669544" y="410845"/>
                    <a:pt x="736473" y="147320"/>
                  </a:cubicBezTo>
                  <a:lnTo>
                    <a:pt x="197866" y="0"/>
                  </a:lnTo>
                  <a:close/>
                </a:path>
              </a:pathLst>
            </a:custGeom>
            <a:solidFill>
              <a:srgbClr val="7F7F7F"/>
            </a:solidFill>
          </p:spPr>
        </p:sp>
      </p:grpSp>
      <p:grpSp>
        <p:nvGrpSpPr>
          <p:cNvPr id="250" name="Group 265">
            <a:extLst>
              <a:ext uri="{FF2B5EF4-FFF2-40B4-BE49-F238E27FC236}">
                <a16:creationId xmlns:a16="http://schemas.microsoft.com/office/drawing/2014/main" id="{80C5CF16-A936-F6FF-694B-989AC693B609}"/>
              </a:ext>
            </a:extLst>
          </p:cNvPr>
          <p:cNvGrpSpPr/>
          <p:nvPr/>
        </p:nvGrpSpPr>
        <p:grpSpPr>
          <a:xfrm>
            <a:off x="6133181" y="5511060"/>
            <a:ext cx="187200" cy="208800"/>
            <a:chOff x="0" y="0"/>
            <a:chExt cx="249600" cy="278400"/>
          </a:xfrm>
        </p:grpSpPr>
        <p:sp>
          <p:nvSpPr>
            <p:cNvPr id="251" name="Freeform 266">
              <a:extLst>
                <a:ext uri="{FF2B5EF4-FFF2-40B4-BE49-F238E27FC236}">
                  <a16:creationId xmlns:a16="http://schemas.microsoft.com/office/drawing/2014/main" id="{C720C5E4-16BD-A649-0A60-D45441A3B5FD}"/>
                </a:ext>
              </a:extLst>
            </p:cNvPr>
            <p:cNvSpPr/>
            <p:nvPr/>
          </p:nvSpPr>
          <p:spPr>
            <a:xfrm>
              <a:off x="0" y="0"/>
              <a:ext cx="249555" cy="278384"/>
            </a:xfrm>
            <a:custGeom>
              <a:avLst/>
              <a:gdLst/>
              <a:ahLst/>
              <a:cxnLst/>
              <a:rect l="l" t="t" r="r" b="b"/>
              <a:pathLst>
                <a:path w="249555" h="278384">
                  <a:moveTo>
                    <a:pt x="60833" y="0"/>
                  </a:moveTo>
                  <a:cubicBezTo>
                    <a:pt x="24384" y="140843"/>
                    <a:pt x="39624" y="91821"/>
                    <a:pt x="0" y="232791"/>
                  </a:cubicBezTo>
                  <a:lnTo>
                    <a:pt x="155194" y="275717"/>
                  </a:lnTo>
                  <a:cubicBezTo>
                    <a:pt x="160147" y="277622"/>
                    <a:pt x="164846" y="278384"/>
                    <a:pt x="169291" y="278384"/>
                  </a:cubicBezTo>
                  <a:cubicBezTo>
                    <a:pt x="186563" y="278384"/>
                    <a:pt x="199644" y="265176"/>
                    <a:pt x="207010" y="248031"/>
                  </a:cubicBezTo>
                  <a:lnTo>
                    <a:pt x="249555" y="91821"/>
                  </a:lnTo>
                  <a:cubicBezTo>
                    <a:pt x="246507" y="70485"/>
                    <a:pt x="237363" y="45974"/>
                    <a:pt x="216027" y="42799"/>
                  </a:cubicBezTo>
                  <a:lnTo>
                    <a:pt x="60833" y="0"/>
                  </a:lnTo>
                  <a:close/>
                </a:path>
              </a:pathLst>
            </a:custGeom>
            <a:solidFill>
              <a:srgbClr val="7F7F7F"/>
            </a:solidFill>
          </p:spPr>
        </p:sp>
      </p:grpSp>
      <p:grpSp>
        <p:nvGrpSpPr>
          <p:cNvPr id="252" name="Group 267">
            <a:extLst>
              <a:ext uri="{FF2B5EF4-FFF2-40B4-BE49-F238E27FC236}">
                <a16:creationId xmlns:a16="http://schemas.microsoft.com/office/drawing/2014/main" id="{1A584CB0-DC2B-0291-9778-816AA76AFD8F}"/>
              </a:ext>
            </a:extLst>
          </p:cNvPr>
          <p:cNvGrpSpPr/>
          <p:nvPr/>
        </p:nvGrpSpPr>
        <p:grpSpPr>
          <a:xfrm>
            <a:off x="11782301" y="5161860"/>
            <a:ext cx="360720" cy="543600"/>
            <a:chOff x="0" y="0"/>
            <a:chExt cx="480960" cy="724800"/>
          </a:xfrm>
        </p:grpSpPr>
        <p:sp>
          <p:nvSpPr>
            <p:cNvPr id="253" name="Freeform 268">
              <a:extLst>
                <a:ext uri="{FF2B5EF4-FFF2-40B4-BE49-F238E27FC236}">
                  <a16:creationId xmlns:a16="http://schemas.microsoft.com/office/drawing/2014/main" id="{A2DAF2D6-ACCC-981F-6FE8-201ADE24BAF2}"/>
                </a:ext>
              </a:extLst>
            </p:cNvPr>
            <p:cNvSpPr/>
            <p:nvPr/>
          </p:nvSpPr>
          <p:spPr>
            <a:xfrm>
              <a:off x="0" y="0"/>
              <a:ext cx="480949" cy="724789"/>
            </a:xfrm>
            <a:custGeom>
              <a:avLst/>
              <a:gdLst/>
              <a:ahLst/>
              <a:cxnLst/>
              <a:rect l="l" t="t" r="r" b="b"/>
              <a:pathLst>
                <a:path w="480949" h="724789">
                  <a:moveTo>
                    <a:pt x="240538" y="79756"/>
                  </a:moveTo>
                  <a:cubicBezTo>
                    <a:pt x="328803" y="79756"/>
                    <a:pt x="398780" y="153289"/>
                    <a:pt x="398780" y="242316"/>
                  </a:cubicBezTo>
                  <a:cubicBezTo>
                    <a:pt x="398780" y="328168"/>
                    <a:pt x="328803" y="401701"/>
                    <a:pt x="240538" y="401701"/>
                  </a:cubicBezTo>
                  <a:cubicBezTo>
                    <a:pt x="152273" y="401701"/>
                    <a:pt x="79121" y="328168"/>
                    <a:pt x="79121" y="242316"/>
                  </a:cubicBezTo>
                  <a:cubicBezTo>
                    <a:pt x="79121" y="153416"/>
                    <a:pt x="152146" y="79756"/>
                    <a:pt x="240411" y="79756"/>
                  </a:cubicBezTo>
                  <a:close/>
                  <a:moveTo>
                    <a:pt x="240411" y="0"/>
                  </a:moveTo>
                  <a:cubicBezTo>
                    <a:pt x="106553" y="127"/>
                    <a:pt x="0" y="107442"/>
                    <a:pt x="0" y="242316"/>
                  </a:cubicBezTo>
                  <a:cubicBezTo>
                    <a:pt x="0" y="312801"/>
                    <a:pt x="30480" y="374142"/>
                    <a:pt x="79121" y="420116"/>
                  </a:cubicBezTo>
                  <a:lnTo>
                    <a:pt x="79121" y="686816"/>
                  </a:lnTo>
                  <a:cubicBezTo>
                    <a:pt x="79121" y="709041"/>
                    <a:pt x="97790" y="724789"/>
                    <a:pt x="118364" y="724789"/>
                  </a:cubicBezTo>
                  <a:cubicBezTo>
                    <a:pt x="128905" y="724789"/>
                    <a:pt x="139954" y="720725"/>
                    <a:pt x="149225" y="711327"/>
                  </a:cubicBezTo>
                  <a:lnTo>
                    <a:pt x="240538" y="619379"/>
                  </a:lnTo>
                  <a:lnTo>
                    <a:pt x="331851" y="711327"/>
                  </a:lnTo>
                  <a:cubicBezTo>
                    <a:pt x="341122" y="720725"/>
                    <a:pt x="351790" y="724789"/>
                    <a:pt x="361823" y="724789"/>
                  </a:cubicBezTo>
                  <a:cubicBezTo>
                    <a:pt x="381508" y="724789"/>
                    <a:pt x="398780" y="709168"/>
                    <a:pt x="398780" y="686816"/>
                  </a:cubicBezTo>
                  <a:lnTo>
                    <a:pt x="398780" y="420116"/>
                  </a:lnTo>
                  <a:cubicBezTo>
                    <a:pt x="450596" y="374142"/>
                    <a:pt x="480949" y="312801"/>
                    <a:pt x="480949" y="242316"/>
                  </a:cubicBezTo>
                  <a:cubicBezTo>
                    <a:pt x="480949" y="107442"/>
                    <a:pt x="374396" y="127"/>
                    <a:pt x="240538" y="127"/>
                  </a:cubicBezTo>
                  <a:close/>
                </a:path>
              </a:pathLst>
            </a:custGeom>
            <a:solidFill>
              <a:srgbClr val="7F7F7F"/>
            </a:solidFill>
          </p:spPr>
        </p:sp>
      </p:grpSp>
      <p:grpSp>
        <p:nvGrpSpPr>
          <p:cNvPr id="254" name="Group 269">
            <a:extLst>
              <a:ext uri="{FF2B5EF4-FFF2-40B4-BE49-F238E27FC236}">
                <a16:creationId xmlns:a16="http://schemas.microsoft.com/office/drawing/2014/main" id="{F9B95031-8040-5531-3F12-E04703EA0E30}"/>
              </a:ext>
            </a:extLst>
          </p:cNvPr>
          <p:cNvGrpSpPr/>
          <p:nvPr/>
        </p:nvGrpSpPr>
        <p:grpSpPr>
          <a:xfrm>
            <a:off x="11355341" y="5966100"/>
            <a:ext cx="783360" cy="119520"/>
            <a:chOff x="0" y="0"/>
            <a:chExt cx="1044480" cy="159360"/>
          </a:xfrm>
        </p:grpSpPr>
        <p:sp>
          <p:nvSpPr>
            <p:cNvPr id="255" name="Freeform 270">
              <a:extLst>
                <a:ext uri="{FF2B5EF4-FFF2-40B4-BE49-F238E27FC236}">
                  <a16:creationId xmlns:a16="http://schemas.microsoft.com/office/drawing/2014/main" id="{90541565-7EEA-B32F-1206-D01CBE0BC091}"/>
                </a:ext>
              </a:extLst>
            </p:cNvPr>
            <p:cNvSpPr/>
            <p:nvPr/>
          </p:nvSpPr>
          <p:spPr>
            <a:xfrm>
              <a:off x="127" y="127"/>
              <a:ext cx="1044448" cy="159258"/>
            </a:xfrm>
            <a:custGeom>
              <a:avLst/>
              <a:gdLst/>
              <a:ahLst/>
              <a:cxnLst/>
              <a:rect l="l" t="t" r="r" b="b"/>
              <a:pathLst>
                <a:path w="1044448" h="159258">
                  <a:moveTo>
                    <a:pt x="139954" y="0"/>
                  </a:moveTo>
                  <a:cubicBezTo>
                    <a:pt x="124714" y="76454"/>
                    <a:pt x="63881" y="134747"/>
                    <a:pt x="0" y="159258"/>
                  </a:cubicBezTo>
                  <a:lnTo>
                    <a:pt x="852551" y="159258"/>
                  </a:lnTo>
                  <a:cubicBezTo>
                    <a:pt x="947039" y="159258"/>
                    <a:pt x="1029081" y="91821"/>
                    <a:pt x="1044448" y="0"/>
                  </a:cubicBezTo>
                  <a:close/>
                </a:path>
              </a:pathLst>
            </a:custGeom>
            <a:solidFill>
              <a:srgbClr val="7F7F7F"/>
            </a:solidFill>
          </p:spPr>
        </p:sp>
      </p:grpSp>
      <p:grpSp>
        <p:nvGrpSpPr>
          <p:cNvPr id="256" name="Group 271">
            <a:extLst>
              <a:ext uri="{FF2B5EF4-FFF2-40B4-BE49-F238E27FC236}">
                <a16:creationId xmlns:a16="http://schemas.microsoft.com/office/drawing/2014/main" id="{ADB857BA-A675-13B9-1B23-FBA3A19127D3}"/>
              </a:ext>
            </a:extLst>
          </p:cNvPr>
          <p:cNvGrpSpPr/>
          <p:nvPr/>
        </p:nvGrpSpPr>
        <p:grpSpPr>
          <a:xfrm>
            <a:off x="11230061" y="5156820"/>
            <a:ext cx="794880" cy="862560"/>
            <a:chOff x="0" y="0"/>
            <a:chExt cx="1059840" cy="1150080"/>
          </a:xfrm>
        </p:grpSpPr>
        <p:sp>
          <p:nvSpPr>
            <p:cNvPr id="257" name="Freeform 272">
              <a:extLst>
                <a:ext uri="{FF2B5EF4-FFF2-40B4-BE49-F238E27FC236}">
                  <a16:creationId xmlns:a16="http://schemas.microsoft.com/office/drawing/2014/main" id="{8B25B955-D944-435E-0D4A-201D828DEF68}"/>
                </a:ext>
              </a:extLst>
            </p:cNvPr>
            <p:cNvSpPr/>
            <p:nvPr/>
          </p:nvSpPr>
          <p:spPr>
            <a:xfrm>
              <a:off x="127" y="0"/>
              <a:ext cx="1059688" cy="1149985"/>
            </a:xfrm>
            <a:custGeom>
              <a:avLst/>
              <a:gdLst/>
              <a:ahLst/>
              <a:cxnLst/>
              <a:rect l="l" t="t" r="r" b="b"/>
              <a:pathLst>
                <a:path w="1059688" h="1149985">
                  <a:moveTo>
                    <a:pt x="36449" y="127"/>
                  </a:moveTo>
                  <a:cubicBezTo>
                    <a:pt x="15113" y="127"/>
                    <a:pt x="0" y="21463"/>
                    <a:pt x="0" y="40005"/>
                  </a:cubicBezTo>
                  <a:lnTo>
                    <a:pt x="0" y="1032510"/>
                  </a:lnTo>
                  <a:cubicBezTo>
                    <a:pt x="0" y="1096899"/>
                    <a:pt x="51816" y="1148969"/>
                    <a:pt x="115697" y="1148969"/>
                  </a:cubicBezTo>
                  <a:cubicBezTo>
                    <a:pt x="120396" y="1149731"/>
                    <a:pt x="125095" y="1149985"/>
                    <a:pt x="129667" y="1149985"/>
                  </a:cubicBezTo>
                  <a:cubicBezTo>
                    <a:pt x="184785" y="1149985"/>
                    <a:pt x="231394" y="1100582"/>
                    <a:pt x="231394" y="1035685"/>
                  </a:cubicBezTo>
                  <a:cubicBezTo>
                    <a:pt x="231394" y="1011174"/>
                    <a:pt x="249682" y="998982"/>
                    <a:pt x="274066" y="998982"/>
                  </a:cubicBezTo>
                  <a:lnTo>
                    <a:pt x="1059688" y="998982"/>
                  </a:lnTo>
                  <a:lnTo>
                    <a:pt x="1059688" y="802767"/>
                  </a:lnTo>
                  <a:cubicBezTo>
                    <a:pt x="1044448" y="793623"/>
                    <a:pt x="1029208" y="787527"/>
                    <a:pt x="1013968" y="775208"/>
                  </a:cubicBezTo>
                  <a:lnTo>
                    <a:pt x="980567" y="741426"/>
                  </a:lnTo>
                  <a:lnTo>
                    <a:pt x="947039" y="775208"/>
                  </a:lnTo>
                  <a:cubicBezTo>
                    <a:pt x="922655" y="799719"/>
                    <a:pt x="892175" y="808863"/>
                    <a:pt x="861822" y="808863"/>
                  </a:cubicBezTo>
                  <a:cubicBezTo>
                    <a:pt x="797814" y="808863"/>
                    <a:pt x="746125" y="756793"/>
                    <a:pt x="746125" y="686308"/>
                  </a:cubicBezTo>
                  <a:lnTo>
                    <a:pt x="746125" y="453517"/>
                  </a:lnTo>
                  <a:cubicBezTo>
                    <a:pt x="694309" y="395224"/>
                    <a:pt x="663829" y="321691"/>
                    <a:pt x="663829" y="242062"/>
                  </a:cubicBezTo>
                  <a:cubicBezTo>
                    <a:pt x="663829" y="147066"/>
                    <a:pt x="706501" y="58293"/>
                    <a:pt x="776478" y="0"/>
                  </a:cubicBezTo>
                  <a:close/>
                </a:path>
              </a:pathLst>
            </a:custGeom>
            <a:solidFill>
              <a:srgbClr val="7F7F7F"/>
            </a:solidFill>
          </p:spPr>
        </p:sp>
      </p:grpSp>
      <p:grpSp>
        <p:nvGrpSpPr>
          <p:cNvPr id="258" name="Group 273">
            <a:extLst>
              <a:ext uri="{FF2B5EF4-FFF2-40B4-BE49-F238E27FC236}">
                <a16:creationId xmlns:a16="http://schemas.microsoft.com/office/drawing/2014/main" id="{1F77B6B0-BC8B-19B0-47C0-4F70CFBBF612}"/>
              </a:ext>
            </a:extLst>
          </p:cNvPr>
          <p:cNvGrpSpPr/>
          <p:nvPr/>
        </p:nvGrpSpPr>
        <p:grpSpPr>
          <a:xfrm>
            <a:off x="9201821" y="7051860"/>
            <a:ext cx="220320" cy="280080"/>
            <a:chOff x="0" y="0"/>
            <a:chExt cx="293760" cy="373440"/>
          </a:xfrm>
        </p:grpSpPr>
        <p:sp>
          <p:nvSpPr>
            <p:cNvPr id="259" name="Freeform 274">
              <a:extLst>
                <a:ext uri="{FF2B5EF4-FFF2-40B4-BE49-F238E27FC236}">
                  <a16:creationId xmlns:a16="http://schemas.microsoft.com/office/drawing/2014/main" id="{D7B150E2-45F6-4C7C-89AC-2A98B9089327}"/>
                </a:ext>
              </a:extLst>
            </p:cNvPr>
            <p:cNvSpPr/>
            <p:nvPr/>
          </p:nvSpPr>
          <p:spPr>
            <a:xfrm>
              <a:off x="127" y="0"/>
              <a:ext cx="293751" cy="373380"/>
            </a:xfrm>
            <a:custGeom>
              <a:avLst/>
              <a:gdLst/>
              <a:ahLst/>
              <a:cxnLst/>
              <a:rect l="l" t="t" r="r" b="b"/>
              <a:pathLst>
                <a:path w="293751" h="373380">
                  <a:moveTo>
                    <a:pt x="146812" y="0"/>
                  </a:moveTo>
                  <a:cubicBezTo>
                    <a:pt x="51435" y="0"/>
                    <a:pt x="0" y="160655"/>
                    <a:pt x="0" y="226441"/>
                  </a:cubicBezTo>
                  <a:cubicBezTo>
                    <a:pt x="0" y="307594"/>
                    <a:pt x="65786" y="373253"/>
                    <a:pt x="146812" y="373380"/>
                  </a:cubicBezTo>
                  <a:cubicBezTo>
                    <a:pt x="227838" y="373126"/>
                    <a:pt x="293751" y="307594"/>
                    <a:pt x="293751" y="226441"/>
                  </a:cubicBezTo>
                  <a:cubicBezTo>
                    <a:pt x="293624" y="160655"/>
                    <a:pt x="242316" y="0"/>
                    <a:pt x="146812" y="0"/>
                  </a:cubicBezTo>
                  <a:close/>
                </a:path>
              </a:pathLst>
            </a:custGeom>
            <a:solidFill>
              <a:srgbClr val="7F7F7F"/>
            </a:solidFill>
          </p:spPr>
        </p:sp>
      </p:grpSp>
      <p:grpSp>
        <p:nvGrpSpPr>
          <p:cNvPr id="260" name="Group 275">
            <a:extLst>
              <a:ext uri="{FF2B5EF4-FFF2-40B4-BE49-F238E27FC236}">
                <a16:creationId xmlns:a16="http://schemas.microsoft.com/office/drawing/2014/main" id="{AD89E9E3-4C73-3C38-4876-F60C48B8EDA3}"/>
              </a:ext>
            </a:extLst>
          </p:cNvPr>
          <p:cNvGrpSpPr/>
          <p:nvPr/>
        </p:nvGrpSpPr>
        <p:grpSpPr>
          <a:xfrm>
            <a:off x="8954861" y="7282980"/>
            <a:ext cx="274320" cy="265680"/>
            <a:chOff x="0" y="0"/>
            <a:chExt cx="365760" cy="354240"/>
          </a:xfrm>
        </p:grpSpPr>
        <p:sp>
          <p:nvSpPr>
            <p:cNvPr id="261" name="Freeform 276">
              <a:extLst>
                <a:ext uri="{FF2B5EF4-FFF2-40B4-BE49-F238E27FC236}">
                  <a16:creationId xmlns:a16="http://schemas.microsoft.com/office/drawing/2014/main" id="{A0727974-73AD-AE38-6F13-F136BCDE561A}"/>
                </a:ext>
              </a:extLst>
            </p:cNvPr>
            <p:cNvSpPr/>
            <p:nvPr/>
          </p:nvSpPr>
          <p:spPr>
            <a:xfrm>
              <a:off x="127" y="0"/>
              <a:ext cx="365506" cy="354203"/>
            </a:xfrm>
            <a:custGeom>
              <a:avLst/>
              <a:gdLst/>
              <a:ahLst/>
              <a:cxnLst/>
              <a:rect l="l" t="t" r="r" b="b"/>
              <a:pathLst>
                <a:path w="365506" h="354203">
                  <a:moveTo>
                    <a:pt x="126746" y="0"/>
                  </a:moveTo>
                  <a:cubicBezTo>
                    <a:pt x="111125" y="0"/>
                    <a:pt x="96139" y="3429"/>
                    <a:pt x="82423" y="11430"/>
                  </a:cubicBezTo>
                  <a:cubicBezTo>
                    <a:pt x="0" y="58928"/>
                    <a:pt x="37719" y="223901"/>
                    <a:pt x="70612" y="280670"/>
                  </a:cubicBezTo>
                  <a:cubicBezTo>
                    <a:pt x="97790" y="327787"/>
                    <a:pt x="147193" y="354203"/>
                    <a:pt x="197866" y="354203"/>
                  </a:cubicBezTo>
                  <a:cubicBezTo>
                    <a:pt x="222758" y="354203"/>
                    <a:pt x="248031" y="347853"/>
                    <a:pt x="271145" y="334518"/>
                  </a:cubicBezTo>
                  <a:cubicBezTo>
                    <a:pt x="341503" y="294005"/>
                    <a:pt x="365506" y="204089"/>
                    <a:pt x="324993" y="133731"/>
                  </a:cubicBezTo>
                  <a:cubicBezTo>
                    <a:pt x="297688" y="86487"/>
                    <a:pt x="204724" y="0"/>
                    <a:pt x="126746" y="0"/>
                  </a:cubicBezTo>
                  <a:close/>
                </a:path>
              </a:pathLst>
            </a:custGeom>
            <a:solidFill>
              <a:srgbClr val="7F7F7F"/>
            </a:solidFill>
          </p:spPr>
        </p:sp>
      </p:grpSp>
      <p:grpSp>
        <p:nvGrpSpPr>
          <p:cNvPr id="262" name="Group 277">
            <a:extLst>
              <a:ext uri="{FF2B5EF4-FFF2-40B4-BE49-F238E27FC236}">
                <a16:creationId xmlns:a16="http://schemas.microsoft.com/office/drawing/2014/main" id="{99C710A0-7FB4-C028-3E56-5FDB44423744}"/>
              </a:ext>
            </a:extLst>
          </p:cNvPr>
          <p:cNvGrpSpPr/>
          <p:nvPr/>
        </p:nvGrpSpPr>
        <p:grpSpPr>
          <a:xfrm>
            <a:off x="9477581" y="7051860"/>
            <a:ext cx="220320" cy="280080"/>
            <a:chOff x="0" y="0"/>
            <a:chExt cx="293760" cy="373440"/>
          </a:xfrm>
        </p:grpSpPr>
        <p:sp>
          <p:nvSpPr>
            <p:cNvPr id="263" name="Freeform 278">
              <a:extLst>
                <a:ext uri="{FF2B5EF4-FFF2-40B4-BE49-F238E27FC236}">
                  <a16:creationId xmlns:a16="http://schemas.microsoft.com/office/drawing/2014/main" id="{8D69BBF7-CB22-D865-970B-9D7D65619D85}"/>
                </a:ext>
              </a:extLst>
            </p:cNvPr>
            <p:cNvSpPr/>
            <p:nvPr/>
          </p:nvSpPr>
          <p:spPr>
            <a:xfrm>
              <a:off x="127" y="0"/>
              <a:ext cx="293751" cy="373380"/>
            </a:xfrm>
            <a:custGeom>
              <a:avLst/>
              <a:gdLst/>
              <a:ahLst/>
              <a:cxnLst/>
              <a:rect l="l" t="t" r="r" b="b"/>
              <a:pathLst>
                <a:path w="293751" h="373380">
                  <a:moveTo>
                    <a:pt x="146812" y="0"/>
                  </a:moveTo>
                  <a:cubicBezTo>
                    <a:pt x="51435" y="0"/>
                    <a:pt x="0" y="160655"/>
                    <a:pt x="0" y="226441"/>
                  </a:cubicBezTo>
                  <a:cubicBezTo>
                    <a:pt x="0" y="307594"/>
                    <a:pt x="65786" y="373380"/>
                    <a:pt x="146812" y="373380"/>
                  </a:cubicBezTo>
                  <a:cubicBezTo>
                    <a:pt x="227838" y="373380"/>
                    <a:pt x="293751" y="307594"/>
                    <a:pt x="293751" y="226441"/>
                  </a:cubicBezTo>
                  <a:cubicBezTo>
                    <a:pt x="293624" y="160655"/>
                    <a:pt x="242316" y="0"/>
                    <a:pt x="146812" y="0"/>
                  </a:cubicBezTo>
                  <a:close/>
                </a:path>
              </a:pathLst>
            </a:custGeom>
            <a:solidFill>
              <a:srgbClr val="7F7F7F"/>
            </a:solidFill>
          </p:spPr>
        </p:sp>
      </p:grpSp>
      <p:grpSp>
        <p:nvGrpSpPr>
          <p:cNvPr id="264" name="Group 279">
            <a:extLst>
              <a:ext uri="{FF2B5EF4-FFF2-40B4-BE49-F238E27FC236}">
                <a16:creationId xmlns:a16="http://schemas.microsoft.com/office/drawing/2014/main" id="{F5815350-D5BB-20F7-665B-0D4E59060F8C}"/>
              </a:ext>
            </a:extLst>
          </p:cNvPr>
          <p:cNvGrpSpPr/>
          <p:nvPr/>
        </p:nvGrpSpPr>
        <p:grpSpPr>
          <a:xfrm>
            <a:off x="9669821" y="7282260"/>
            <a:ext cx="270000" cy="265680"/>
            <a:chOff x="0" y="0"/>
            <a:chExt cx="360000" cy="354240"/>
          </a:xfrm>
        </p:grpSpPr>
        <p:sp>
          <p:nvSpPr>
            <p:cNvPr id="265" name="Freeform 280">
              <a:extLst>
                <a:ext uri="{FF2B5EF4-FFF2-40B4-BE49-F238E27FC236}">
                  <a16:creationId xmlns:a16="http://schemas.microsoft.com/office/drawing/2014/main" id="{C1BA11AB-FAEA-E975-6A0C-B22453482379}"/>
                </a:ext>
              </a:extLst>
            </p:cNvPr>
            <p:cNvSpPr/>
            <p:nvPr/>
          </p:nvSpPr>
          <p:spPr>
            <a:xfrm>
              <a:off x="127" y="127"/>
              <a:ext cx="359791" cy="354203"/>
            </a:xfrm>
            <a:custGeom>
              <a:avLst/>
              <a:gdLst/>
              <a:ahLst/>
              <a:cxnLst/>
              <a:rect l="l" t="t" r="r" b="b"/>
              <a:pathLst>
                <a:path w="359791" h="354203">
                  <a:moveTo>
                    <a:pt x="238506" y="0"/>
                  </a:moveTo>
                  <a:cubicBezTo>
                    <a:pt x="160528" y="0"/>
                    <a:pt x="67818" y="86360"/>
                    <a:pt x="40513" y="133731"/>
                  </a:cubicBezTo>
                  <a:cubicBezTo>
                    <a:pt x="0" y="203835"/>
                    <a:pt x="24003" y="294005"/>
                    <a:pt x="94234" y="334518"/>
                  </a:cubicBezTo>
                  <a:cubicBezTo>
                    <a:pt x="117348" y="347853"/>
                    <a:pt x="142748" y="354203"/>
                    <a:pt x="168021" y="354203"/>
                  </a:cubicBezTo>
                  <a:cubicBezTo>
                    <a:pt x="219710" y="354203"/>
                    <a:pt x="270256" y="327660"/>
                    <a:pt x="297307" y="280670"/>
                  </a:cubicBezTo>
                  <a:cubicBezTo>
                    <a:pt x="335915" y="213614"/>
                    <a:pt x="359791" y="55626"/>
                    <a:pt x="283083" y="11430"/>
                  </a:cubicBezTo>
                  <a:cubicBezTo>
                    <a:pt x="269240" y="3429"/>
                    <a:pt x="254254" y="0"/>
                    <a:pt x="238506" y="0"/>
                  </a:cubicBezTo>
                  <a:close/>
                </a:path>
              </a:pathLst>
            </a:custGeom>
            <a:solidFill>
              <a:srgbClr val="7F7F7F"/>
            </a:solidFill>
          </p:spPr>
        </p:sp>
      </p:grpSp>
      <p:grpSp>
        <p:nvGrpSpPr>
          <p:cNvPr id="266" name="Group 281">
            <a:extLst>
              <a:ext uri="{FF2B5EF4-FFF2-40B4-BE49-F238E27FC236}">
                <a16:creationId xmlns:a16="http://schemas.microsoft.com/office/drawing/2014/main" id="{1B22982B-D03E-C0CF-904D-F55D56C9D326}"/>
              </a:ext>
            </a:extLst>
          </p:cNvPr>
          <p:cNvGrpSpPr/>
          <p:nvPr/>
        </p:nvGrpSpPr>
        <p:grpSpPr>
          <a:xfrm>
            <a:off x="9146381" y="7386660"/>
            <a:ext cx="606240" cy="440640"/>
            <a:chOff x="0" y="0"/>
            <a:chExt cx="808320" cy="587520"/>
          </a:xfrm>
        </p:grpSpPr>
        <p:sp>
          <p:nvSpPr>
            <p:cNvPr id="267" name="Freeform 282">
              <a:extLst>
                <a:ext uri="{FF2B5EF4-FFF2-40B4-BE49-F238E27FC236}">
                  <a16:creationId xmlns:a16="http://schemas.microsoft.com/office/drawing/2014/main" id="{C10E8BBA-1AF1-D197-7367-8F0F522B669C}"/>
                </a:ext>
              </a:extLst>
            </p:cNvPr>
            <p:cNvSpPr/>
            <p:nvPr/>
          </p:nvSpPr>
          <p:spPr>
            <a:xfrm>
              <a:off x="127" y="127"/>
              <a:ext cx="808101" cy="587502"/>
            </a:xfrm>
            <a:custGeom>
              <a:avLst/>
              <a:gdLst/>
              <a:ahLst/>
              <a:cxnLst/>
              <a:rect l="l" t="t" r="r" b="b"/>
              <a:pathLst>
                <a:path w="808101" h="587502">
                  <a:moveTo>
                    <a:pt x="404114" y="0"/>
                  </a:moveTo>
                  <a:cubicBezTo>
                    <a:pt x="340360" y="0"/>
                    <a:pt x="146812" y="0"/>
                    <a:pt x="146812" y="183388"/>
                  </a:cubicBezTo>
                  <a:lnTo>
                    <a:pt x="146812" y="204470"/>
                  </a:lnTo>
                  <a:cubicBezTo>
                    <a:pt x="146812" y="219329"/>
                    <a:pt x="137795" y="232918"/>
                    <a:pt x="123952" y="238506"/>
                  </a:cubicBezTo>
                  <a:cubicBezTo>
                    <a:pt x="48641" y="269367"/>
                    <a:pt x="0" y="334137"/>
                    <a:pt x="0" y="403733"/>
                  </a:cubicBezTo>
                  <a:cubicBezTo>
                    <a:pt x="0" y="504952"/>
                    <a:pt x="98933" y="587375"/>
                    <a:pt x="220345" y="587375"/>
                  </a:cubicBezTo>
                  <a:cubicBezTo>
                    <a:pt x="221107" y="587502"/>
                    <a:pt x="221996" y="587502"/>
                    <a:pt x="222758" y="587502"/>
                  </a:cubicBezTo>
                  <a:cubicBezTo>
                    <a:pt x="244094" y="587502"/>
                    <a:pt x="265430" y="584962"/>
                    <a:pt x="286258" y="579882"/>
                  </a:cubicBezTo>
                  <a:cubicBezTo>
                    <a:pt x="324993" y="570103"/>
                    <a:pt x="364617" y="565150"/>
                    <a:pt x="404241" y="565150"/>
                  </a:cubicBezTo>
                  <a:cubicBezTo>
                    <a:pt x="443865" y="565150"/>
                    <a:pt x="483616" y="569976"/>
                    <a:pt x="522351" y="579882"/>
                  </a:cubicBezTo>
                  <a:cubicBezTo>
                    <a:pt x="542925" y="584962"/>
                    <a:pt x="564007" y="587502"/>
                    <a:pt x="585343" y="587502"/>
                  </a:cubicBezTo>
                  <a:cubicBezTo>
                    <a:pt x="586105" y="587502"/>
                    <a:pt x="586867" y="587502"/>
                    <a:pt x="587629" y="587375"/>
                  </a:cubicBezTo>
                  <a:cubicBezTo>
                    <a:pt x="709168" y="587375"/>
                    <a:pt x="808101" y="504952"/>
                    <a:pt x="808101" y="403733"/>
                  </a:cubicBezTo>
                  <a:cubicBezTo>
                    <a:pt x="808101" y="334010"/>
                    <a:pt x="759460" y="269240"/>
                    <a:pt x="684022" y="238633"/>
                  </a:cubicBezTo>
                  <a:cubicBezTo>
                    <a:pt x="670052" y="232918"/>
                    <a:pt x="661162" y="219456"/>
                    <a:pt x="661162" y="204597"/>
                  </a:cubicBezTo>
                  <a:lnTo>
                    <a:pt x="661162" y="183388"/>
                  </a:lnTo>
                  <a:cubicBezTo>
                    <a:pt x="661162" y="0"/>
                    <a:pt x="467741" y="0"/>
                    <a:pt x="404114" y="0"/>
                  </a:cubicBezTo>
                  <a:close/>
                </a:path>
              </a:pathLst>
            </a:custGeom>
            <a:solidFill>
              <a:srgbClr val="7F7F7F"/>
            </a:solidFill>
          </p:spPr>
        </p:sp>
      </p:grpSp>
      <p:grpSp>
        <p:nvGrpSpPr>
          <p:cNvPr id="268" name="Group 283">
            <a:extLst>
              <a:ext uri="{FF2B5EF4-FFF2-40B4-BE49-F238E27FC236}">
                <a16:creationId xmlns:a16="http://schemas.microsoft.com/office/drawing/2014/main" id="{10686145-A99F-88DE-5B17-BA655B0A189D}"/>
              </a:ext>
            </a:extLst>
          </p:cNvPr>
          <p:cNvGrpSpPr/>
          <p:nvPr/>
        </p:nvGrpSpPr>
        <p:grpSpPr>
          <a:xfrm>
            <a:off x="4458461" y="5196420"/>
            <a:ext cx="295200" cy="208080"/>
            <a:chOff x="0" y="0"/>
            <a:chExt cx="393600" cy="277440"/>
          </a:xfrm>
        </p:grpSpPr>
        <p:sp>
          <p:nvSpPr>
            <p:cNvPr id="269" name="Freeform 284">
              <a:extLst>
                <a:ext uri="{FF2B5EF4-FFF2-40B4-BE49-F238E27FC236}">
                  <a16:creationId xmlns:a16="http://schemas.microsoft.com/office/drawing/2014/main" id="{8B27BFFB-AD19-40C6-FA24-E239FA4653A7}"/>
                </a:ext>
              </a:extLst>
            </p:cNvPr>
            <p:cNvSpPr/>
            <p:nvPr/>
          </p:nvSpPr>
          <p:spPr>
            <a:xfrm>
              <a:off x="127" y="0"/>
              <a:ext cx="393446" cy="277495"/>
            </a:xfrm>
            <a:custGeom>
              <a:avLst/>
              <a:gdLst/>
              <a:ahLst/>
              <a:cxnLst/>
              <a:rect l="l" t="t" r="r" b="b"/>
              <a:pathLst>
                <a:path w="393446" h="277495">
                  <a:moveTo>
                    <a:pt x="43307" y="0"/>
                  </a:moveTo>
                  <a:cubicBezTo>
                    <a:pt x="19304" y="0"/>
                    <a:pt x="0" y="19431"/>
                    <a:pt x="0" y="43307"/>
                  </a:cubicBezTo>
                  <a:cubicBezTo>
                    <a:pt x="381" y="127762"/>
                    <a:pt x="28067" y="210058"/>
                    <a:pt x="79121" y="277495"/>
                  </a:cubicBezTo>
                  <a:cubicBezTo>
                    <a:pt x="160655" y="241300"/>
                    <a:pt x="254889" y="220345"/>
                    <a:pt x="384429" y="220345"/>
                  </a:cubicBezTo>
                  <a:cubicBezTo>
                    <a:pt x="387477" y="220345"/>
                    <a:pt x="390525" y="220980"/>
                    <a:pt x="393446" y="220980"/>
                  </a:cubicBezTo>
                  <a:cubicBezTo>
                    <a:pt x="328803" y="85852"/>
                    <a:pt x="192786" y="0"/>
                    <a:pt x="43307" y="0"/>
                  </a:cubicBezTo>
                  <a:close/>
                </a:path>
              </a:pathLst>
            </a:custGeom>
            <a:solidFill>
              <a:srgbClr val="7F7F7F"/>
            </a:solidFill>
          </p:spPr>
        </p:sp>
      </p:grpSp>
      <p:grpSp>
        <p:nvGrpSpPr>
          <p:cNvPr id="270" name="Group 285">
            <a:extLst>
              <a:ext uri="{FF2B5EF4-FFF2-40B4-BE49-F238E27FC236}">
                <a16:creationId xmlns:a16="http://schemas.microsoft.com/office/drawing/2014/main" id="{DA55602C-ADF3-8BB5-25D3-2B27FFCB07A2}"/>
              </a:ext>
            </a:extLst>
          </p:cNvPr>
          <p:cNvGrpSpPr/>
          <p:nvPr/>
        </p:nvGrpSpPr>
        <p:grpSpPr>
          <a:xfrm>
            <a:off x="4458461" y="5904180"/>
            <a:ext cx="295200" cy="207360"/>
            <a:chOff x="0" y="0"/>
            <a:chExt cx="393600" cy="276480"/>
          </a:xfrm>
        </p:grpSpPr>
        <p:sp>
          <p:nvSpPr>
            <p:cNvPr id="271" name="Freeform 286">
              <a:extLst>
                <a:ext uri="{FF2B5EF4-FFF2-40B4-BE49-F238E27FC236}">
                  <a16:creationId xmlns:a16="http://schemas.microsoft.com/office/drawing/2014/main" id="{9FF378A0-92AB-B1A1-17AC-A0AD1F288D5B}"/>
                </a:ext>
              </a:extLst>
            </p:cNvPr>
            <p:cNvSpPr/>
            <p:nvPr/>
          </p:nvSpPr>
          <p:spPr>
            <a:xfrm>
              <a:off x="127" y="127"/>
              <a:ext cx="393446" cy="276352"/>
            </a:xfrm>
            <a:custGeom>
              <a:avLst/>
              <a:gdLst/>
              <a:ahLst/>
              <a:cxnLst/>
              <a:rect l="l" t="t" r="r" b="b"/>
              <a:pathLst>
                <a:path w="393446" h="276352">
                  <a:moveTo>
                    <a:pt x="78359" y="0"/>
                  </a:moveTo>
                  <a:cubicBezTo>
                    <a:pt x="27686" y="67056"/>
                    <a:pt x="127" y="148717"/>
                    <a:pt x="0" y="233045"/>
                  </a:cubicBezTo>
                  <a:cubicBezTo>
                    <a:pt x="0" y="256921"/>
                    <a:pt x="19177" y="276352"/>
                    <a:pt x="43180" y="276352"/>
                  </a:cubicBezTo>
                  <a:cubicBezTo>
                    <a:pt x="192659" y="276225"/>
                    <a:pt x="328803" y="190373"/>
                    <a:pt x="393446" y="55499"/>
                  </a:cubicBezTo>
                  <a:cubicBezTo>
                    <a:pt x="390652" y="55499"/>
                    <a:pt x="387477" y="56388"/>
                    <a:pt x="384429" y="56388"/>
                  </a:cubicBezTo>
                  <a:cubicBezTo>
                    <a:pt x="254635" y="56388"/>
                    <a:pt x="160147" y="35433"/>
                    <a:pt x="78359" y="0"/>
                  </a:cubicBezTo>
                  <a:close/>
                </a:path>
              </a:pathLst>
            </a:custGeom>
            <a:solidFill>
              <a:srgbClr val="7F7F7F"/>
            </a:solidFill>
          </p:spPr>
        </p:sp>
      </p:grpSp>
      <p:grpSp>
        <p:nvGrpSpPr>
          <p:cNvPr id="272" name="Group 287">
            <a:extLst>
              <a:ext uri="{FF2B5EF4-FFF2-40B4-BE49-F238E27FC236}">
                <a16:creationId xmlns:a16="http://schemas.microsoft.com/office/drawing/2014/main" id="{63F49A3F-8292-43B9-380D-E7471BE8696B}"/>
              </a:ext>
            </a:extLst>
          </p:cNvPr>
          <p:cNvGrpSpPr/>
          <p:nvPr/>
        </p:nvGrpSpPr>
        <p:grpSpPr>
          <a:xfrm>
            <a:off x="4298621" y="5426100"/>
            <a:ext cx="563760" cy="455040"/>
            <a:chOff x="0" y="0"/>
            <a:chExt cx="751680" cy="606720"/>
          </a:xfrm>
        </p:grpSpPr>
        <p:sp>
          <p:nvSpPr>
            <p:cNvPr id="273" name="Freeform 288">
              <a:extLst>
                <a:ext uri="{FF2B5EF4-FFF2-40B4-BE49-F238E27FC236}">
                  <a16:creationId xmlns:a16="http://schemas.microsoft.com/office/drawing/2014/main" id="{68C08C1A-2F8B-BB28-0E9C-0A03F736C96A}"/>
                </a:ext>
              </a:extLst>
            </p:cNvPr>
            <p:cNvSpPr/>
            <p:nvPr/>
          </p:nvSpPr>
          <p:spPr>
            <a:xfrm>
              <a:off x="0" y="127"/>
              <a:ext cx="751586" cy="606552"/>
            </a:xfrm>
            <a:custGeom>
              <a:avLst/>
              <a:gdLst/>
              <a:ahLst/>
              <a:cxnLst/>
              <a:rect l="l" t="t" r="r" b="b"/>
              <a:pathLst>
                <a:path w="751586" h="606552">
                  <a:moveTo>
                    <a:pt x="464185" y="200152"/>
                  </a:moveTo>
                  <a:cubicBezTo>
                    <a:pt x="475361" y="200152"/>
                    <a:pt x="486410" y="204470"/>
                    <a:pt x="494792" y="212979"/>
                  </a:cubicBezTo>
                  <a:cubicBezTo>
                    <a:pt x="511683" y="229870"/>
                    <a:pt x="511683" y="257429"/>
                    <a:pt x="494792" y="274193"/>
                  </a:cubicBezTo>
                  <a:cubicBezTo>
                    <a:pt x="477901" y="290957"/>
                    <a:pt x="478028" y="318516"/>
                    <a:pt x="494792" y="335407"/>
                  </a:cubicBezTo>
                  <a:cubicBezTo>
                    <a:pt x="511556" y="352298"/>
                    <a:pt x="511683" y="379730"/>
                    <a:pt x="494792" y="396621"/>
                  </a:cubicBezTo>
                  <a:cubicBezTo>
                    <a:pt x="486410" y="405003"/>
                    <a:pt x="475234" y="409321"/>
                    <a:pt x="464185" y="409321"/>
                  </a:cubicBezTo>
                  <a:cubicBezTo>
                    <a:pt x="453136" y="409321"/>
                    <a:pt x="441960" y="405130"/>
                    <a:pt x="433578" y="396621"/>
                  </a:cubicBezTo>
                  <a:cubicBezTo>
                    <a:pt x="382778" y="345821"/>
                    <a:pt x="382778" y="263779"/>
                    <a:pt x="433578" y="212852"/>
                  </a:cubicBezTo>
                  <a:cubicBezTo>
                    <a:pt x="442087" y="204343"/>
                    <a:pt x="453136" y="200025"/>
                    <a:pt x="464185" y="200025"/>
                  </a:cubicBezTo>
                  <a:close/>
                  <a:moveTo>
                    <a:pt x="597916" y="0"/>
                  </a:moveTo>
                  <a:cubicBezTo>
                    <a:pt x="342646" y="0"/>
                    <a:pt x="245999" y="81534"/>
                    <a:pt x="70612" y="229870"/>
                  </a:cubicBezTo>
                  <a:lnTo>
                    <a:pt x="20828" y="271653"/>
                  </a:lnTo>
                  <a:cubicBezTo>
                    <a:pt x="0" y="288798"/>
                    <a:pt x="0" y="320675"/>
                    <a:pt x="20828" y="337947"/>
                  </a:cubicBezTo>
                  <a:lnTo>
                    <a:pt x="65786" y="375666"/>
                  </a:lnTo>
                  <a:cubicBezTo>
                    <a:pt x="241681" y="524510"/>
                    <a:pt x="338836" y="606552"/>
                    <a:pt x="597916" y="606552"/>
                  </a:cubicBezTo>
                  <a:cubicBezTo>
                    <a:pt x="648843" y="606298"/>
                    <a:pt x="699135" y="597535"/>
                    <a:pt x="747141" y="581025"/>
                  </a:cubicBezTo>
                  <a:cubicBezTo>
                    <a:pt x="641604" y="533273"/>
                    <a:pt x="572516" y="429768"/>
                    <a:pt x="568960" y="313944"/>
                  </a:cubicBezTo>
                  <a:cubicBezTo>
                    <a:pt x="565531" y="198501"/>
                    <a:pt x="628015" y="90678"/>
                    <a:pt x="730377" y="36703"/>
                  </a:cubicBezTo>
                  <a:cubicBezTo>
                    <a:pt x="737235" y="33020"/>
                    <a:pt x="744474" y="30353"/>
                    <a:pt x="751586" y="27178"/>
                  </a:cubicBezTo>
                  <a:cubicBezTo>
                    <a:pt x="702437" y="9398"/>
                    <a:pt x="650367" y="127"/>
                    <a:pt x="597916" y="0"/>
                  </a:cubicBezTo>
                  <a:close/>
                </a:path>
              </a:pathLst>
            </a:custGeom>
            <a:solidFill>
              <a:srgbClr val="7F7F7F"/>
            </a:solidFill>
          </p:spPr>
        </p:sp>
      </p:grpSp>
      <p:grpSp>
        <p:nvGrpSpPr>
          <p:cNvPr id="274" name="Group 289">
            <a:extLst>
              <a:ext uri="{FF2B5EF4-FFF2-40B4-BE49-F238E27FC236}">
                <a16:creationId xmlns:a16="http://schemas.microsoft.com/office/drawing/2014/main" id="{3BC29FE8-3CF2-F5EA-BB94-FD1636B2EC05}"/>
              </a:ext>
            </a:extLst>
          </p:cNvPr>
          <p:cNvGrpSpPr/>
          <p:nvPr/>
        </p:nvGrpSpPr>
        <p:grpSpPr>
          <a:xfrm>
            <a:off x="4788221" y="5493780"/>
            <a:ext cx="300240" cy="323280"/>
            <a:chOff x="0" y="0"/>
            <a:chExt cx="400320" cy="431040"/>
          </a:xfrm>
        </p:grpSpPr>
        <p:sp>
          <p:nvSpPr>
            <p:cNvPr id="275" name="Freeform 290">
              <a:extLst>
                <a:ext uri="{FF2B5EF4-FFF2-40B4-BE49-F238E27FC236}">
                  <a16:creationId xmlns:a16="http://schemas.microsoft.com/office/drawing/2014/main" id="{6C7A9FBA-E147-4602-8FF1-BF1BD4F2D724}"/>
                </a:ext>
              </a:extLst>
            </p:cNvPr>
            <p:cNvSpPr/>
            <p:nvPr/>
          </p:nvSpPr>
          <p:spPr>
            <a:xfrm>
              <a:off x="0" y="0"/>
              <a:ext cx="400431" cy="430911"/>
            </a:xfrm>
            <a:custGeom>
              <a:avLst/>
              <a:gdLst/>
              <a:ahLst/>
              <a:cxnLst/>
              <a:rect l="l" t="t" r="r" b="b"/>
              <a:pathLst>
                <a:path w="400431" h="430911">
                  <a:moveTo>
                    <a:pt x="179959" y="137160"/>
                  </a:moveTo>
                  <a:cubicBezTo>
                    <a:pt x="202184" y="137160"/>
                    <a:pt x="223647" y="154432"/>
                    <a:pt x="223647" y="180594"/>
                  </a:cubicBezTo>
                  <a:cubicBezTo>
                    <a:pt x="223647" y="204343"/>
                    <a:pt x="204216" y="223774"/>
                    <a:pt x="180467" y="223774"/>
                  </a:cubicBezTo>
                  <a:cubicBezTo>
                    <a:pt x="141859" y="223774"/>
                    <a:pt x="122428" y="177165"/>
                    <a:pt x="149733" y="149860"/>
                  </a:cubicBezTo>
                  <a:cubicBezTo>
                    <a:pt x="158623" y="141097"/>
                    <a:pt x="169418" y="137160"/>
                    <a:pt x="180086" y="137160"/>
                  </a:cubicBezTo>
                  <a:close/>
                  <a:moveTo>
                    <a:pt x="218567" y="0"/>
                  </a:moveTo>
                  <a:cubicBezTo>
                    <a:pt x="183896" y="0"/>
                    <a:pt x="149479" y="6477"/>
                    <a:pt x="118237" y="23114"/>
                  </a:cubicBezTo>
                  <a:cubicBezTo>
                    <a:pt x="49530" y="59309"/>
                    <a:pt x="5588" y="129413"/>
                    <a:pt x="2794" y="206883"/>
                  </a:cubicBezTo>
                  <a:cubicBezTo>
                    <a:pt x="0" y="284353"/>
                    <a:pt x="38862" y="357505"/>
                    <a:pt x="105029" y="398399"/>
                  </a:cubicBezTo>
                  <a:cubicBezTo>
                    <a:pt x="137668" y="418719"/>
                    <a:pt x="175133" y="430022"/>
                    <a:pt x="213741" y="430911"/>
                  </a:cubicBezTo>
                  <a:cubicBezTo>
                    <a:pt x="288290" y="380111"/>
                    <a:pt x="349504" y="312674"/>
                    <a:pt x="393192" y="233934"/>
                  </a:cubicBezTo>
                  <a:cubicBezTo>
                    <a:pt x="400431" y="220980"/>
                    <a:pt x="400431" y="204978"/>
                    <a:pt x="393192" y="192151"/>
                  </a:cubicBezTo>
                  <a:cubicBezTo>
                    <a:pt x="350901" y="115951"/>
                    <a:pt x="291719" y="50165"/>
                    <a:pt x="220472" y="0"/>
                  </a:cubicBezTo>
                  <a:cubicBezTo>
                    <a:pt x="219837" y="0"/>
                    <a:pt x="219202" y="0"/>
                    <a:pt x="218567" y="0"/>
                  </a:cubicBezTo>
                  <a:close/>
                </a:path>
              </a:pathLst>
            </a:custGeom>
            <a:solidFill>
              <a:srgbClr val="7F7F7F"/>
            </a:solidFill>
          </p:spPr>
        </p:sp>
      </p:grpSp>
      <p:grpSp>
        <p:nvGrpSpPr>
          <p:cNvPr id="276" name="Group 291">
            <a:extLst>
              <a:ext uri="{FF2B5EF4-FFF2-40B4-BE49-F238E27FC236}">
                <a16:creationId xmlns:a16="http://schemas.microsoft.com/office/drawing/2014/main" id="{91588BE7-B7AE-33A5-6F35-54452D251A40}"/>
              </a:ext>
            </a:extLst>
          </p:cNvPr>
          <p:cNvGrpSpPr/>
          <p:nvPr/>
        </p:nvGrpSpPr>
        <p:grpSpPr>
          <a:xfrm>
            <a:off x="3975341" y="5687460"/>
            <a:ext cx="380160" cy="325440"/>
            <a:chOff x="0" y="0"/>
            <a:chExt cx="506880" cy="433920"/>
          </a:xfrm>
        </p:grpSpPr>
        <p:sp>
          <p:nvSpPr>
            <p:cNvPr id="277" name="Freeform 292">
              <a:extLst>
                <a:ext uri="{FF2B5EF4-FFF2-40B4-BE49-F238E27FC236}">
                  <a16:creationId xmlns:a16="http://schemas.microsoft.com/office/drawing/2014/main" id="{36B6E9D9-42C3-94F2-0CAE-800DFDB626E0}"/>
                </a:ext>
              </a:extLst>
            </p:cNvPr>
            <p:cNvSpPr/>
            <p:nvPr/>
          </p:nvSpPr>
          <p:spPr>
            <a:xfrm>
              <a:off x="0" y="127"/>
              <a:ext cx="506730" cy="433832"/>
            </a:xfrm>
            <a:custGeom>
              <a:avLst/>
              <a:gdLst/>
              <a:ahLst/>
              <a:cxnLst/>
              <a:rect l="l" t="t" r="r" b="b"/>
              <a:pathLst>
                <a:path w="506730" h="433832">
                  <a:moveTo>
                    <a:pt x="306324" y="0"/>
                  </a:moveTo>
                  <a:cubicBezTo>
                    <a:pt x="138684" y="0"/>
                    <a:pt x="0" y="136017"/>
                    <a:pt x="0" y="303784"/>
                  </a:cubicBezTo>
                  <a:lnTo>
                    <a:pt x="0" y="390525"/>
                  </a:lnTo>
                  <a:cubicBezTo>
                    <a:pt x="0" y="414401"/>
                    <a:pt x="19431" y="433832"/>
                    <a:pt x="43434" y="433832"/>
                  </a:cubicBezTo>
                  <a:lnTo>
                    <a:pt x="130175" y="433832"/>
                  </a:lnTo>
                  <a:cubicBezTo>
                    <a:pt x="308102" y="433832"/>
                    <a:pt x="460375" y="313055"/>
                    <a:pt x="506730" y="149225"/>
                  </a:cubicBezTo>
                  <a:cubicBezTo>
                    <a:pt x="485521" y="131826"/>
                    <a:pt x="463677" y="113284"/>
                    <a:pt x="440563" y="93853"/>
                  </a:cubicBezTo>
                  <a:lnTo>
                    <a:pt x="420751" y="76962"/>
                  </a:lnTo>
                  <a:lnTo>
                    <a:pt x="337058" y="160909"/>
                  </a:lnTo>
                  <a:cubicBezTo>
                    <a:pt x="328676" y="169037"/>
                    <a:pt x="317754" y="173101"/>
                    <a:pt x="306832" y="173101"/>
                  </a:cubicBezTo>
                  <a:cubicBezTo>
                    <a:pt x="295656" y="173101"/>
                    <a:pt x="284607" y="168910"/>
                    <a:pt x="276225" y="160528"/>
                  </a:cubicBezTo>
                  <a:cubicBezTo>
                    <a:pt x="259334" y="143637"/>
                    <a:pt x="259080" y="116586"/>
                    <a:pt x="275717" y="99695"/>
                  </a:cubicBezTo>
                  <a:lnTo>
                    <a:pt x="353822" y="21209"/>
                  </a:lnTo>
                  <a:lnTo>
                    <a:pt x="328930" y="0"/>
                  </a:lnTo>
                  <a:close/>
                </a:path>
              </a:pathLst>
            </a:custGeom>
            <a:solidFill>
              <a:srgbClr val="7F7F7F"/>
            </a:solidFill>
          </p:spPr>
        </p:sp>
      </p:grpSp>
      <p:grpSp>
        <p:nvGrpSpPr>
          <p:cNvPr id="278" name="Group 293">
            <a:extLst>
              <a:ext uri="{FF2B5EF4-FFF2-40B4-BE49-F238E27FC236}">
                <a16:creationId xmlns:a16="http://schemas.microsoft.com/office/drawing/2014/main" id="{02679DA4-185B-5B42-7E8D-CEE852D6C5EF}"/>
              </a:ext>
            </a:extLst>
          </p:cNvPr>
          <p:cNvGrpSpPr/>
          <p:nvPr/>
        </p:nvGrpSpPr>
        <p:grpSpPr>
          <a:xfrm>
            <a:off x="3975341" y="5297220"/>
            <a:ext cx="380160" cy="325440"/>
            <a:chOff x="0" y="0"/>
            <a:chExt cx="506880" cy="433920"/>
          </a:xfrm>
        </p:grpSpPr>
        <p:sp>
          <p:nvSpPr>
            <p:cNvPr id="279" name="Freeform 294">
              <a:extLst>
                <a:ext uri="{FF2B5EF4-FFF2-40B4-BE49-F238E27FC236}">
                  <a16:creationId xmlns:a16="http://schemas.microsoft.com/office/drawing/2014/main" id="{A117E1D4-BEA6-4785-73C8-EE241069EF43}"/>
                </a:ext>
              </a:extLst>
            </p:cNvPr>
            <p:cNvSpPr/>
            <p:nvPr/>
          </p:nvSpPr>
          <p:spPr>
            <a:xfrm>
              <a:off x="0" y="127"/>
              <a:ext cx="506857" cy="433832"/>
            </a:xfrm>
            <a:custGeom>
              <a:avLst/>
              <a:gdLst/>
              <a:ahLst/>
              <a:cxnLst/>
              <a:rect l="l" t="t" r="r" b="b"/>
              <a:pathLst>
                <a:path w="506857" h="433832">
                  <a:moveTo>
                    <a:pt x="43434" y="0"/>
                  </a:moveTo>
                  <a:cubicBezTo>
                    <a:pt x="19431" y="0"/>
                    <a:pt x="254" y="19431"/>
                    <a:pt x="254" y="43434"/>
                  </a:cubicBezTo>
                  <a:lnTo>
                    <a:pt x="254" y="130429"/>
                  </a:lnTo>
                  <a:cubicBezTo>
                    <a:pt x="0" y="297942"/>
                    <a:pt x="138684" y="433832"/>
                    <a:pt x="306324" y="433832"/>
                  </a:cubicBezTo>
                  <a:lnTo>
                    <a:pt x="328930" y="433832"/>
                  </a:lnTo>
                  <a:lnTo>
                    <a:pt x="353949" y="412750"/>
                  </a:lnTo>
                  <a:lnTo>
                    <a:pt x="275844" y="334264"/>
                  </a:lnTo>
                  <a:cubicBezTo>
                    <a:pt x="259461" y="317373"/>
                    <a:pt x="259588" y="290322"/>
                    <a:pt x="276352" y="273685"/>
                  </a:cubicBezTo>
                  <a:cubicBezTo>
                    <a:pt x="284861" y="265049"/>
                    <a:pt x="296037" y="260858"/>
                    <a:pt x="307213" y="260858"/>
                  </a:cubicBezTo>
                  <a:cubicBezTo>
                    <a:pt x="318008" y="260858"/>
                    <a:pt x="328803" y="264795"/>
                    <a:pt x="337185" y="273050"/>
                  </a:cubicBezTo>
                  <a:lnTo>
                    <a:pt x="420878" y="356743"/>
                  </a:lnTo>
                  <a:lnTo>
                    <a:pt x="446024" y="335661"/>
                  </a:lnTo>
                  <a:cubicBezTo>
                    <a:pt x="467106" y="317881"/>
                    <a:pt x="487172" y="300990"/>
                    <a:pt x="506857" y="284480"/>
                  </a:cubicBezTo>
                  <a:cubicBezTo>
                    <a:pt x="460375" y="120904"/>
                    <a:pt x="308356" y="0"/>
                    <a:pt x="130175" y="0"/>
                  </a:cubicBezTo>
                  <a:close/>
                </a:path>
              </a:pathLst>
            </a:custGeom>
            <a:solidFill>
              <a:srgbClr val="7F7F7F"/>
            </a:solidFill>
          </p:spPr>
        </p:sp>
      </p:grpSp>
      <p:sp>
        <p:nvSpPr>
          <p:cNvPr id="280" name="Text Placeholder 1">
            <a:extLst>
              <a:ext uri="{FF2B5EF4-FFF2-40B4-BE49-F238E27FC236}">
                <a16:creationId xmlns:a16="http://schemas.microsoft.com/office/drawing/2014/main" id="{BFD27A14-AE67-CD58-ABE4-529EE05AF98F}"/>
              </a:ext>
            </a:extLst>
          </p:cNvPr>
          <p:cNvSpPr txBox="1">
            <a:spLocks/>
          </p:cNvSpPr>
          <p:nvPr/>
        </p:nvSpPr>
        <p:spPr>
          <a:xfrm>
            <a:off x="1982973" y="713183"/>
            <a:ext cx="13919486" cy="814772"/>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6600" dirty="0">
                <a:solidFill>
                  <a:schemeClr val="accent2">
                    <a:lumMod val="75000"/>
                  </a:schemeClr>
                </a:solidFill>
                <a:latin typeface="Arial"/>
                <a:cs typeface="B Nazanin" panose="00000700000000000000" pitchFamily="2" charset="-78"/>
              </a:rPr>
              <a:t>مجموعه آیکون های کاملاً قابل ویرایش: </a:t>
            </a:r>
            <a:r>
              <a:rPr lang="en-US" sz="6600" dirty="0">
                <a:solidFill>
                  <a:schemeClr val="accent2">
                    <a:lumMod val="75000"/>
                  </a:schemeClr>
                </a:solidFill>
                <a:latin typeface="Arial"/>
                <a:cs typeface="B Nazanin" panose="00000700000000000000" pitchFamily="2" charset="-78"/>
              </a:rPr>
              <a:t>C</a:t>
            </a:r>
          </a:p>
        </p:txBody>
      </p:sp>
      <p:sp>
        <p:nvSpPr>
          <p:cNvPr id="281" name="Freeform 53">
            <a:extLst>
              <a:ext uri="{FF2B5EF4-FFF2-40B4-BE49-F238E27FC236}">
                <a16:creationId xmlns:a16="http://schemas.microsoft.com/office/drawing/2014/main" id="{852E05B0-F138-93F2-CB20-A07AAA26B037}"/>
              </a:ext>
            </a:extLst>
          </p:cNvPr>
          <p:cNvSpPr/>
          <p:nvPr/>
        </p:nvSpPr>
        <p:spPr>
          <a:xfrm>
            <a:off x="12907756" y="8592417"/>
            <a:ext cx="847996" cy="869466"/>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bg1">
              <a:lumMod val="65000"/>
            </a:schemeClr>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Tree>
    <p:extLst>
      <p:ext uri="{BB962C8B-B14F-4D97-AF65-F5344CB8AC3E}">
        <p14:creationId xmlns:p14="http://schemas.microsoft.com/office/powerpoint/2010/main" val="1272517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5040" y="974880"/>
            <a:ext cx="16297920" cy="8337600"/>
            <a:chOff x="0" y="0"/>
            <a:chExt cx="21730560" cy="11116800"/>
          </a:xfrm>
        </p:grpSpPr>
        <p:sp>
          <p:nvSpPr>
            <p:cNvPr id="3" name="Freeform 3"/>
            <p:cNvSpPr/>
            <p:nvPr/>
          </p:nvSpPr>
          <p:spPr>
            <a:xfrm>
              <a:off x="152654" y="152654"/>
              <a:ext cx="21425282" cy="10811510"/>
            </a:xfrm>
            <a:custGeom>
              <a:avLst/>
              <a:gdLst/>
              <a:ahLst/>
              <a:cxnLst/>
              <a:rect l="l" t="t" r="r" b="b"/>
              <a:pathLst>
                <a:path w="21425282" h="10811510">
                  <a:moveTo>
                    <a:pt x="0" y="0"/>
                  </a:moveTo>
                  <a:lnTo>
                    <a:pt x="21425282" y="0"/>
                  </a:lnTo>
                  <a:lnTo>
                    <a:pt x="21425282" y="10811510"/>
                  </a:lnTo>
                  <a:lnTo>
                    <a:pt x="0" y="10811510"/>
                  </a:lnTo>
                  <a:close/>
                </a:path>
              </a:pathLst>
            </a:custGeom>
            <a:solidFill>
              <a:srgbClr val="EFEFEF"/>
            </a:solidFill>
          </p:spPr>
        </p:sp>
        <p:sp>
          <p:nvSpPr>
            <p:cNvPr id="4" name="Freeform 4"/>
            <p:cNvSpPr/>
            <p:nvPr/>
          </p:nvSpPr>
          <p:spPr>
            <a:xfrm>
              <a:off x="0" y="0"/>
              <a:ext cx="21730590" cy="11116818"/>
            </a:xfrm>
            <a:custGeom>
              <a:avLst/>
              <a:gdLst/>
              <a:ahLst/>
              <a:cxnLst/>
              <a:rect l="l" t="t" r="r" b="b"/>
              <a:pathLst>
                <a:path w="21730590" h="11116818">
                  <a:moveTo>
                    <a:pt x="152654" y="0"/>
                  </a:moveTo>
                  <a:lnTo>
                    <a:pt x="21577936" y="0"/>
                  </a:lnTo>
                  <a:cubicBezTo>
                    <a:pt x="21662264" y="0"/>
                    <a:pt x="21730590" y="68326"/>
                    <a:pt x="21730590" y="152654"/>
                  </a:cubicBezTo>
                  <a:lnTo>
                    <a:pt x="21730590" y="10964164"/>
                  </a:lnTo>
                  <a:cubicBezTo>
                    <a:pt x="21730590" y="11048492"/>
                    <a:pt x="21662264" y="11116818"/>
                    <a:pt x="21577936" y="11116818"/>
                  </a:cubicBezTo>
                  <a:lnTo>
                    <a:pt x="152654" y="11116818"/>
                  </a:lnTo>
                  <a:cubicBezTo>
                    <a:pt x="68326" y="11116818"/>
                    <a:pt x="0" y="11048492"/>
                    <a:pt x="0" y="10964164"/>
                  </a:cubicBezTo>
                  <a:lnTo>
                    <a:pt x="0" y="152654"/>
                  </a:lnTo>
                  <a:cubicBezTo>
                    <a:pt x="0" y="68326"/>
                    <a:pt x="68326" y="0"/>
                    <a:pt x="152654" y="0"/>
                  </a:cubicBezTo>
                  <a:moveTo>
                    <a:pt x="152654" y="305308"/>
                  </a:moveTo>
                  <a:lnTo>
                    <a:pt x="152654" y="152654"/>
                  </a:lnTo>
                  <a:lnTo>
                    <a:pt x="305308" y="152654"/>
                  </a:lnTo>
                  <a:lnTo>
                    <a:pt x="305308" y="10964164"/>
                  </a:lnTo>
                  <a:lnTo>
                    <a:pt x="152654" y="10964164"/>
                  </a:lnTo>
                  <a:lnTo>
                    <a:pt x="152654" y="10811510"/>
                  </a:lnTo>
                  <a:lnTo>
                    <a:pt x="21577936" y="10811510"/>
                  </a:lnTo>
                  <a:lnTo>
                    <a:pt x="21577936" y="10964164"/>
                  </a:lnTo>
                  <a:lnTo>
                    <a:pt x="21425281" y="10964164"/>
                  </a:lnTo>
                  <a:lnTo>
                    <a:pt x="21425281" y="152654"/>
                  </a:lnTo>
                  <a:lnTo>
                    <a:pt x="21577936" y="152654"/>
                  </a:lnTo>
                  <a:lnTo>
                    <a:pt x="21577936" y="305308"/>
                  </a:lnTo>
                  <a:lnTo>
                    <a:pt x="152654" y="305308"/>
                  </a:lnTo>
                  <a:close/>
                </a:path>
              </a:pathLst>
            </a:custGeom>
            <a:solidFill>
              <a:srgbClr val="FFFFFF"/>
            </a:solidFill>
          </p:spPr>
        </p:sp>
      </p:grpSp>
      <p:sp>
        <p:nvSpPr>
          <p:cNvPr id="5" name="Freeform 5"/>
          <p:cNvSpPr/>
          <p:nvPr/>
        </p:nvSpPr>
        <p:spPr>
          <a:xfrm>
            <a:off x="6248400" y="0"/>
            <a:ext cx="5788080" cy="10286640"/>
          </a:xfrm>
          <a:custGeom>
            <a:avLst/>
            <a:gdLst/>
            <a:ahLst/>
            <a:cxnLst/>
            <a:rect l="l" t="t" r="r" b="b"/>
            <a:pathLst>
              <a:path w="5788080" h="10286640">
                <a:moveTo>
                  <a:pt x="0" y="0"/>
                </a:moveTo>
                <a:lnTo>
                  <a:pt x="5788080" y="0"/>
                </a:lnTo>
                <a:lnTo>
                  <a:pt x="5788080" y="10286640"/>
                </a:lnTo>
                <a:lnTo>
                  <a:pt x="0" y="10286640"/>
                </a:lnTo>
                <a:lnTo>
                  <a:pt x="0" y="0"/>
                </a:lnTo>
                <a:close/>
              </a:path>
            </a:pathLst>
          </a:custGeom>
          <a:blipFill>
            <a:blip r:embed="rId3"/>
            <a:stretch>
              <a:fillRect r="-53" b="-3"/>
            </a:stretch>
          </a:blipFill>
        </p:spPr>
      </p:sp>
      <p:sp>
        <p:nvSpPr>
          <p:cNvPr id="6" name="TextBox 6"/>
          <p:cNvSpPr txBox="1"/>
          <p:nvPr/>
        </p:nvSpPr>
        <p:spPr>
          <a:xfrm>
            <a:off x="12192000" y="1714500"/>
            <a:ext cx="5410200" cy="1474763"/>
          </a:xfrm>
          <a:prstGeom prst="rect">
            <a:avLst/>
          </a:prstGeom>
        </p:spPr>
        <p:txBody>
          <a:bodyPr wrap="square" lIns="0" tIns="0" rIns="0" bIns="0" rtlCol="0" anchor="t">
            <a:spAutoFit/>
          </a:bodyPr>
          <a:lstStyle/>
          <a:p>
            <a:pPr algn="ctr" rtl="1">
              <a:lnSpc>
                <a:spcPts val="11519"/>
              </a:lnSpc>
            </a:pPr>
            <a:r>
              <a:rPr lang="fa-IR" sz="9600" spc="-2" dirty="0">
                <a:solidFill>
                  <a:srgbClr val="9E7C59"/>
                </a:solidFill>
                <a:latin typeface="Vidaloka"/>
                <a:cs typeface="B Nazanin" pitchFamily="2" charset="-78"/>
              </a:rPr>
              <a:t>توجه!</a:t>
            </a:r>
            <a:endParaRPr lang="en-US" sz="9600" spc="-2" dirty="0">
              <a:solidFill>
                <a:srgbClr val="9E7C59"/>
              </a:solidFill>
              <a:latin typeface="Vidaloka"/>
              <a:cs typeface="B Nazanin" pitchFamily="2" charset="-78"/>
            </a:endParaRPr>
          </a:p>
        </p:txBody>
      </p:sp>
      <p:grpSp>
        <p:nvGrpSpPr>
          <p:cNvPr id="7" name="Group 7"/>
          <p:cNvGrpSpPr/>
          <p:nvPr/>
        </p:nvGrpSpPr>
        <p:grpSpPr>
          <a:xfrm>
            <a:off x="2438400" y="8120699"/>
            <a:ext cx="13187520" cy="1518600"/>
            <a:chOff x="0" y="0"/>
            <a:chExt cx="17583360" cy="3363840"/>
          </a:xfrm>
        </p:grpSpPr>
        <p:sp>
          <p:nvSpPr>
            <p:cNvPr id="8" name="Freeform 8"/>
            <p:cNvSpPr/>
            <p:nvPr/>
          </p:nvSpPr>
          <p:spPr>
            <a:xfrm>
              <a:off x="0" y="0"/>
              <a:ext cx="17583404" cy="3363849"/>
            </a:xfrm>
            <a:custGeom>
              <a:avLst/>
              <a:gdLst/>
              <a:ahLst/>
              <a:cxnLst/>
              <a:rect l="l" t="t" r="r" b="b"/>
              <a:pathLst>
                <a:path w="17583404" h="3363849">
                  <a:moveTo>
                    <a:pt x="0" y="0"/>
                  </a:moveTo>
                  <a:lnTo>
                    <a:pt x="17583404" y="0"/>
                  </a:lnTo>
                  <a:lnTo>
                    <a:pt x="17583404" y="3363849"/>
                  </a:lnTo>
                  <a:lnTo>
                    <a:pt x="0" y="3363849"/>
                  </a:lnTo>
                  <a:close/>
                </a:path>
              </a:pathLst>
            </a:custGeom>
            <a:solidFill>
              <a:srgbClr val="F2F2F2"/>
            </a:solidFill>
          </p:spPr>
        </p:sp>
        <p:sp>
          <p:nvSpPr>
            <p:cNvPr id="9" name="TextBox 9"/>
            <p:cNvSpPr txBox="1"/>
            <p:nvPr/>
          </p:nvSpPr>
          <p:spPr>
            <a:xfrm>
              <a:off x="0" y="-28575"/>
              <a:ext cx="17583360" cy="3392415"/>
            </a:xfrm>
            <a:prstGeom prst="rect">
              <a:avLst/>
            </a:prstGeom>
          </p:spPr>
          <p:txBody>
            <a:bodyPr lIns="50800" tIns="50800" rIns="50800" bIns="50800" rtlCol="0" anchor="t"/>
            <a:lstStyle/>
            <a:p>
              <a:pPr algn="ctr" rtl="1">
                <a:lnSpc>
                  <a:spcPts val="4320"/>
                </a:lnSpc>
              </a:pPr>
              <a:r>
                <a:rPr lang="ar-SA" sz="3000" dirty="0">
                  <a:cs typeface="B Nazanin" pitchFamily="2" charset="-78"/>
                </a:rPr>
                <a:t>قالب پاورپوینت حرفه ای ویرایش پذیر</a:t>
              </a:r>
              <a:endParaRPr lang="fa-IR" sz="3000" dirty="0">
                <a:cs typeface="B Nazanin" pitchFamily="2" charset="-78"/>
              </a:endParaRPr>
            </a:p>
            <a:p>
              <a:pPr algn="ctr" rtl="1">
                <a:lnSpc>
                  <a:spcPts val="4320"/>
                </a:lnSpc>
              </a:pPr>
              <a:r>
                <a:rPr lang="ar-SA" sz="3500" dirty="0">
                  <a:cs typeface="B Nazanin" pitchFamily="2" charset="-78"/>
                </a:rPr>
                <a:t>قالب پاورپوینت مهندسی نساجی قابل ویرایش می باشد</a:t>
              </a:r>
              <a:endParaRPr lang="en-US" sz="3500" dirty="0">
                <a:cs typeface="B Nazanin" pitchFamily="2" charset="-78"/>
              </a:endParaRPr>
            </a:p>
          </p:txBody>
        </p:sp>
      </p:grpSp>
      <p:sp>
        <p:nvSpPr>
          <p:cNvPr id="10" name="TextBox 10"/>
          <p:cNvSpPr txBox="1"/>
          <p:nvPr/>
        </p:nvSpPr>
        <p:spPr>
          <a:xfrm>
            <a:off x="0" y="9182100"/>
            <a:ext cx="18105120" cy="551433"/>
          </a:xfrm>
          <a:prstGeom prst="rect">
            <a:avLst/>
          </a:prstGeom>
        </p:spPr>
        <p:txBody>
          <a:bodyPr lIns="0" tIns="0" rIns="0" bIns="0" rtlCol="0" anchor="t">
            <a:spAutoFit/>
          </a:bodyPr>
          <a:lstStyle/>
          <a:p>
            <a:pPr algn="ctr" rtl="1">
              <a:lnSpc>
                <a:spcPts val="4320"/>
              </a:lnSpc>
            </a:pPr>
            <a:r>
              <a:rPr lang="en-US" sz="3600" spc="-145" dirty="0">
                <a:solidFill>
                  <a:srgbClr val="000000"/>
                </a:solidFill>
                <a:latin typeface="Open Sans"/>
                <a:cs typeface="B Nazanin" pitchFamily="2" charset="-78"/>
              </a:rPr>
              <a:t>3</a:t>
            </a:r>
          </a:p>
        </p:txBody>
      </p:sp>
      <p:grpSp>
        <p:nvGrpSpPr>
          <p:cNvPr id="11" name="Group 11"/>
          <p:cNvGrpSpPr/>
          <p:nvPr/>
        </p:nvGrpSpPr>
        <p:grpSpPr>
          <a:xfrm>
            <a:off x="568440" y="376200"/>
            <a:ext cx="17416080" cy="9739440"/>
            <a:chOff x="0" y="0"/>
            <a:chExt cx="23221440" cy="12985920"/>
          </a:xfrm>
        </p:grpSpPr>
        <p:sp>
          <p:nvSpPr>
            <p:cNvPr id="12" name="Freeform 12"/>
            <p:cNvSpPr/>
            <p:nvPr/>
          </p:nvSpPr>
          <p:spPr>
            <a:xfrm>
              <a:off x="0" y="0"/>
              <a:ext cx="23221442" cy="12985877"/>
            </a:xfrm>
            <a:custGeom>
              <a:avLst/>
              <a:gdLst/>
              <a:ahLst/>
              <a:cxnLst/>
              <a:rect l="l" t="t" r="r" b="b"/>
              <a:pathLst>
                <a:path w="23221442" h="12985877">
                  <a:moveTo>
                    <a:pt x="76327" y="0"/>
                  </a:moveTo>
                  <a:lnTo>
                    <a:pt x="23145114" y="0"/>
                  </a:lnTo>
                  <a:cubicBezTo>
                    <a:pt x="23187279" y="0"/>
                    <a:pt x="23221442" y="34163"/>
                    <a:pt x="23221442" y="76327"/>
                  </a:cubicBezTo>
                  <a:lnTo>
                    <a:pt x="23221442" y="12909550"/>
                  </a:lnTo>
                  <a:cubicBezTo>
                    <a:pt x="23221442" y="12951714"/>
                    <a:pt x="23187279" y="12985877"/>
                    <a:pt x="23145114" y="12985877"/>
                  </a:cubicBezTo>
                  <a:lnTo>
                    <a:pt x="76327" y="12985877"/>
                  </a:lnTo>
                  <a:cubicBezTo>
                    <a:pt x="34163" y="12985877"/>
                    <a:pt x="0" y="12951714"/>
                    <a:pt x="0" y="12909550"/>
                  </a:cubicBezTo>
                  <a:lnTo>
                    <a:pt x="0" y="76327"/>
                  </a:lnTo>
                  <a:cubicBezTo>
                    <a:pt x="0" y="34163"/>
                    <a:pt x="34163" y="0"/>
                    <a:pt x="76327" y="0"/>
                  </a:cubicBezTo>
                  <a:moveTo>
                    <a:pt x="76327" y="152654"/>
                  </a:moveTo>
                  <a:lnTo>
                    <a:pt x="76327" y="76327"/>
                  </a:lnTo>
                  <a:lnTo>
                    <a:pt x="152654" y="76327"/>
                  </a:lnTo>
                  <a:lnTo>
                    <a:pt x="152654" y="12909550"/>
                  </a:lnTo>
                  <a:lnTo>
                    <a:pt x="76327" y="12909550"/>
                  </a:lnTo>
                  <a:lnTo>
                    <a:pt x="76327" y="12833223"/>
                  </a:lnTo>
                  <a:lnTo>
                    <a:pt x="23145114" y="12833223"/>
                  </a:lnTo>
                  <a:lnTo>
                    <a:pt x="23145114" y="12909550"/>
                  </a:lnTo>
                  <a:lnTo>
                    <a:pt x="23068787" y="12909550"/>
                  </a:lnTo>
                  <a:lnTo>
                    <a:pt x="23068787" y="76327"/>
                  </a:lnTo>
                  <a:lnTo>
                    <a:pt x="23145114" y="76327"/>
                  </a:lnTo>
                  <a:lnTo>
                    <a:pt x="23145114" y="152654"/>
                  </a:lnTo>
                  <a:lnTo>
                    <a:pt x="76327" y="152654"/>
                  </a:lnTo>
                  <a:close/>
                </a:path>
              </a:pathLst>
            </a:custGeom>
            <a:solidFill>
              <a:srgbClr val="956B54"/>
            </a:solidFill>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920" y="146160"/>
            <a:ext cx="18130320" cy="10013040"/>
            <a:chOff x="0" y="0"/>
            <a:chExt cx="24173760" cy="13350720"/>
          </a:xfrm>
        </p:grpSpPr>
        <p:sp>
          <p:nvSpPr>
            <p:cNvPr id="3" name="Freeform 3"/>
            <p:cNvSpPr/>
            <p:nvPr/>
          </p:nvSpPr>
          <p:spPr>
            <a:xfrm>
              <a:off x="0" y="0"/>
              <a:ext cx="24173689" cy="13350748"/>
            </a:xfrm>
            <a:custGeom>
              <a:avLst/>
              <a:gdLst/>
              <a:ahLst/>
              <a:cxnLst/>
              <a:rect l="l" t="t" r="r" b="b"/>
              <a:pathLst>
                <a:path w="24173689" h="13350748">
                  <a:moveTo>
                    <a:pt x="101727" y="0"/>
                  </a:moveTo>
                  <a:lnTo>
                    <a:pt x="24071962" y="0"/>
                  </a:lnTo>
                  <a:cubicBezTo>
                    <a:pt x="24128223" y="0"/>
                    <a:pt x="24173689" y="45593"/>
                    <a:pt x="24173689" y="101727"/>
                  </a:cubicBezTo>
                  <a:lnTo>
                    <a:pt x="24173689" y="13249021"/>
                  </a:lnTo>
                  <a:cubicBezTo>
                    <a:pt x="24173689" y="13305282"/>
                    <a:pt x="24128096" y="13350748"/>
                    <a:pt x="24071962" y="13350748"/>
                  </a:cubicBezTo>
                  <a:lnTo>
                    <a:pt x="101727" y="13350748"/>
                  </a:lnTo>
                  <a:cubicBezTo>
                    <a:pt x="45466" y="13350748"/>
                    <a:pt x="0" y="13305155"/>
                    <a:pt x="0" y="13249021"/>
                  </a:cubicBezTo>
                  <a:lnTo>
                    <a:pt x="0" y="101727"/>
                  </a:lnTo>
                  <a:cubicBezTo>
                    <a:pt x="0" y="45593"/>
                    <a:pt x="45593" y="0"/>
                    <a:pt x="101727" y="0"/>
                  </a:cubicBezTo>
                  <a:moveTo>
                    <a:pt x="101727" y="203581"/>
                  </a:moveTo>
                  <a:lnTo>
                    <a:pt x="101727" y="101727"/>
                  </a:lnTo>
                  <a:lnTo>
                    <a:pt x="203454" y="101727"/>
                  </a:lnTo>
                  <a:lnTo>
                    <a:pt x="203454" y="13249021"/>
                  </a:lnTo>
                  <a:lnTo>
                    <a:pt x="101727" y="13249021"/>
                  </a:lnTo>
                  <a:lnTo>
                    <a:pt x="101727" y="13147294"/>
                  </a:lnTo>
                  <a:lnTo>
                    <a:pt x="24071962" y="13147294"/>
                  </a:lnTo>
                  <a:lnTo>
                    <a:pt x="24071962" y="13249021"/>
                  </a:lnTo>
                  <a:lnTo>
                    <a:pt x="23970235" y="13249021"/>
                  </a:lnTo>
                  <a:lnTo>
                    <a:pt x="23970235" y="101727"/>
                  </a:lnTo>
                  <a:lnTo>
                    <a:pt x="24071962" y="101727"/>
                  </a:lnTo>
                  <a:lnTo>
                    <a:pt x="24071962" y="203454"/>
                  </a:lnTo>
                  <a:lnTo>
                    <a:pt x="101727" y="203454"/>
                  </a:lnTo>
                  <a:close/>
                </a:path>
              </a:pathLst>
            </a:custGeom>
            <a:solidFill>
              <a:srgbClr val="956B54"/>
            </a:solidFill>
          </p:spPr>
        </p:sp>
      </p:grpSp>
      <p:grpSp>
        <p:nvGrpSpPr>
          <p:cNvPr id="4" name="Group 4"/>
          <p:cNvGrpSpPr/>
          <p:nvPr/>
        </p:nvGrpSpPr>
        <p:grpSpPr>
          <a:xfrm>
            <a:off x="-51840" y="8276400"/>
            <a:ext cx="2010240" cy="2010240"/>
            <a:chOff x="0" y="0"/>
            <a:chExt cx="2680320" cy="2680320"/>
          </a:xfrm>
        </p:grpSpPr>
        <p:sp>
          <p:nvSpPr>
            <p:cNvPr id="5" name="Freeform 5"/>
            <p:cNvSpPr/>
            <p:nvPr/>
          </p:nvSpPr>
          <p:spPr>
            <a:xfrm>
              <a:off x="0" y="0"/>
              <a:ext cx="2680335" cy="2680335"/>
            </a:xfrm>
            <a:custGeom>
              <a:avLst/>
              <a:gdLst/>
              <a:ahLst/>
              <a:cxnLst/>
              <a:rect l="l" t="t" r="r" b="b"/>
              <a:pathLst>
                <a:path w="2680335" h="2680335">
                  <a:moveTo>
                    <a:pt x="0" y="2680335"/>
                  </a:moveTo>
                  <a:lnTo>
                    <a:pt x="0" y="0"/>
                  </a:lnTo>
                  <a:lnTo>
                    <a:pt x="2680335" y="2680335"/>
                  </a:lnTo>
                  <a:close/>
                </a:path>
              </a:pathLst>
            </a:custGeom>
            <a:solidFill>
              <a:srgbClr val="B5B5B5"/>
            </a:solidFill>
          </p:spPr>
        </p:sp>
      </p:grpSp>
      <p:grpSp>
        <p:nvGrpSpPr>
          <p:cNvPr id="6" name="Group 6"/>
          <p:cNvGrpSpPr/>
          <p:nvPr/>
        </p:nvGrpSpPr>
        <p:grpSpPr>
          <a:xfrm rot="5400000">
            <a:off x="-41760" y="15120"/>
            <a:ext cx="2010240" cy="2010240"/>
            <a:chOff x="0" y="0"/>
            <a:chExt cx="2680320" cy="2680320"/>
          </a:xfrm>
        </p:grpSpPr>
        <p:sp>
          <p:nvSpPr>
            <p:cNvPr id="7" name="Freeform 7"/>
            <p:cNvSpPr/>
            <p:nvPr/>
          </p:nvSpPr>
          <p:spPr>
            <a:xfrm>
              <a:off x="0" y="0"/>
              <a:ext cx="2680335" cy="2680335"/>
            </a:xfrm>
            <a:custGeom>
              <a:avLst/>
              <a:gdLst/>
              <a:ahLst/>
              <a:cxnLst/>
              <a:rect l="l" t="t" r="r" b="b"/>
              <a:pathLst>
                <a:path w="2680335" h="2680335">
                  <a:moveTo>
                    <a:pt x="0" y="2680335"/>
                  </a:moveTo>
                  <a:lnTo>
                    <a:pt x="0" y="0"/>
                  </a:lnTo>
                  <a:lnTo>
                    <a:pt x="2680335" y="2680335"/>
                  </a:lnTo>
                  <a:close/>
                </a:path>
              </a:pathLst>
            </a:custGeom>
            <a:solidFill>
              <a:srgbClr val="B5B5B5"/>
            </a:solidFill>
          </p:spPr>
        </p:sp>
      </p:grpSp>
      <p:grpSp>
        <p:nvGrpSpPr>
          <p:cNvPr id="8" name="Group 8"/>
          <p:cNvGrpSpPr/>
          <p:nvPr/>
        </p:nvGrpSpPr>
        <p:grpSpPr>
          <a:xfrm rot="-10800000">
            <a:off x="16277760" y="0"/>
            <a:ext cx="2010240" cy="2010240"/>
            <a:chOff x="0" y="0"/>
            <a:chExt cx="2680320" cy="2680320"/>
          </a:xfrm>
        </p:grpSpPr>
        <p:sp>
          <p:nvSpPr>
            <p:cNvPr id="9" name="Freeform 9"/>
            <p:cNvSpPr/>
            <p:nvPr/>
          </p:nvSpPr>
          <p:spPr>
            <a:xfrm>
              <a:off x="0" y="0"/>
              <a:ext cx="2680335" cy="2680335"/>
            </a:xfrm>
            <a:custGeom>
              <a:avLst/>
              <a:gdLst/>
              <a:ahLst/>
              <a:cxnLst/>
              <a:rect l="l" t="t" r="r" b="b"/>
              <a:pathLst>
                <a:path w="2680335" h="2680335">
                  <a:moveTo>
                    <a:pt x="0" y="2680335"/>
                  </a:moveTo>
                  <a:lnTo>
                    <a:pt x="0" y="0"/>
                  </a:lnTo>
                  <a:lnTo>
                    <a:pt x="2680335" y="2680335"/>
                  </a:lnTo>
                  <a:close/>
                </a:path>
              </a:pathLst>
            </a:custGeom>
            <a:solidFill>
              <a:srgbClr val="B5B5B5"/>
            </a:solidFill>
          </p:spPr>
        </p:sp>
      </p:grpSp>
      <p:grpSp>
        <p:nvGrpSpPr>
          <p:cNvPr id="10" name="Group 10"/>
          <p:cNvGrpSpPr/>
          <p:nvPr/>
        </p:nvGrpSpPr>
        <p:grpSpPr>
          <a:xfrm rot="-5400000">
            <a:off x="16267680" y="8260560"/>
            <a:ext cx="2010240" cy="2010240"/>
            <a:chOff x="0" y="0"/>
            <a:chExt cx="2680320" cy="2680320"/>
          </a:xfrm>
        </p:grpSpPr>
        <p:sp>
          <p:nvSpPr>
            <p:cNvPr id="11" name="Freeform 11"/>
            <p:cNvSpPr/>
            <p:nvPr/>
          </p:nvSpPr>
          <p:spPr>
            <a:xfrm>
              <a:off x="0" y="0"/>
              <a:ext cx="2680335" cy="2680335"/>
            </a:xfrm>
            <a:custGeom>
              <a:avLst/>
              <a:gdLst/>
              <a:ahLst/>
              <a:cxnLst/>
              <a:rect l="l" t="t" r="r" b="b"/>
              <a:pathLst>
                <a:path w="2680335" h="2680335">
                  <a:moveTo>
                    <a:pt x="0" y="2680335"/>
                  </a:moveTo>
                  <a:lnTo>
                    <a:pt x="0" y="0"/>
                  </a:lnTo>
                  <a:lnTo>
                    <a:pt x="2680335" y="2680335"/>
                  </a:lnTo>
                  <a:close/>
                </a:path>
              </a:pathLst>
            </a:custGeom>
            <a:solidFill>
              <a:srgbClr val="B5B5B5"/>
            </a:solidFill>
          </p:spPr>
        </p:sp>
      </p:grpSp>
      <p:sp>
        <p:nvSpPr>
          <p:cNvPr id="12" name="TextBox 12"/>
          <p:cNvSpPr txBox="1"/>
          <p:nvPr/>
        </p:nvSpPr>
        <p:spPr>
          <a:xfrm>
            <a:off x="1469520" y="4095360"/>
            <a:ext cx="6760080" cy="2154436"/>
          </a:xfrm>
          <a:prstGeom prst="rect">
            <a:avLst/>
          </a:prstGeom>
        </p:spPr>
        <p:txBody>
          <a:bodyPr lIns="0" tIns="0" rIns="0" bIns="0" rtlCol="0" anchor="t">
            <a:spAutoFit/>
          </a:bodyPr>
          <a:lstStyle/>
          <a:p>
            <a:pPr algn="ctr" rtl="1">
              <a:lnSpc>
                <a:spcPts val="16800"/>
              </a:lnSpc>
            </a:pPr>
            <a:r>
              <a:rPr lang="fa-IR" sz="14000" spc="-2" dirty="0">
                <a:solidFill>
                  <a:srgbClr val="666666"/>
                </a:solidFill>
                <a:latin typeface="Montserrat"/>
                <a:cs typeface="B Nazanin" pitchFamily="2" charset="-78"/>
              </a:rPr>
              <a:t>عنوان</a:t>
            </a:r>
            <a:endParaRPr lang="en-US" sz="14000" spc="-2" dirty="0">
              <a:solidFill>
                <a:srgbClr val="666666"/>
              </a:solidFill>
              <a:latin typeface="Montserrat"/>
              <a:cs typeface="B Nazanin" pitchFamily="2" charset="-78"/>
            </a:endParaRPr>
          </a:p>
        </p:txBody>
      </p:sp>
      <p:sp>
        <p:nvSpPr>
          <p:cNvPr id="13" name="TextBox 13"/>
          <p:cNvSpPr txBox="1"/>
          <p:nvPr/>
        </p:nvSpPr>
        <p:spPr>
          <a:xfrm>
            <a:off x="1262522" y="6249796"/>
            <a:ext cx="7701106" cy="3176895"/>
          </a:xfrm>
          <a:prstGeom prst="rect">
            <a:avLst/>
          </a:prstGeom>
        </p:spPr>
        <p:txBody>
          <a:bodyPr wrap="square" lIns="0" tIns="0" rIns="0" bIns="0" rtlCol="0" anchor="t">
            <a:spAutoFit/>
          </a:bodyPr>
          <a:lstStyle/>
          <a:p>
            <a:pPr algn="ctr" rtl="1">
              <a:lnSpc>
                <a:spcPct val="150000"/>
              </a:lnSpc>
            </a:pPr>
            <a:r>
              <a:rPr lang="fa-IR" sz="2799" spc="-1" dirty="0">
                <a:solidFill>
                  <a:srgbClr val="434343"/>
                </a:solidFill>
                <a:latin typeface="Tinos"/>
                <a:cs typeface="B Nazanin" pitchFamily="2" charset="-78"/>
              </a:rPr>
              <a:t>در این مقاله، قصد داریم به شما قالب پاورپوینت مهندسی نساجی را با تم ماشین‌آلات نساجی به صورت رایگان معرفی کنیم. این قالب شامل 23 اسلاید است که 20 اسلاید ابتدایی آن به صورت حرفه‌ای و متحرک طراحی شده است و مربوط به ارائه شما در جلسات و کنفرانس‌های مختلف می‌باشد.</a:t>
            </a:r>
            <a:endParaRPr lang="en-US" sz="2799" spc="-1" dirty="0">
              <a:solidFill>
                <a:srgbClr val="434343"/>
              </a:solidFill>
              <a:latin typeface="Tinos"/>
              <a:cs typeface="B Nazanin" pitchFamily="2" charset="-78"/>
            </a:endParaRPr>
          </a:p>
        </p:txBody>
      </p:sp>
      <p:grpSp>
        <p:nvGrpSpPr>
          <p:cNvPr id="14" name="Group 14"/>
          <p:cNvGrpSpPr/>
          <p:nvPr/>
        </p:nvGrpSpPr>
        <p:grpSpPr>
          <a:xfrm>
            <a:off x="10058400" y="1247040"/>
            <a:ext cx="7148880" cy="7876080"/>
            <a:chOff x="0" y="0"/>
            <a:chExt cx="9531840" cy="10501440"/>
          </a:xfrm>
        </p:grpSpPr>
        <p:sp>
          <p:nvSpPr>
            <p:cNvPr id="15" name="Freeform 15"/>
            <p:cNvSpPr/>
            <p:nvPr/>
          </p:nvSpPr>
          <p:spPr>
            <a:xfrm>
              <a:off x="0" y="0"/>
              <a:ext cx="9531858" cy="10501503"/>
            </a:xfrm>
            <a:custGeom>
              <a:avLst/>
              <a:gdLst/>
              <a:ahLst/>
              <a:cxnLst/>
              <a:rect l="l" t="t" r="r" b="b"/>
              <a:pathLst>
                <a:path w="9531858" h="10501503">
                  <a:moveTo>
                    <a:pt x="0" y="0"/>
                  </a:moveTo>
                  <a:lnTo>
                    <a:pt x="9531858" y="0"/>
                  </a:lnTo>
                  <a:lnTo>
                    <a:pt x="9531858" y="10501503"/>
                  </a:lnTo>
                  <a:lnTo>
                    <a:pt x="0" y="10501503"/>
                  </a:lnTo>
                  <a:close/>
                  <a:moveTo>
                    <a:pt x="597535" y="597535"/>
                  </a:moveTo>
                  <a:lnTo>
                    <a:pt x="597535" y="9903968"/>
                  </a:lnTo>
                  <a:lnTo>
                    <a:pt x="8934323" y="9903968"/>
                  </a:lnTo>
                  <a:lnTo>
                    <a:pt x="8934323" y="597535"/>
                  </a:lnTo>
                  <a:close/>
                </a:path>
              </a:pathLst>
            </a:custGeom>
            <a:solidFill>
              <a:srgbClr val="956B54"/>
            </a:solidFill>
          </p:spPr>
        </p:sp>
      </p:grpSp>
      <p:grpSp>
        <p:nvGrpSpPr>
          <p:cNvPr id="16" name="Group 16"/>
          <p:cNvGrpSpPr/>
          <p:nvPr/>
        </p:nvGrpSpPr>
        <p:grpSpPr>
          <a:xfrm>
            <a:off x="490680" y="590040"/>
            <a:ext cx="17305920" cy="9150480"/>
            <a:chOff x="0" y="0"/>
            <a:chExt cx="23074560" cy="12200640"/>
          </a:xfrm>
        </p:grpSpPr>
        <p:sp>
          <p:nvSpPr>
            <p:cNvPr id="17" name="Freeform 17"/>
            <p:cNvSpPr/>
            <p:nvPr/>
          </p:nvSpPr>
          <p:spPr>
            <a:xfrm>
              <a:off x="0" y="0"/>
              <a:ext cx="23074503" cy="12200636"/>
            </a:xfrm>
            <a:custGeom>
              <a:avLst/>
              <a:gdLst/>
              <a:ahLst/>
              <a:cxnLst/>
              <a:rect l="l" t="t" r="r" b="b"/>
              <a:pathLst>
                <a:path w="23074503" h="12200636">
                  <a:moveTo>
                    <a:pt x="4318" y="0"/>
                  </a:moveTo>
                  <a:lnTo>
                    <a:pt x="23070186" y="0"/>
                  </a:lnTo>
                  <a:cubicBezTo>
                    <a:pt x="23072598" y="0"/>
                    <a:pt x="23074503" y="1905"/>
                    <a:pt x="23074503" y="4318"/>
                  </a:cubicBezTo>
                  <a:lnTo>
                    <a:pt x="23074503" y="12196318"/>
                  </a:lnTo>
                  <a:cubicBezTo>
                    <a:pt x="23074503" y="12198731"/>
                    <a:pt x="23072598" y="12200636"/>
                    <a:pt x="23070186" y="12200636"/>
                  </a:cubicBezTo>
                  <a:lnTo>
                    <a:pt x="4318" y="12200636"/>
                  </a:lnTo>
                  <a:cubicBezTo>
                    <a:pt x="1905" y="12200636"/>
                    <a:pt x="0" y="12198731"/>
                    <a:pt x="0" y="12196318"/>
                  </a:cubicBezTo>
                  <a:lnTo>
                    <a:pt x="0" y="4318"/>
                  </a:lnTo>
                  <a:cubicBezTo>
                    <a:pt x="0" y="1905"/>
                    <a:pt x="1905" y="0"/>
                    <a:pt x="4318" y="0"/>
                  </a:cubicBezTo>
                  <a:moveTo>
                    <a:pt x="4318" y="8636"/>
                  </a:moveTo>
                  <a:lnTo>
                    <a:pt x="4318" y="4318"/>
                  </a:lnTo>
                  <a:lnTo>
                    <a:pt x="8636" y="4318"/>
                  </a:lnTo>
                  <a:lnTo>
                    <a:pt x="8636" y="12196318"/>
                  </a:lnTo>
                  <a:lnTo>
                    <a:pt x="4318" y="12196318"/>
                  </a:lnTo>
                  <a:lnTo>
                    <a:pt x="4318" y="12192000"/>
                  </a:lnTo>
                  <a:lnTo>
                    <a:pt x="23070186" y="12192000"/>
                  </a:lnTo>
                  <a:lnTo>
                    <a:pt x="23070186" y="12196318"/>
                  </a:lnTo>
                  <a:lnTo>
                    <a:pt x="23065868" y="12196318"/>
                  </a:lnTo>
                  <a:lnTo>
                    <a:pt x="23065868" y="4318"/>
                  </a:lnTo>
                  <a:lnTo>
                    <a:pt x="23070186" y="4318"/>
                  </a:lnTo>
                  <a:lnTo>
                    <a:pt x="23070186" y="8636"/>
                  </a:lnTo>
                  <a:lnTo>
                    <a:pt x="4318" y="8636"/>
                  </a:lnTo>
                  <a:close/>
                </a:path>
              </a:pathLst>
            </a:custGeom>
            <a:solidFill>
              <a:srgbClr val="956B54"/>
            </a:solidFill>
          </p:spPr>
        </p:sp>
      </p:grpSp>
      <p:sp>
        <p:nvSpPr>
          <p:cNvPr id="18" name="Freeform 18"/>
          <p:cNvSpPr/>
          <p:nvPr/>
        </p:nvSpPr>
        <p:spPr>
          <a:xfrm>
            <a:off x="10871280" y="2740320"/>
            <a:ext cx="5448240" cy="5193360"/>
          </a:xfrm>
          <a:custGeom>
            <a:avLst/>
            <a:gdLst/>
            <a:ahLst/>
            <a:cxnLst/>
            <a:rect l="l" t="t" r="r" b="b"/>
            <a:pathLst>
              <a:path w="5448240" h="5193360">
                <a:moveTo>
                  <a:pt x="0" y="0"/>
                </a:moveTo>
                <a:lnTo>
                  <a:pt x="5448240" y="0"/>
                </a:lnTo>
                <a:lnTo>
                  <a:pt x="5448240" y="5193360"/>
                </a:lnTo>
                <a:lnTo>
                  <a:pt x="0" y="5193360"/>
                </a:lnTo>
                <a:lnTo>
                  <a:pt x="0" y="0"/>
                </a:lnTo>
                <a:close/>
              </a:path>
            </a:pathLst>
          </a:custGeom>
          <a:blipFill>
            <a:blip r:embed="rId3"/>
            <a:stretch>
              <a:fillRect r="-368" b="-140"/>
            </a:stretch>
          </a:blipFill>
        </p:spPr>
      </p:sp>
      <p:grpSp>
        <p:nvGrpSpPr>
          <p:cNvPr id="19" name="Group 19"/>
          <p:cNvGrpSpPr/>
          <p:nvPr/>
        </p:nvGrpSpPr>
        <p:grpSpPr>
          <a:xfrm rot="2700000">
            <a:off x="3561120" y="2322000"/>
            <a:ext cx="2769120" cy="2769120"/>
            <a:chOff x="0" y="0"/>
            <a:chExt cx="3692160" cy="3692160"/>
          </a:xfrm>
        </p:grpSpPr>
        <p:sp>
          <p:nvSpPr>
            <p:cNvPr id="20" name="Freeform 20"/>
            <p:cNvSpPr/>
            <p:nvPr/>
          </p:nvSpPr>
          <p:spPr>
            <a:xfrm>
              <a:off x="0" y="0"/>
              <a:ext cx="3692144" cy="3692144"/>
            </a:xfrm>
            <a:custGeom>
              <a:avLst/>
              <a:gdLst/>
              <a:ahLst/>
              <a:cxnLst/>
              <a:rect l="l" t="t" r="r" b="b"/>
              <a:pathLst>
                <a:path w="3692144" h="3692144">
                  <a:moveTo>
                    <a:pt x="0" y="0"/>
                  </a:moveTo>
                  <a:lnTo>
                    <a:pt x="3692144" y="0"/>
                  </a:lnTo>
                  <a:lnTo>
                    <a:pt x="2461387" y="1230757"/>
                  </a:lnTo>
                  <a:lnTo>
                    <a:pt x="1230757" y="1230757"/>
                  </a:lnTo>
                  <a:lnTo>
                    <a:pt x="1230757" y="2461514"/>
                  </a:lnTo>
                  <a:lnTo>
                    <a:pt x="0" y="3692144"/>
                  </a:lnTo>
                  <a:close/>
                </a:path>
              </a:pathLst>
            </a:custGeom>
            <a:solidFill>
              <a:srgbClr val="956B54"/>
            </a:solidFill>
          </p:spPr>
        </p:sp>
      </p:grpSp>
      <p:sp>
        <p:nvSpPr>
          <p:cNvPr id="21" name="TextBox 7"/>
          <p:cNvSpPr txBox="1"/>
          <p:nvPr/>
        </p:nvSpPr>
        <p:spPr>
          <a:xfrm>
            <a:off x="91440" y="9383040"/>
            <a:ext cx="18105120" cy="551433"/>
          </a:xfrm>
          <a:prstGeom prst="rect">
            <a:avLst/>
          </a:prstGeom>
        </p:spPr>
        <p:txBody>
          <a:bodyPr lIns="0" tIns="0" rIns="0" bIns="0" rtlCol="0" anchor="t">
            <a:spAutoFit/>
          </a:bodyPr>
          <a:lstStyle/>
          <a:p>
            <a:pPr algn="ctr" rtl="1">
              <a:lnSpc>
                <a:spcPts val="4320"/>
              </a:lnSpc>
            </a:pPr>
            <a:r>
              <a:rPr lang="en-US" sz="3600" spc="-145" dirty="0">
                <a:solidFill>
                  <a:srgbClr val="000000"/>
                </a:solidFill>
                <a:latin typeface="Open Sans"/>
                <a:cs typeface="B Nazanin" pitchFamily="2" charset="-78"/>
              </a:rPr>
              <a:t>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5891120" y="281520"/>
            <a:ext cx="2679120" cy="2114640"/>
            <a:chOff x="0" y="0"/>
            <a:chExt cx="3572160" cy="2819520"/>
          </a:xfrm>
        </p:grpSpPr>
        <p:sp>
          <p:nvSpPr>
            <p:cNvPr id="3" name="Freeform 3"/>
            <p:cNvSpPr/>
            <p:nvPr/>
          </p:nvSpPr>
          <p:spPr>
            <a:xfrm>
              <a:off x="0" y="0"/>
              <a:ext cx="3572129" cy="2819527"/>
            </a:xfrm>
            <a:custGeom>
              <a:avLst/>
              <a:gdLst/>
              <a:ahLst/>
              <a:cxnLst/>
              <a:rect l="l" t="t" r="r" b="b"/>
              <a:pathLst>
                <a:path w="3572129" h="2819527">
                  <a:moveTo>
                    <a:pt x="0" y="2019427"/>
                  </a:moveTo>
                  <a:lnTo>
                    <a:pt x="768350" y="2819527"/>
                  </a:lnTo>
                  <a:lnTo>
                    <a:pt x="3572129" y="0"/>
                  </a:lnTo>
                  <a:lnTo>
                    <a:pt x="0" y="0"/>
                  </a:lnTo>
                  <a:lnTo>
                    <a:pt x="0" y="2019427"/>
                  </a:lnTo>
                  <a:close/>
                </a:path>
              </a:pathLst>
            </a:custGeom>
            <a:solidFill>
              <a:srgbClr val="956B54"/>
            </a:solidFill>
          </p:spPr>
        </p:sp>
      </p:grpSp>
      <p:grpSp>
        <p:nvGrpSpPr>
          <p:cNvPr id="4" name="Group 4"/>
          <p:cNvGrpSpPr/>
          <p:nvPr/>
        </p:nvGrpSpPr>
        <p:grpSpPr>
          <a:xfrm rot="-5400000">
            <a:off x="-598320" y="7990560"/>
            <a:ext cx="2386080" cy="1188000"/>
            <a:chOff x="0" y="0"/>
            <a:chExt cx="3181440" cy="1584000"/>
          </a:xfrm>
        </p:grpSpPr>
        <p:sp>
          <p:nvSpPr>
            <p:cNvPr id="5" name="Freeform 5"/>
            <p:cNvSpPr/>
            <p:nvPr/>
          </p:nvSpPr>
          <p:spPr>
            <a:xfrm>
              <a:off x="0" y="0"/>
              <a:ext cx="3181477" cy="1583944"/>
            </a:xfrm>
            <a:custGeom>
              <a:avLst/>
              <a:gdLst/>
              <a:ahLst/>
              <a:cxnLst/>
              <a:rect l="l" t="t" r="r" b="b"/>
              <a:pathLst>
                <a:path w="3181477" h="1583944">
                  <a:moveTo>
                    <a:pt x="0" y="1583944"/>
                  </a:moveTo>
                  <a:lnTo>
                    <a:pt x="1657350" y="1583944"/>
                  </a:lnTo>
                  <a:lnTo>
                    <a:pt x="3181477" y="0"/>
                  </a:lnTo>
                  <a:lnTo>
                    <a:pt x="1689100" y="0"/>
                  </a:lnTo>
                  <a:lnTo>
                    <a:pt x="0" y="1583944"/>
                  </a:lnTo>
                  <a:close/>
                </a:path>
              </a:pathLst>
            </a:custGeom>
            <a:solidFill>
              <a:srgbClr val="956B54"/>
            </a:solidFill>
          </p:spPr>
        </p:sp>
      </p:grpSp>
      <p:sp>
        <p:nvSpPr>
          <p:cNvPr id="6" name="TextBox 6"/>
          <p:cNvSpPr txBox="1"/>
          <p:nvPr/>
        </p:nvSpPr>
        <p:spPr>
          <a:xfrm>
            <a:off x="555840" y="600480"/>
            <a:ext cx="17177040" cy="718145"/>
          </a:xfrm>
          <a:prstGeom prst="rect">
            <a:avLst/>
          </a:prstGeom>
        </p:spPr>
        <p:txBody>
          <a:bodyPr lIns="0" tIns="0" rIns="0" bIns="0" rtlCol="0" anchor="t">
            <a:spAutoFit/>
          </a:bodyPr>
          <a:lstStyle/>
          <a:p>
            <a:pPr algn="ctr" rtl="1">
              <a:lnSpc>
                <a:spcPts val="5637"/>
              </a:lnSpc>
            </a:pPr>
            <a:r>
              <a:rPr lang="fa-IR" sz="4698" u="sng" spc="67" dirty="0">
                <a:solidFill>
                  <a:srgbClr val="000000"/>
                </a:solidFill>
                <a:latin typeface="Montserrat"/>
                <a:cs typeface="B Nazanin" pitchFamily="2" charset="-78"/>
              </a:rPr>
              <a:t>سبک اینفوگرافیک</a:t>
            </a:r>
            <a:endParaRPr lang="en-US" sz="4698" u="sng" spc="67" dirty="0">
              <a:solidFill>
                <a:srgbClr val="000000"/>
              </a:solidFill>
              <a:latin typeface="Montserrat"/>
              <a:cs typeface="B Nazanin" pitchFamily="2" charset="-78"/>
            </a:endParaRPr>
          </a:p>
        </p:txBody>
      </p:sp>
      <p:grpSp>
        <p:nvGrpSpPr>
          <p:cNvPr id="7" name="Group 7"/>
          <p:cNvGrpSpPr/>
          <p:nvPr/>
        </p:nvGrpSpPr>
        <p:grpSpPr>
          <a:xfrm>
            <a:off x="16048080" y="7122960"/>
            <a:ext cx="820800" cy="820800"/>
            <a:chOff x="0" y="0"/>
            <a:chExt cx="1094400" cy="1094400"/>
          </a:xfrm>
        </p:grpSpPr>
        <p:sp>
          <p:nvSpPr>
            <p:cNvPr id="8" name="Freeform 8"/>
            <p:cNvSpPr/>
            <p:nvPr/>
          </p:nvSpPr>
          <p:spPr>
            <a:xfrm>
              <a:off x="0" y="-1143"/>
              <a:ext cx="1096518" cy="1098804"/>
            </a:xfrm>
            <a:custGeom>
              <a:avLst/>
              <a:gdLst/>
              <a:ahLst/>
              <a:cxnLst/>
              <a:rect l="l" t="t" r="r" b="b"/>
              <a:pathLst>
                <a:path w="1096518" h="1098804">
                  <a:moveTo>
                    <a:pt x="0" y="548386"/>
                  </a:moveTo>
                  <a:cubicBezTo>
                    <a:pt x="0" y="246888"/>
                    <a:pt x="243840" y="2286"/>
                    <a:pt x="545211" y="1143"/>
                  </a:cubicBezTo>
                  <a:cubicBezTo>
                    <a:pt x="846582" y="0"/>
                    <a:pt x="1092200" y="242951"/>
                    <a:pt x="1094359" y="544322"/>
                  </a:cubicBezTo>
                  <a:cubicBezTo>
                    <a:pt x="1096518" y="845693"/>
                    <a:pt x="854583" y="1092200"/>
                    <a:pt x="553212" y="1095502"/>
                  </a:cubicBezTo>
                  <a:cubicBezTo>
                    <a:pt x="251841" y="1098804"/>
                    <a:pt x="4445" y="857758"/>
                    <a:pt x="0" y="556260"/>
                  </a:cubicBezTo>
                  <a:close/>
                </a:path>
              </a:pathLst>
            </a:custGeom>
            <a:solidFill>
              <a:srgbClr val="956B54"/>
            </a:solidFill>
          </p:spPr>
        </p:sp>
      </p:grpSp>
      <p:sp>
        <p:nvSpPr>
          <p:cNvPr id="9" name="TextBox 9"/>
          <p:cNvSpPr txBox="1"/>
          <p:nvPr/>
        </p:nvSpPr>
        <p:spPr>
          <a:xfrm>
            <a:off x="10900080" y="7594200"/>
            <a:ext cx="4934880" cy="1627369"/>
          </a:xfrm>
          <a:prstGeom prst="rect">
            <a:avLst/>
          </a:prstGeom>
        </p:spPr>
        <p:txBody>
          <a:bodyPr lIns="0" tIns="0" rIns="0" bIns="0" rtlCol="0" anchor="t">
            <a:spAutoFit/>
          </a:bodyPr>
          <a:lstStyle/>
          <a:p>
            <a:pPr algn="r" rtl="1">
              <a:lnSpc>
                <a:spcPct val="150000"/>
              </a:lnSpc>
            </a:pPr>
            <a:r>
              <a:rPr lang="fa-IR" sz="1800" spc="24" dirty="0">
                <a:solidFill>
                  <a:srgbClr val="595959"/>
                </a:solidFill>
                <a:latin typeface="Montserrat"/>
                <a:cs typeface="B Nazanin" pitchFamily="2" charset="-78"/>
              </a:rPr>
              <a:t>اسلایدهای ابتدایی قالب پاورپوینت ماشین‌آلات نساجی بسیار حرفه‌ای و متحرک طراحی شده اند. این اسلایدها به شما کمک میکنند تا از نظر بصریت و ارتباط بین محتوا و طرح، ارائه خود را حرفه‌ای و جذاب کنید. </a:t>
            </a:r>
            <a:endParaRPr lang="en-US" sz="1800" spc="24" dirty="0">
              <a:solidFill>
                <a:srgbClr val="595959"/>
              </a:solidFill>
              <a:latin typeface="Montserrat"/>
              <a:cs typeface="B Nazanin" pitchFamily="2" charset="-78"/>
            </a:endParaRPr>
          </a:p>
        </p:txBody>
      </p:sp>
      <p:sp>
        <p:nvSpPr>
          <p:cNvPr id="10" name="TextBox 10"/>
          <p:cNvSpPr txBox="1"/>
          <p:nvPr/>
        </p:nvSpPr>
        <p:spPr>
          <a:xfrm>
            <a:off x="12457440" y="7178760"/>
            <a:ext cx="3376800" cy="282129"/>
          </a:xfrm>
          <a:prstGeom prst="rect">
            <a:avLst/>
          </a:prstGeom>
        </p:spPr>
        <p:txBody>
          <a:bodyPr lIns="0" tIns="0" rIns="0" bIns="0" rtlCol="0" anchor="t">
            <a:spAutoFit/>
          </a:bodyPr>
          <a:lstStyle/>
          <a:p>
            <a:pPr algn="r" rtl="1">
              <a:lnSpc>
                <a:spcPts val="2160"/>
              </a:lnSpc>
            </a:pPr>
            <a:r>
              <a:rPr lang="fa-IR" sz="1800" spc="24" dirty="0">
                <a:solidFill>
                  <a:srgbClr val="404040"/>
                </a:solidFill>
                <a:latin typeface="Montserrat"/>
                <a:cs typeface="B Nazanin" pitchFamily="2" charset="-78"/>
              </a:rPr>
              <a:t>متن شما در اینجا</a:t>
            </a:r>
            <a:endParaRPr lang="en-US" sz="1800" spc="24" dirty="0">
              <a:solidFill>
                <a:srgbClr val="404040"/>
              </a:solidFill>
              <a:latin typeface="Montserrat"/>
              <a:cs typeface="B Nazanin" pitchFamily="2" charset="-78"/>
            </a:endParaRPr>
          </a:p>
        </p:txBody>
      </p:sp>
      <p:sp>
        <p:nvSpPr>
          <p:cNvPr id="11" name="AutoShape 11"/>
          <p:cNvSpPr/>
          <p:nvPr/>
        </p:nvSpPr>
        <p:spPr>
          <a:xfrm rot="16285">
            <a:off x="10890691" y="7531200"/>
            <a:ext cx="5167498" cy="0"/>
          </a:xfrm>
          <a:prstGeom prst="line">
            <a:avLst/>
          </a:prstGeom>
          <a:ln w="9525" cap="rnd">
            <a:solidFill>
              <a:srgbClr val="956B54"/>
            </a:solidFill>
            <a:prstDash val="solid"/>
            <a:headEnd type="triangle" w="lg" len="med"/>
            <a:tailEnd type="none" w="sm" len="sm"/>
          </a:ln>
        </p:spPr>
      </p:sp>
      <p:grpSp>
        <p:nvGrpSpPr>
          <p:cNvPr id="12" name="Group 12"/>
          <p:cNvGrpSpPr/>
          <p:nvPr/>
        </p:nvGrpSpPr>
        <p:grpSpPr>
          <a:xfrm>
            <a:off x="16266960" y="7320240"/>
            <a:ext cx="415440" cy="416160"/>
            <a:chOff x="0" y="0"/>
            <a:chExt cx="553920" cy="554880"/>
          </a:xfrm>
        </p:grpSpPr>
        <p:sp>
          <p:nvSpPr>
            <p:cNvPr id="13" name="Freeform 13"/>
            <p:cNvSpPr/>
            <p:nvPr/>
          </p:nvSpPr>
          <p:spPr>
            <a:xfrm>
              <a:off x="0" y="0"/>
              <a:ext cx="553974" cy="554863"/>
            </a:xfrm>
            <a:custGeom>
              <a:avLst/>
              <a:gdLst/>
              <a:ahLst/>
              <a:cxnLst/>
              <a:rect l="l" t="t" r="r" b="b"/>
              <a:pathLst>
                <a:path w="553974" h="554863">
                  <a:moveTo>
                    <a:pt x="432054" y="146685"/>
                  </a:moveTo>
                  <a:cubicBezTo>
                    <a:pt x="429387" y="146685"/>
                    <a:pt x="426847" y="147701"/>
                    <a:pt x="424815" y="149733"/>
                  </a:cubicBezTo>
                  <a:lnTo>
                    <a:pt x="349885" y="224663"/>
                  </a:lnTo>
                  <a:lnTo>
                    <a:pt x="295910" y="170815"/>
                  </a:lnTo>
                  <a:cubicBezTo>
                    <a:pt x="295910" y="170815"/>
                    <a:pt x="295783" y="170688"/>
                    <a:pt x="295656" y="170688"/>
                  </a:cubicBezTo>
                  <a:lnTo>
                    <a:pt x="294259" y="168910"/>
                  </a:lnTo>
                  <a:cubicBezTo>
                    <a:pt x="291973" y="167132"/>
                    <a:pt x="289306" y="166497"/>
                    <a:pt x="286639" y="166751"/>
                  </a:cubicBezTo>
                  <a:cubicBezTo>
                    <a:pt x="283972" y="167005"/>
                    <a:pt x="281559" y="168402"/>
                    <a:pt x="279781" y="170561"/>
                  </a:cubicBezTo>
                  <a:lnTo>
                    <a:pt x="230378" y="232791"/>
                  </a:lnTo>
                  <a:lnTo>
                    <a:pt x="186309" y="201168"/>
                  </a:lnTo>
                  <a:lnTo>
                    <a:pt x="185928" y="200787"/>
                  </a:lnTo>
                  <a:cubicBezTo>
                    <a:pt x="184658" y="199771"/>
                    <a:pt x="183261" y="199136"/>
                    <a:pt x="181737" y="198882"/>
                  </a:cubicBezTo>
                  <a:cubicBezTo>
                    <a:pt x="181610" y="198882"/>
                    <a:pt x="181356" y="198755"/>
                    <a:pt x="181229" y="198882"/>
                  </a:cubicBezTo>
                  <a:cubicBezTo>
                    <a:pt x="180340" y="198628"/>
                    <a:pt x="179324" y="198501"/>
                    <a:pt x="178435" y="198628"/>
                  </a:cubicBezTo>
                  <a:cubicBezTo>
                    <a:pt x="178308" y="198628"/>
                    <a:pt x="178181" y="198628"/>
                    <a:pt x="178054" y="198755"/>
                  </a:cubicBezTo>
                  <a:cubicBezTo>
                    <a:pt x="177292" y="198755"/>
                    <a:pt x="176657" y="199009"/>
                    <a:pt x="176022" y="199390"/>
                  </a:cubicBezTo>
                  <a:cubicBezTo>
                    <a:pt x="175387" y="199390"/>
                    <a:pt x="175006" y="199644"/>
                    <a:pt x="174498" y="199898"/>
                  </a:cubicBezTo>
                  <a:cubicBezTo>
                    <a:pt x="173355" y="200406"/>
                    <a:pt x="172339" y="201295"/>
                    <a:pt x="171577" y="202311"/>
                  </a:cubicBezTo>
                  <a:lnTo>
                    <a:pt x="171450" y="202438"/>
                  </a:lnTo>
                  <a:lnTo>
                    <a:pt x="171069" y="202819"/>
                  </a:lnTo>
                  <a:cubicBezTo>
                    <a:pt x="170942" y="202946"/>
                    <a:pt x="170942" y="203073"/>
                    <a:pt x="170942" y="203200"/>
                  </a:cubicBezTo>
                  <a:lnTo>
                    <a:pt x="119634" y="268224"/>
                  </a:lnTo>
                  <a:cubicBezTo>
                    <a:pt x="116078" y="272669"/>
                    <a:pt x="116840" y="279146"/>
                    <a:pt x="121285" y="282702"/>
                  </a:cubicBezTo>
                  <a:cubicBezTo>
                    <a:pt x="125730" y="286258"/>
                    <a:pt x="132207" y="285496"/>
                    <a:pt x="135763" y="281051"/>
                  </a:cubicBezTo>
                  <a:lnTo>
                    <a:pt x="181610" y="223139"/>
                  </a:lnTo>
                  <a:lnTo>
                    <a:pt x="223139" y="252984"/>
                  </a:lnTo>
                  <a:cubicBezTo>
                    <a:pt x="224409" y="253873"/>
                    <a:pt x="225806" y="254508"/>
                    <a:pt x="227330" y="254635"/>
                  </a:cubicBezTo>
                  <a:cubicBezTo>
                    <a:pt x="231648" y="257683"/>
                    <a:pt x="237617" y="256794"/>
                    <a:pt x="241046" y="252603"/>
                  </a:cubicBezTo>
                  <a:lnTo>
                    <a:pt x="288671" y="192659"/>
                  </a:lnTo>
                  <a:lnTo>
                    <a:pt x="342138" y="246126"/>
                  </a:lnTo>
                  <a:cubicBezTo>
                    <a:pt x="344297" y="248285"/>
                    <a:pt x="347091" y="249301"/>
                    <a:pt x="349885" y="249047"/>
                  </a:cubicBezTo>
                  <a:cubicBezTo>
                    <a:pt x="352679" y="249301"/>
                    <a:pt x="355473" y="248285"/>
                    <a:pt x="357632" y="246126"/>
                  </a:cubicBezTo>
                  <a:lnTo>
                    <a:pt x="439420" y="164465"/>
                  </a:lnTo>
                  <a:cubicBezTo>
                    <a:pt x="443484" y="160401"/>
                    <a:pt x="443484" y="153924"/>
                    <a:pt x="439420" y="149987"/>
                  </a:cubicBezTo>
                  <a:cubicBezTo>
                    <a:pt x="437388" y="147955"/>
                    <a:pt x="434721" y="146939"/>
                    <a:pt x="432181" y="146939"/>
                  </a:cubicBezTo>
                  <a:close/>
                  <a:moveTo>
                    <a:pt x="76962" y="119507"/>
                  </a:moveTo>
                  <a:lnTo>
                    <a:pt x="477012" y="119507"/>
                  </a:lnTo>
                  <a:lnTo>
                    <a:pt x="477012" y="316357"/>
                  </a:lnTo>
                  <a:lnTo>
                    <a:pt x="76962" y="316357"/>
                  </a:lnTo>
                  <a:close/>
                  <a:moveTo>
                    <a:pt x="43053" y="88773"/>
                  </a:moveTo>
                  <a:lnTo>
                    <a:pt x="43053" y="347091"/>
                  </a:lnTo>
                  <a:lnTo>
                    <a:pt x="510794" y="347091"/>
                  </a:lnTo>
                  <a:lnTo>
                    <a:pt x="510794" y="88773"/>
                  </a:lnTo>
                  <a:close/>
                  <a:moveTo>
                    <a:pt x="276987" y="0"/>
                  </a:moveTo>
                  <a:cubicBezTo>
                    <a:pt x="290576" y="0"/>
                    <a:pt x="301625" y="11049"/>
                    <a:pt x="301625" y="24638"/>
                  </a:cubicBezTo>
                  <a:lnTo>
                    <a:pt x="301625" y="45720"/>
                  </a:lnTo>
                  <a:lnTo>
                    <a:pt x="553974" y="45720"/>
                  </a:lnTo>
                  <a:lnTo>
                    <a:pt x="553974" y="390144"/>
                  </a:lnTo>
                  <a:lnTo>
                    <a:pt x="408305" y="390144"/>
                  </a:lnTo>
                  <a:lnTo>
                    <a:pt x="498602" y="554863"/>
                  </a:lnTo>
                  <a:lnTo>
                    <a:pt x="447675" y="554863"/>
                  </a:lnTo>
                  <a:lnTo>
                    <a:pt x="357378" y="390144"/>
                  </a:lnTo>
                  <a:lnTo>
                    <a:pt x="196596" y="390144"/>
                  </a:lnTo>
                  <a:lnTo>
                    <a:pt x="106299" y="554863"/>
                  </a:lnTo>
                  <a:lnTo>
                    <a:pt x="55372" y="554863"/>
                  </a:lnTo>
                  <a:lnTo>
                    <a:pt x="145669" y="390144"/>
                  </a:lnTo>
                  <a:lnTo>
                    <a:pt x="0" y="390144"/>
                  </a:lnTo>
                  <a:lnTo>
                    <a:pt x="0" y="45720"/>
                  </a:lnTo>
                  <a:lnTo>
                    <a:pt x="252349" y="45720"/>
                  </a:lnTo>
                  <a:lnTo>
                    <a:pt x="252349" y="24638"/>
                  </a:lnTo>
                  <a:cubicBezTo>
                    <a:pt x="252349" y="11049"/>
                    <a:pt x="263398" y="0"/>
                    <a:pt x="276987" y="0"/>
                  </a:cubicBezTo>
                  <a:close/>
                </a:path>
              </a:pathLst>
            </a:custGeom>
            <a:solidFill>
              <a:srgbClr val="FFFFFF"/>
            </a:solidFill>
          </p:spPr>
        </p:sp>
      </p:grpSp>
      <p:grpSp>
        <p:nvGrpSpPr>
          <p:cNvPr id="14" name="Group 14"/>
          <p:cNvGrpSpPr/>
          <p:nvPr/>
        </p:nvGrpSpPr>
        <p:grpSpPr>
          <a:xfrm>
            <a:off x="16048080" y="4330080"/>
            <a:ext cx="820800" cy="820800"/>
            <a:chOff x="0" y="0"/>
            <a:chExt cx="1094400" cy="1094400"/>
          </a:xfrm>
        </p:grpSpPr>
        <p:sp>
          <p:nvSpPr>
            <p:cNvPr id="15" name="Freeform 15"/>
            <p:cNvSpPr/>
            <p:nvPr/>
          </p:nvSpPr>
          <p:spPr>
            <a:xfrm>
              <a:off x="0" y="-1143"/>
              <a:ext cx="1096518" cy="1098804"/>
            </a:xfrm>
            <a:custGeom>
              <a:avLst/>
              <a:gdLst/>
              <a:ahLst/>
              <a:cxnLst/>
              <a:rect l="l" t="t" r="r" b="b"/>
              <a:pathLst>
                <a:path w="1096518" h="1098804">
                  <a:moveTo>
                    <a:pt x="0" y="548386"/>
                  </a:moveTo>
                  <a:cubicBezTo>
                    <a:pt x="0" y="246888"/>
                    <a:pt x="243840" y="2286"/>
                    <a:pt x="545211" y="1143"/>
                  </a:cubicBezTo>
                  <a:cubicBezTo>
                    <a:pt x="846582" y="0"/>
                    <a:pt x="1092200" y="242951"/>
                    <a:pt x="1094359" y="544322"/>
                  </a:cubicBezTo>
                  <a:cubicBezTo>
                    <a:pt x="1096518" y="845693"/>
                    <a:pt x="854583" y="1092200"/>
                    <a:pt x="553212" y="1095502"/>
                  </a:cubicBezTo>
                  <a:cubicBezTo>
                    <a:pt x="251841" y="1098804"/>
                    <a:pt x="4445" y="857758"/>
                    <a:pt x="0" y="556260"/>
                  </a:cubicBezTo>
                  <a:close/>
                </a:path>
              </a:pathLst>
            </a:custGeom>
            <a:solidFill>
              <a:srgbClr val="956B54"/>
            </a:solidFill>
          </p:spPr>
        </p:sp>
      </p:grpSp>
      <p:sp>
        <p:nvSpPr>
          <p:cNvPr id="16" name="TextBox 16"/>
          <p:cNvSpPr txBox="1"/>
          <p:nvPr/>
        </p:nvSpPr>
        <p:spPr>
          <a:xfrm>
            <a:off x="11582399" y="4801320"/>
            <a:ext cx="4590955" cy="1627369"/>
          </a:xfrm>
          <a:prstGeom prst="rect">
            <a:avLst/>
          </a:prstGeom>
        </p:spPr>
        <p:txBody>
          <a:bodyPr wrap="square" lIns="0" tIns="0" rIns="0" bIns="0" rtlCol="0" anchor="t">
            <a:spAutoFit/>
          </a:bodyPr>
          <a:lstStyle/>
          <a:p>
            <a:pPr algn="r" rtl="1">
              <a:lnSpc>
                <a:spcPct val="150000"/>
              </a:lnSpc>
            </a:pPr>
            <a:r>
              <a:rPr lang="fa-IR" sz="1800" spc="24" dirty="0">
                <a:solidFill>
                  <a:srgbClr val="595959"/>
                </a:solidFill>
                <a:latin typeface="Montserrat"/>
                <a:cs typeface="B Nazanin" pitchFamily="2" charset="-78"/>
              </a:rPr>
              <a:t>اسلایدهای ابتدایی قالب پاورپوینت ماشین‌آلات نساجی بسیار حرفه‌ای و متحرک طراحی شده اند. این اسلایدها به شما کمک میکنند تا از نظر بصریت و ارتباط بین محتوا و طرح، ارائه خود را حرفه‌ای و جذاب کنید. </a:t>
            </a:r>
            <a:endParaRPr lang="en-US" sz="1800" spc="24" dirty="0">
              <a:solidFill>
                <a:srgbClr val="595959"/>
              </a:solidFill>
              <a:latin typeface="Montserrat"/>
              <a:cs typeface="B Nazanin" pitchFamily="2" charset="-78"/>
            </a:endParaRPr>
          </a:p>
        </p:txBody>
      </p:sp>
      <p:sp>
        <p:nvSpPr>
          <p:cNvPr id="17" name="TextBox 17"/>
          <p:cNvSpPr txBox="1"/>
          <p:nvPr/>
        </p:nvSpPr>
        <p:spPr>
          <a:xfrm>
            <a:off x="12395520" y="4385880"/>
            <a:ext cx="3466080" cy="282129"/>
          </a:xfrm>
          <a:prstGeom prst="rect">
            <a:avLst/>
          </a:prstGeom>
        </p:spPr>
        <p:txBody>
          <a:bodyPr lIns="0" tIns="0" rIns="0" bIns="0" rtlCol="0" anchor="t">
            <a:spAutoFit/>
          </a:bodyPr>
          <a:lstStyle/>
          <a:p>
            <a:pPr algn="r" rtl="1">
              <a:lnSpc>
                <a:spcPts val="2160"/>
              </a:lnSpc>
            </a:pPr>
            <a:r>
              <a:rPr lang="fa-IR" sz="1800" spc="24" dirty="0">
                <a:solidFill>
                  <a:srgbClr val="404040"/>
                </a:solidFill>
                <a:latin typeface="Montserrat"/>
                <a:cs typeface="B Nazanin" pitchFamily="2" charset="-78"/>
              </a:rPr>
              <a:t>متن شما در اینجا</a:t>
            </a:r>
            <a:endParaRPr lang="en-US" sz="1800" spc="24" dirty="0">
              <a:solidFill>
                <a:srgbClr val="404040"/>
              </a:solidFill>
              <a:latin typeface="Montserrat"/>
              <a:cs typeface="B Nazanin" pitchFamily="2" charset="-78"/>
            </a:endParaRPr>
          </a:p>
        </p:txBody>
      </p:sp>
      <p:sp>
        <p:nvSpPr>
          <p:cNvPr id="18" name="AutoShape 18"/>
          <p:cNvSpPr/>
          <p:nvPr/>
        </p:nvSpPr>
        <p:spPr>
          <a:xfrm rot="-31568">
            <a:off x="12294641" y="4748400"/>
            <a:ext cx="3763599" cy="0"/>
          </a:xfrm>
          <a:prstGeom prst="line">
            <a:avLst/>
          </a:prstGeom>
          <a:ln w="9525" cap="rnd">
            <a:solidFill>
              <a:srgbClr val="956B54"/>
            </a:solidFill>
            <a:prstDash val="solid"/>
            <a:headEnd type="triangle" w="lg" len="med"/>
            <a:tailEnd type="none" w="sm" len="sm"/>
          </a:ln>
        </p:spPr>
      </p:sp>
      <p:grpSp>
        <p:nvGrpSpPr>
          <p:cNvPr id="19" name="Group 19"/>
          <p:cNvGrpSpPr/>
          <p:nvPr/>
        </p:nvGrpSpPr>
        <p:grpSpPr>
          <a:xfrm>
            <a:off x="16260480" y="4554720"/>
            <a:ext cx="399600" cy="401040"/>
            <a:chOff x="0" y="0"/>
            <a:chExt cx="532800" cy="534720"/>
          </a:xfrm>
        </p:grpSpPr>
        <p:sp>
          <p:nvSpPr>
            <p:cNvPr id="20" name="Freeform 20"/>
            <p:cNvSpPr/>
            <p:nvPr/>
          </p:nvSpPr>
          <p:spPr>
            <a:xfrm>
              <a:off x="0" y="0"/>
              <a:ext cx="535432" cy="534543"/>
            </a:xfrm>
            <a:custGeom>
              <a:avLst/>
              <a:gdLst/>
              <a:ahLst/>
              <a:cxnLst/>
              <a:rect l="l" t="t" r="r" b="b"/>
              <a:pathLst>
                <a:path w="535432" h="534543">
                  <a:moveTo>
                    <a:pt x="425577" y="184785"/>
                  </a:moveTo>
                  <a:lnTo>
                    <a:pt x="407289" y="314452"/>
                  </a:lnTo>
                  <a:lnTo>
                    <a:pt x="437642" y="314452"/>
                  </a:lnTo>
                  <a:lnTo>
                    <a:pt x="477012" y="184785"/>
                  </a:lnTo>
                  <a:close/>
                  <a:moveTo>
                    <a:pt x="378460" y="184785"/>
                  </a:moveTo>
                  <a:lnTo>
                    <a:pt x="378460" y="314452"/>
                  </a:lnTo>
                  <a:lnTo>
                    <a:pt x="410718" y="314452"/>
                  </a:lnTo>
                  <a:lnTo>
                    <a:pt x="429006" y="184785"/>
                  </a:lnTo>
                  <a:close/>
                  <a:moveTo>
                    <a:pt x="326898" y="184785"/>
                  </a:moveTo>
                  <a:lnTo>
                    <a:pt x="353822" y="314452"/>
                  </a:lnTo>
                  <a:lnTo>
                    <a:pt x="381508" y="314452"/>
                  </a:lnTo>
                  <a:lnTo>
                    <a:pt x="381508" y="184785"/>
                  </a:lnTo>
                  <a:close/>
                  <a:moveTo>
                    <a:pt x="289941" y="184785"/>
                  </a:moveTo>
                  <a:lnTo>
                    <a:pt x="324739" y="314452"/>
                  </a:lnTo>
                  <a:lnTo>
                    <a:pt x="360045" y="314452"/>
                  </a:lnTo>
                  <a:lnTo>
                    <a:pt x="176530" y="184785"/>
                  </a:lnTo>
                  <a:close/>
                  <a:moveTo>
                    <a:pt x="83820" y="0"/>
                  </a:moveTo>
                  <a:lnTo>
                    <a:pt x="120650" y="137414"/>
                  </a:lnTo>
                  <a:lnTo>
                    <a:pt x="507619" y="137414"/>
                  </a:lnTo>
                  <a:lnTo>
                    <a:pt x="507619" y="139573"/>
                  </a:lnTo>
                  <a:cubicBezTo>
                    <a:pt x="510159" y="137668"/>
                    <a:pt x="512699" y="138049"/>
                    <a:pt x="515366" y="138811"/>
                  </a:cubicBezTo>
                  <a:lnTo>
                    <a:pt x="516255" y="139065"/>
                  </a:lnTo>
                  <a:cubicBezTo>
                    <a:pt x="528574" y="142748"/>
                    <a:pt x="535432" y="155829"/>
                    <a:pt x="531749" y="168021"/>
                  </a:cubicBezTo>
                  <a:lnTo>
                    <a:pt x="477520" y="346456"/>
                  </a:lnTo>
                  <a:cubicBezTo>
                    <a:pt x="474980" y="354711"/>
                    <a:pt x="468376" y="360553"/>
                    <a:pt x="460121" y="360807"/>
                  </a:cubicBezTo>
                  <a:lnTo>
                    <a:pt x="460121" y="361823"/>
                  </a:lnTo>
                  <a:lnTo>
                    <a:pt x="449199" y="361823"/>
                  </a:lnTo>
                  <a:cubicBezTo>
                    <a:pt x="448945" y="362077"/>
                    <a:pt x="448691" y="361950"/>
                    <a:pt x="448437" y="361950"/>
                  </a:cubicBezTo>
                  <a:lnTo>
                    <a:pt x="448183" y="361823"/>
                  </a:lnTo>
                  <a:lnTo>
                    <a:pt x="180848" y="361823"/>
                  </a:lnTo>
                  <a:lnTo>
                    <a:pt x="191897" y="403098"/>
                  </a:lnTo>
                  <a:lnTo>
                    <a:pt x="459994" y="403098"/>
                  </a:lnTo>
                  <a:lnTo>
                    <a:pt x="459994" y="450469"/>
                  </a:lnTo>
                  <a:lnTo>
                    <a:pt x="456311" y="450469"/>
                  </a:lnTo>
                  <a:cubicBezTo>
                    <a:pt x="472313" y="455422"/>
                    <a:pt x="481965" y="470662"/>
                    <a:pt x="481965" y="488188"/>
                  </a:cubicBezTo>
                  <a:cubicBezTo>
                    <a:pt x="481965" y="513715"/>
                    <a:pt x="461137" y="534543"/>
                    <a:pt x="435610" y="534543"/>
                  </a:cubicBezTo>
                  <a:cubicBezTo>
                    <a:pt x="410083" y="534543"/>
                    <a:pt x="389255" y="513842"/>
                    <a:pt x="389255" y="488188"/>
                  </a:cubicBezTo>
                  <a:cubicBezTo>
                    <a:pt x="389255" y="470662"/>
                    <a:pt x="399034" y="455422"/>
                    <a:pt x="414909" y="450469"/>
                  </a:cubicBezTo>
                  <a:lnTo>
                    <a:pt x="204597" y="450469"/>
                  </a:lnTo>
                  <a:lnTo>
                    <a:pt x="205359" y="453390"/>
                  </a:lnTo>
                  <a:cubicBezTo>
                    <a:pt x="217170" y="460502"/>
                    <a:pt x="224028" y="473583"/>
                    <a:pt x="224028" y="488188"/>
                  </a:cubicBezTo>
                  <a:cubicBezTo>
                    <a:pt x="224028" y="513715"/>
                    <a:pt x="203200" y="534543"/>
                    <a:pt x="177673" y="534543"/>
                  </a:cubicBezTo>
                  <a:cubicBezTo>
                    <a:pt x="152146" y="534543"/>
                    <a:pt x="131318" y="513842"/>
                    <a:pt x="131318" y="488188"/>
                  </a:cubicBezTo>
                  <a:cubicBezTo>
                    <a:pt x="131318" y="471170"/>
                    <a:pt x="140462" y="456311"/>
                    <a:pt x="155702" y="450977"/>
                  </a:cubicBezTo>
                  <a:lnTo>
                    <a:pt x="48006" y="49911"/>
                  </a:lnTo>
                  <a:lnTo>
                    <a:pt x="0" y="49911"/>
                  </a:lnTo>
                  <a:lnTo>
                    <a:pt x="0" y="2540"/>
                  </a:lnTo>
                  <a:lnTo>
                    <a:pt x="74295" y="2540"/>
                  </a:lnTo>
                  <a:close/>
                </a:path>
              </a:pathLst>
            </a:custGeom>
            <a:solidFill>
              <a:srgbClr val="FFFFFF"/>
            </a:solidFill>
          </p:spPr>
        </p:sp>
      </p:grpSp>
      <p:grpSp>
        <p:nvGrpSpPr>
          <p:cNvPr id="21" name="Group 21"/>
          <p:cNvGrpSpPr/>
          <p:nvPr/>
        </p:nvGrpSpPr>
        <p:grpSpPr>
          <a:xfrm>
            <a:off x="1419840" y="2628000"/>
            <a:ext cx="820800" cy="820800"/>
            <a:chOff x="0" y="0"/>
            <a:chExt cx="1094400" cy="1094400"/>
          </a:xfrm>
        </p:grpSpPr>
        <p:sp>
          <p:nvSpPr>
            <p:cNvPr id="22" name="Freeform 22"/>
            <p:cNvSpPr/>
            <p:nvPr/>
          </p:nvSpPr>
          <p:spPr>
            <a:xfrm>
              <a:off x="-2159" y="-1143"/>
              <a:ext cx="1096518" cy="1098804"/>
            </a:xfrm>
            <a:custGeom>
              <a:avLst/>
              <a:gdLst/>
              <a:ahLst/>
              <a:cxnLst/>
              <a:rect l="l" t="t" r="r" b="b"/>
              <a:pathLst>
                <a:path w="1096518" h="1098804">
                  <a:moveTo>
                    <a:pt x="1096518" y="548386"/>
                  </a:moveTo>
                  <a:cubicBezTo>
                    <a:pt x="1096518" y="247015"/>
                    <a:pt x="852678" y="2286"/>
                    <a:pt x="551307" y="1143"/>
                  </a:cubicBezTo>
                  <a:cubicBezTo>
                    <a:pt x="249936" y="0"/>
                    <a:pt x="4318" y="242951"/>
                    <a:pt x="2159" y="544322"/>
                  </a:cubicBezTo>
                  <a:cubicBezTo>
                    <a:pt x="0" y="845693"/>
                    <a:pt x="241935" y="1092200"/>
                    <a:pt x="543433" y="1095502"/>
                  </a:cubicBezTo>
                  <a:cubicBezTo>
                    <a:pt x="844931" y="1098804"/>
                    <a:pt x="1092073" y="857758"/>
                    <a:pt x="1096518" y="556260"/>
                  </a:cubicBezTo>
                  <a:close/>
                </a:path>
              </a:pathLst>
            </a:custGeom>
            <a:solidFill>
              <a:srgbClr val="956B54"/>
            </a:solidFill>
          </p:spPr>
        </p:sp>
      </p:grpSp>
      <p:sp>
        <p:nvSpPr>
          <p:cNvPr id="23" name="TextBox 23"/>
          <p:cNvSpPr txBox="1"/>
          <p:nvPr/>
        </p:nvSpPr>
        <p:spPr>
          <a:xfrm>
            <a:off x="1041678" y="3273729"/>
            <a:ext cx="5364522" cy="1627369"/>
          </a:xfrm>
          <a:prstGeom prst="rect">
            <a:avLst/>
          </a:prstGeom>
        </p:spPr>
        <p:txBody>
          <a:bodyPr wrap="square" lIns="0" tIns="0" rIns="0" bIns="0" rtlCol="0" anchor="t">
            <a:spAutoFit/>
          </a:bodyPr>
          <a:lstStyle/>
          <a:p>
            <a:pPr algn="r" rtl="1">
              <a:lnSpc>
                <a:spcPct val="150000"/>
              </a:lnSpc>
            </a:pPr>
            <a:r>
              <a:rPr lang="fa-IR" spc="24" dirty="0">
                <a:solidFill>
                  <a:srgbClr val="595959"/>
                </a:solidFill>
                <a:latin typeface="Montserrat"/>
                <a:cs typeface="B Nazanin" pitchFamily="2" charset="-78"/>
              </a:rPr>
              <a:t>اسلایدهای ابتدایی قالب پاورپوینت ماشین‌آلات نساجی بسیار حرفه‌ای و متحرک طراحی شده اند. این اسلایدها به شما کمک میکنند تا از نظر بصریت و ارتباط بین محتوا و طرح، ارائه خود را حرفه‌ای و جذاب کنید. </a:t>
            </a:r>
            <a:endParaRPr lang="en-US" spc="24" dirty="0">
              <a:solidFill>
                <a:srgbClr val="595959"/>
              </a:solidFill>
              <a:latin typeface="Montserrat"/>
              <a:cs typeface="B Nazanin" pitchFamily="2" charset="-78"/>
            </a:endParaRPr>
          </a:p>
        </p:txBody>
      </p:sp>
      <p:sp>
        <p:nvSpPr>
          <p:cNvPr id="24" name="TextBox 24"/>
          <p:cNvSpPr txBox="1"/>
          <p:nvPr/>
        </p:nvSpPr>
        <p:spPr>
          <a:xfrm>
            <a:off x="2384640" y="2683800"/>
            <a:ext cx="2461680" cy="282129"/>
          </a:xfrm>
          <a:prstGeom prst="rect">
            <a:avLst/>
          </a:prstGeom>
        </p:spPr>
        <p:txBody>
          <a:bodyPr lIns="0" tIns="0" rIns="0" bIns="0" rtlCol="0" anchor="t">
            <a:spAutoFit/>
          </a:bodyPr>
          <a:lstStyle/>
          <a:p>
            <a:pPr algn="r" rtl="1">
              <a:lnSpc>
                <a:spcPts val="2160"/>
              </a:lnSpc>
            </a:pPr>
            <a:r>
              <a:rPr lang="fa-IR" sz="1800" spc="24" dirty="0">
                <a:solidFill>
                  <a:srgbClr val="404040"/>
                </a:solidFill>
                <a:latin typeface="Montserrat"/>
                <a:cs typeface="B Nazanin" pitchFamily="2" charset="-78"/>
              </a:rPr>
              <a:t>متن شما در اینجا</a:t>
            </a:r>
            <a:endParaRPr lang="en-US" sz="1800" spc="24" dirty="0">
              <a:solidFill>
                <a:srgbClr val="404040"/>
              </a:solidFill>
              <a:latin typeface="Montserrat"/>
              <a:cs typeface="B Nazanin" pitchFamily="2" charset="-78"/>
            </a:endParaRPr>
          </a:p>
        </p:txBody>
      </p:sp>
      <p:sp>
        <p:nvSpPr>
          <p:cNvPr id="25" name="AutoShape 25"/>
          <p:cNvSpPr/>
          <p:nvPr/>
        </p:nvSpPr>
        <p:spPr>
          <a:xfrm rot="10775878">
            <a:off x="2230526" y="3038760"/>
            <a:ext cx="2770628" cy="0"/>
          </a:xfrm>
          <a:prstGeom prst="line">
            <a:avLst/>
          </a:prstGeom>
          <a:ln w="9525" cap="rnd">
            <a:solidFill>
              <a:srgbClr val="956B54"/>
            </a:solidFill>
            <a:prstDash val="solid"/>
            <a:headEnd type="triangle" w="lg" len="med"/>
            <a:tailEnd type="none" w="sm" len="sm"/>
          </a:ln>
        </p:spPr>
      </p:sp>
      <p:grpSp>
        <p:nvGrpSpPr>
          <p:cNvPr id="26" name="Group 26"/>
          <p:cNvGrpSpPr/>
          <p:nvPr/>
        </p:nvGrpSpPr>
        <p:grpSpPr>
          <a:xfrm>
            <a:off x="1602720" y="2819520"/>
            <a:ext cx="438480" cy="437760"/>
            <a:chOff x="0" y="0"/>
            <a:chExt cx="584640" cy="583680"/>
          </a:xfrm>
        </p:grpSpPr>
        <p:sp>
          <p:nvSpPr>
            <p:cNvPr id="27" name="Freeform 27"/>
            <p:cNvSpPr/>
            <p:nvPr/>
          </p:nvSpPr>
          <p:spPr>
            <a:xfrm>
              <a:off x="0" y="1270"/>
              <a:ext cx="584708" cy="582422"/>
            </a:xfrm>
            <a:custGeom>
              <a:avLst/>
              <a:gdLst/>
              <a:ahLst/>
              <a:cxnLst/>
              <a:rect l="l" t="t" r="r" b="b"/>
              <a:pathLst>
                <a:path w="584708" h="582422">
                  <a:moveTo>
                    <a:pt x="291211" y="115062"/>
                  </a:moveTo>
                  <a:lnTo>
                    <a:pt x="102108" y="304165"/>
                  </a:lnTo>
                  <a:lnTo>
                    <a:pt x="102108" y="582422"/>
                  </a:lnTo>
                  <a:lnTo>
                    <a:pt x="219710" y="582422"/>
                  </a:lnTo>
                  <a:lnTo>
                    <a:pt x="219710" y="453517"/>
                  </a:lnTo>
                  <a:cubicBezTo>
                    <a:pt x="219710" y="433197"/>
                    <a:pt x="236220" y="416814"/>
                    <a:pt x="256413" y="416814"/>
                  </a:cubicBezTo>
                  <a:lnTo>
                    <a:pt x="326009" y="416814"/>
                  </a:lnTo>
                  <a:cubicBezTo>
                    <a:pt x="346329" y="416814"/>
                    <a:pt x="362712" y="433324"/>
                    <a:pt x="362712" y="453517"/>
                  </a:cubicBezTo>
                  <a:lnTo>
                    <a:pt x="362712" y="582422"/>
                  </a:lnTo>
                  <a:lnTo>
                    <a:pt x="480314" y="582422"/>
                  </a:lnTo>
                  <a:lnTo>
                    <a:pt x="480314" y="304165"/>
                  </a:lnTo>
                  <a:close/>
                  <a:moveTo>
                    <a:pt x="492252" y="20955"/>
                  </a:moveTo>
                  <a:lnTo>
                    <a:pt x="414020" y="20955"/>
                  </a:lnTo>
                  <a:lnTo>
                    <a:pt x="414020" y="97028"/>
                  </a:lnTo>
                  <a:lnTo>
                    <a:pt x="492252" y="175260"/>
                  </a:lnTo>
                  <a:close/>
                  <a:moveTo>
                    <a:pt x="291211" y="0"/>
                  </a:moveTo>
                  <a:lnTo>
                    <a:pt x="0" y="304165"/>
                  </a:lnTo>
                  <a:lnTo>
                    <a:pt x="59309" y="304165"/>
                  </a:lnTo>
                  <a:lnTo>
                    <a:pt x="291211" y="61976"/>
                  </a:lnTo>
                  <a:close/>
                  <a:moveTo>
                    <a:pt x="291211" y="60706"/>
                  </a:moveTo>
                  <a:lnTo>
                    <a:pt x="524891" y="302895"/>
                  </a:lnTo>
                  <a:lnTo>
                    <a:pt x="584708" y="302895"/>
                  </a:lnTo>
                  <a:close/>
                </a:path>
              </a:pathLst>
            </a:custGeom>
            <a:solidFill>
              <a:srgbClr val="FFFFFF"/>
            </a:solidFill>
          </p:spPr>
        </p:sp>
      </p:grpSp>
      <p:grpSp>
        <p:nvGrpSpPr>
          <p:cNvPr id="28" name="Group 28"/>
          <p:cNvGrpSpPr/>
          <p:nvPr/>
        </p:nvGrpSpPr>
        <p:grpSpPr>
          <a:xfrm>
            <a:off x="1419840" y="6032160"/>
            <a:ext cx="820800" cy="820800"/>
            <a:chOff x="0" y="0"/>
            <a:chExt cx="1094400" cy="1094400"/>
          </a:xfrm>
        </p:grpSpPr>
        <p:sp>
          <p:nvSpPr>
            <p:cNvPr id="29" name="Freeform 29"/>
            <p:cNvSpPr/>
            <p:nvPr/>
          </p:nvSpPr>
          <p:spPr>
            <a:xfrm>
              <a:off x="-2159" y="-1143"/>
              <a:ext cx="1096518" cy="1098804"/>
            </a:xfrm>
            <a:custGeom>
              <a:avLst/>
              <a:gdLst/>
              <a:ahLst/>
              <a:cxnLst/>
              <a:rect l="l" t="t" r="r" b="b"/>
              <a:pathLst>
                <a:path w="1096518" h="1098804">
                  <a:moveTo>
                    <a:pt x="1096518" y="548386"/>
                  </a:moveTo>
                  <a:cubicBezTo>
                    <a:pt x="1096518" y="247015"/>
                    <a:pt x="852678" y="2286"/>
                    <a:pt x="551307" y="1143"/>
                  </a:cubicBezTo>
                  <a:cubicBezTo>
                    <a:pt x="249936" y="0"/>
                    <a:pt x="4318" y="242951"/>
                    <a:pt x="2159" y="544322"/>
                  </a:cubicBezTo>
                  <a:cubicBezTo>
                    <a:pt x="0" y="845693"/>
                    <a:pt x="241935" y="1092200"/>
                    <a:pt x="543433" y="1095502"/>
                  </a:cubicBezTo>
                  <a:cubicBezTo>
                    <a:pt x="844931" y="1098804"/>
                    <a:pt x="1092073" y="857758"/>
                    <a:pt x="1096518" y="556260"/>
                  </a:cubicBezTo>
                  <a:close/>
                </a:path>
              </a:pathLst>
            </a:custGeom>
            <a:solidFill>
              <a:srgbClr val="956B54"/>
            </a:solidFill>
          </p:spPr>
        </p:sp>
      </p:grpSp>
      <p:sp>
        <p:nvSpPr>
          <p:cNvPr id="30" name="TextBox 30"/>
          <p:cNvSpPr txBox="1"/>
          <p:nvPr/>
        </p:nvSpPr>
        <p:spPr>
          <a:xfrm>
            <a:off x="1797272" y="6503400"/>
            <a:ext cx="4527328" cy="1627369"/>
          </a:xfrm>
          <a:prstGeom prst="rect">
            <a:avLst/>
          </a:prstGeom>
        </p:spPr>
        <p:txBody>
          <a:bodyPr wrap="square" lIns="0" tIns="0" rIns="0" bIns="0" rtlCol="0" anchor="t">
            <a:spAutoFit/>
          </a:bodyPr>
          <a:lstStyle/>
          <a:p>
            <a:pPr algn="r" rtl="1">
              <a:lnSpc>
                <a:spcPct val="150000"/>
              </a:lnSpc>
            </a:pPr>
            <a:r>
              <a:rPr lang="fa-IR" sz="1800" spc="24" dirty="0">
                <a:solidFill>
                  <a:srgbClr val="595959"/>
                </a:solidFill>
                <a:latin typeface="Montserrat"/>
                <a:cs typeface="B Nazanin" pitchFamily="2" charset="-78"/>
              </a:rPr>
              <a:t>اسلایدهای ابتدایی قالب پاورپوینت ماشین‌آلات نساجی بسیار حرفه‌ای و متحرک طراحی شده اند. این اسلایدها به شما کمک میکنند تا از نظر بصریت و ارتباط بین محتوا و طرح، ارائه خود را حرفه‌ای و جذاب کنید. </a:t>
            </a:r>
            <a:endParaRPr lang="en-US" sz="1800" spc="24" dirty="0">
              <a:solidFill>
                <a:srgbClr val="595959"/>
              </a:solidFill>
              <a:latin typeface="Montserrat"/>
              <a:cs typeface="B Nazanin" pitchFamily="2" charset="-78"/>
            </a:endParaRPr>
          </a:p>
        </p:txBody>
      </p:sp>
      <p:sp>
        <p:nvSpPr>
          <p:cNvPr id="31" name="TextBox 31"/>
          <p:cNvSpPr txBox="1"/>
          <p:nvPr/>
        </p:nvSpPr>
        <p:spPr>
          <a:xfrm>
            <a:off x="2423520" y="6087960"/>
            <a:ext cx="3463920" cy="282129"/>
          </a:xfrm>
          <a:prstGeom prst="rect">
            <a:avLst/>
          </a:prstGeom>
        </p:spPr>
        <p:txBody>
          <a:bodyPr lIns="0" tIns="0" rIns="0" bIns="0" rtlCol="0" anchor="t">
            <a:spAutoFit/>
          </a:bodyPr>
          <a:lstStyle/>
          <a:p>
            <a:pPr algn="r" rtl="1">
              <a:lnSpc>
                <a:spcPts val="2160"/>
              </a:lnSpc>
            </a:pPr>
            <a:r>
              <a:rPr lang="fa-IR" sz="1800" spc="24" dirty="0">
                <a:solidFill>
                  <a:srgbClr val="404040"/>
                </a:solidFill>
                <a:latin typeface="Montserrat"/>
                <a:cs typeface="B Nazanin" pitchFamily="2" charset="-78"/>
              </a:rPr>
              <a:t>متن شما در اینجا</a:t>
            </a:r>
            <a:endParaRPr lang="en-US" sz="1800" spc="24" dirty="0">
              <a:solidFill>
                <a:srgbClr val="404040"/>
              </a:solidFill>
              <a:latin typeface="Montserrat"/>
              <a:cs typeface="B Nazanin" pitchFamily="2" charset="-78"/>
            </a:endParaRPr>
          </a:p>
        </p:txBody>
      </p:sp>
      <p:sp>
        <p:nvSpPr>
          <p:cNvPr id="32" name="AutoShape 32"/>
          <p:cNvSpPr/>
          <p:nvPr/>
        </p:nvSpPr>
        <p:spPr>
          <a:xfrm rot="-10759849">
            <a:off x="2230434" y="6454800"/>
            <a:ext cx="3698892" cy="0"/>
          </a:xfrm>
          <a:prstGeom prst="line">
            <a:avLst/>
          </a:prstGeom>
          <a:ln w="9525" cap="rnd">
            <a:solidFill>
              <a:srgbClr val="956B54"/>
            </a:solidFill>
            <a:prstDash val="solid"/>
            <a:headEnd type="triangle" w="lg" len="med"/>
            <a:tailEnd type="none" w="sm" len="sm"/>
          </a:ln>
        </p:spPr>
      </p:sp>
      <p:grpSp>
        <p:nvGrpSpPr>
          <p:cNvPr id="33" name="Group 33"/>
          <p:cNvGrpSpPr/>
          <p:nvPr/>
        </p:nvGrpSpPr>
        <p:grpSpPr>
          <a:xfrm>
            <a:off x="1576080" y="6166080"/>
            <a:ext cx="504720" cy="407520"/>
            <a:chOff x="0" y="0"/>
            <a:chExt cx="672960" cy="543360"/>
          </a:xfrm>
        </p:grpSpPr>
        <p:sp>
          <p:nvSpPr>
            <p:cNvPr id="34" name="Freeform 34"/>
            <p:cNvSpPr/>
            <p:nvPr/>
          </p:nvSpPr>
          <p:spPr>
            <a:xfrm>
              <a:off x="0" y="0"/>
              <a:ext cx="672973" cy="543306"/>
            </a:xfrm>
            <a:custGeom>
              <a:avLst/>
              <a:gdLst/>
              <a:ahLst/>
              <a:cxnLst/>
              <a:rect l="l" t="t" r="r" b="b"/>
              <a:pathLst>
                <a:path w="672973" h="543306">
                  <a:moveTo>
                    <a:pt x="104521" y="300863"/>
                  </a:moveTo>
                  <a:cubicBezTo>
                    <a:pt x="108712" y="332867"/>
                    <a:pt x="120015" y="363220"/>
                    <a:pt x="137287" y="389890"/>
                  </a:cubicBezTo>
                  <a:cubicBezTo>
                    <a:pt x="124587" y="397256"/>
                    <a:pt x="108839" y="398018"/>
                    <a:pt x="94869" y="391541"/>
                  </a:cubicBezTo>
                  <a:cubicBezTo>
                    <a:pt x="74168" y="382016"/>
                    <a:pt x="62865" y="359410"/>
                    <a:pt x="67691" y="337185"/>
                  </a:cubicBezTo>
                  <a:cubicBezTo>
                    <a:pt x="71755" y="318389"/>
                    <a:pt x="86360" y="304292"/>
                    <a:pt x="104648" y="300863"/>
                  </a:cubicBezTo>
                  <a:close/>
                  <a:moveTo>
                    <a:pt x="101727" y="254000"/>
                  </a:moveTo>
                  <a:lnTo>
                    <a:pt x="101727" y="255651"/>
                  </a:lnTo>
                  <a:cubicBezTo>
                    <a:pt x="63754" y="260858"/>
                    <a:pt x="32385" y="289433"/>
                    <a:pt x="24003" y="327787"/>
                  </a:cubicBezTo>
                  <a:cubicBezTo>
                    <a:pt x="14732" y="370586"/>
                    <a:pt x="36449" y="414020"/>
                    <a:pt x="76200" y="432181"/>
                  </a:cubicBezTo>
                  <a:cubicBezTo>
                    <a:pt x="105410" y="445516"/>
                    <a:pt x="138430" y="442595"/>
                    <a:pt x="164338" y="426212"/>
                  </a:cubicBezTo>
                  <a:cubicBezTo>
                    <a:pt x="179070" y="442214"/>
                    <a:pt x="196215" y="456184"/>
                    <a:pt x="215265" y="467741"/>
                  </a:cubicBezTo>
                  <a:cubicBezTo>
                    <a:pt x="229616" y="476377"/>
                    <a:pt x="244602" y="483362"/>
                    <a:pt x="260223" y="488188"/>
                  </a:cubicBezTo>
                  <a:lnTo>
                    <a:pt x="0" y="487934"/>
                  </a:lnTo>
                  <a:cubicBezTo>
                    <a:pt x="8636" y="518922"/>
                    <a:pt x="156718" y="543306"/>
                    <a:pt x="336550" y="543306"/>
                  </a:cubicBezTo>
                  <a:cubicBezTo>
                    <a:pt x="515747" y="543306"/>
                    <a:pt x="663575" y="519049"/>
                    <a:pt x="672973" y="488188"/>
                  </a:cubicBezTo>
                  <a:lnTo>
                    <a:pt x="412369" y="488061"/>
                  </a:lnTo>
                  <a:cubicBezTo>
                    <a:pt x="427990" y="483235"/>
                    <a:pt x="443103" y="476377"/>
                    <a:pt x="457454" y="467741"/>
                  </a:cubicBezTo>
                  <a:cubicBezTo>
                    <a:pt x="532003" y="423037"/>
                    <a:pt x="575691" y="340868"/>
                    <a:pt x="571246" y="254000"/>
                  </a:cubicBezTo>
                  <a:close/>
                  <a:moveTo>
                    <a:pt x="402082" y="41021"/>
                  </a:moveTo>
                  <a:cubicBezTo>
                    <a:pt x="427609" y="59182"/>
                    <a:pt x="444119" y="62738"/>
                    <a:pt x="442595" y="88646"/>
                  </a:cubicBezTo>
                  <a:cubicBezTo>
                    <a:pt x="436753" y="130302"/>
                    <a:pt x="362077" y="125603"/>
                    <a:pt x="368046" y="170942"/>
                  </a:cubicBezTo>
                  <a:cubicBezTo>
                    <a:pt x="376936" y="195453"/>
                    <a:pt x="389001" y="200787"/>
                    <a:pt x="425958" y="214122"/>
                  </a:cubicBezTo>
                  <a:cubicBezTo>
                    <a:pt x="402082" y="197739"/>
                    <a:pt x="395351" y="187452"/>
                    <a:pt x="396113" y="164719"/>
                  </a:cubicBezTo>
                  <a:cubicBezTo>
                    <a:pt x="396113" y="131572"/>
                    <a:pt x="446913" y="127508"/>
                    <a:pt x="465328" y="100838"/>
                  </a:cubicBezTo>
                  <a:cubicBezTo>
                    <a:pt x="481457" y="76200"/>
                    <a:pt x="457073" y="57150"/>
                    <a:pt x="402082" y="41021"/>
                  </a:cubicBezTo>
                  <a:close/>
                  <a:moveTo>
                    <a:pt x="232664" y="16383"/>
                  </a:moveTo>
                  <a:cubicBezTo>
                    <a:pt x="261747" y="37084"/>
                    <a:pt x="280797" y="41148"/>
                    <a:pt x="279019" y="70866"/>
                  </a:cubicBezTo>
                  <a:cubicBezTo>
                    <a:pt x="272415" y="118491"/>
                    <a:pt x="187071" y="113157"/>
                    <a:pt x="193802" y="164973"/>
                  </a:cubicBezTo>
                  <a:cubicBezTo>
                    <a:pt x="203962" y="193040"/>
                    <a:pt x="217805" y="199136"/>
                    <a:pt x="260096" y="214249"/>
                  </a:cubicBezTo>
                  <a:cubicBezTo>
                    <a:pt x="232918" y="195580"/>
                    <a:pt x="225171" y="183769"/>
                    <a:pt x="225933" y="157734"/>
                  </a:cubicBezTo>
                  <a:cubicBezTo>
                    <a:pt x="225933" y="119888"/>
                    <a:pt x="283972" y="115189"/>
                    <a:pt x="305054" y="84709"/>
                  </a:cubicBezTo>
                  <a:cubicBezTo>
                    <a:pt x="323469" y="56515"/>
                    <a:pt x="295529" y="34798"/>
                    <a:pt x="232664" y="16383"/>
                  </a:cubicBezTo>
                  <a:close/>
                  <a:moveTo>
                    <a:pt x="316103" y="0"/>
                  </a:moveTo>
                  <a:cubicBezTo>
                    <a:pt x="350774" y="24765"/>
                    <a:pt x="373380" y="29591"/>
                    <a:pt x="371348" y="64897"/>
                  </a:cubicBezTo>
                  <a:cubicBezTo>
                    <a:pt x="363474" y="121666"/>
                    <a:pt x="261747" y="115316"/>
                    <a:pt x="269748" y="177038"/>
                  </a:cubicBezTo>
                  <a:cubicBezTo>
                    <a:pt x="281813" y="210439"/>
                    <a:pt x="298323" y="217805"/>
                    <a:pt x="348742" y="235839"/>
                  </a:cubicBezTo>
                  <a:cubicBezTo>
                    <a:pt x="316230" y="213487"/>
                    <a:pt x="307086" y="199517"/>
                    <a:pt x="308102" y="168529"/>
                  </a:cubicBezTo>
                  <a:cubicBezTo>
                    <a:pt x="308102" y="123444"/>
                    <a:pt x="377190" y="117856"/>
                    <a:pt x="402463" y="81407"/>
                  </a:cubicBezTo>
                  <a:cubicBezTo>
                    <a:pt x="424434" y="47752"/>
                    <a:pt x="391160" y="21971"/>
                    <a:pt x="316230" y="0"/>
                  </a:cubicBezTo>
                  <a:close/>
                </a:path>
              </a:pathLst>
            </a:custGeom>
            <a:solidFill>
              <a:srgbClr val="FFFFFF"/>
            </a:solidFill>
          </p:spPr>
        </p:sp>
      </p:grpSp>
      <p:grpSp>
        <p:nvGrpSpPr>
          <p:cNvPr id="35" name="Group 35"/>
          <p:cNvGrpSpPr/>
          <p:nvPr/>
        </p:nvGrpSpPr>
        <p:grpSpPr>
          <a:xfrm>
            <a:off x="6499440" y="3314880"/>
            <a:ext cx="4527360" cy="4569120"/>
            <a:chOff x="0" y="0"/>
            <a:chExt cx="6036480" cy="6092160"/>
          </a:xfrm>
        </p:grpSpPr>
        <p:sp>
          <p:nvSpPr>
            <p:cNvPr id="36" name="Freeform 36"/>
            <p:cNvSpPr/>
            <p:nvPr/>
          </p:nvSpPr>
          <p:spPr>
            <a:xfrm>
              <a:off x="0" y="0"/>
              <a:ext cx="6036437" cy="6092190"/>
            </a:xfrm>
            <a:custGeom>
              <a:avLst/>
              <a:gdLst/>
              <a:ahLst/>
              <a:cxnLst/>
              <a:rect l="l" t="t" r="r" b="b"/>
              <a:pathLst>
                <a:path w="6036437" h="6092190">
                  <a:moveTo>
                    <a:pt x="964057" y="1923542"/>
                  </a:moveTo>
                  <a:cubicBezTo>
                    <a:pt x="964057" y="1587246"/>
                    <a:pt x="964057" y="1260983"/>
                    <a:pt x="964057" y="934593"/>
                  </a:cubicBezTo>
                  <a:cubicBezTo>
                    <a:pt x="964057" y="801116"/>
                    <a:pt x="964057" y="662559"/>
                    <a:pt x="964057" y="529082"/>
                  </a:cubicBezTo>
                  <a:cubicBezTo>
                    <a:pt x="964057" y="222504"/>
                    <a:pt x="1176655" y="9906"/>
                    <a:pt x="1488059" y="4953"/>
                  </a:cubicBezTo>
                  <a:cubicBezTo>
                    <a:pt x="1873631" y="0"/>
                    <a:pt x="2259330" y="4953"/>
                    <a:pt x="2644902" y="4953"/>
                  </a:cubicBezTo>
                  <a:cubicBezTo>
                    <a:pt x="3262884" y="4953"/>
                    <a:pt x="3880866" y="4953"/>
                    <a:pt x="4503801" y="4953"/>
                  </a:cubicBezTo>
                  <a:cubicBezTo>
                    <a:pt x="4874641" y="4953"/>
                    <a:pt x="5077333" y="207645"/>
                    <a:pt x="5077333" y="578612"/>
                  </a:cubicBezTo>
                  <a:cubicBezTo>
                    <a:pt x="5077333" y="707136"/>
                    <a:pt x="5077333" y="830834"/>
                    <a:pt x="5077333" y="964311"/>
                  </a:cubicBezTo>
                  <a:cubicBezTo>
                    <a:pt x="5215763" y="964311"/>
                    <a:pt x="5354193" y="969264"/>
                    <a:pt x="5487670" y="964311"/>
                  </a:cubicBezTo>
                  <a:cubicBezTo>
                    <a:pt x="5680456" y="964311"/>
                    <a:pt x="5848604" y="1023620"/>
                    <a:pt x="5947410" y="1196721"/>
                  </a:cubicBezTo>
                  <a:cubicBezTo>
                    <a:pt x="5991860" y="1275842"/>
                    <a:pt x="6026531" y="1374775"/>
                    <a:pt x="6031484" y="1463802"/>
                  </a:cubicBezTo>
                  <a:cubicBezTo>
                    <a:pt x="6036437" y="2517013"/>
                    <a:pt x="6036437" y="3570351"/>
                    <a:pt x="6031484" y="4618609"/>
                  </a:cubicBezTo>
                  <a:cubicBezTo>
                    <a:pt x="6031484" y="4915281"/>
                    <a:pt x="5813933" y="5127879"/>
                    <a:pt x="5517261" y="5127879"/>
                  </a:cubicBezTo>
                  <a:cubicBezTo>
                    <a:pt x="5087112" y="5127879"/>
                    <a:pt x="4656963" y="5127879"/>
                    <a:pt x="4231894" y="5127879"/>
                  </a:cubicBezTo>
                  <a:cubicBezTo>
                    <a:pt x="4197350" y="5127879"/>
                    <a:pt x="4157726" y="5127879"/>
                    <a:pt x="4113276" y="5127879"/>
                  </a:cubicBezTo>
                  <a:cubicBezTo>
                    <a:pt x="4113276" y="5286121"/>
                    <a:pt x="4113276" y="5434457"/>
                    <a:pt x="4113276" y="5577840"/>
                  </a:cubicBezTo>
                  <a:cubicBezTo>
                    <a:pt x="4108323" y="5859653"/>
                    <a:pt x="3920490" y="6072378"/>
                    <a:pt x="3633724" y="6082284"/>
                  </a:cubicBezTo>
                  <a:cubicBezTo>
                    <a:pt x="3302508" y="6092190"/>
                    <a:pt x="2971292" y="6087237"/>
                    <a:pt x="2639949" y="6087237"/>
                  </a:cubicBezTo>
                  <a:cubicBezTo>
                    <a:pt x="1952752" y="6092190"/>
                    <a:pt x="1260602" y="6087237"/>
                    <a:pt x="573405" y="6092190"/>
                  </a:cubicBezTo>
                  <a:cubicBezTo>
                    <a:pt x="222504" y="6092190"/>
                    <a:pt x="0" y="5884418"/>
                    <a:pt x="0" y="5538343"/>
                  </a:cubicBezTo>
                  <a:cubicBezTo>
                    <a:pt x="0" y="4519676"/>
                    <a:pt x="0" y="3501009"/>
                    <a:pt x="0" y="2482342"/>
                  </a:cubicBezTo>
                  <a:cubicBezTo>
                    <a:pt x="0" y="2136140"/>
                    <a:pt x="212598" y="1923542"/>
                    <a:pt x="553720" y="1923542"/>
                  </a:cubicBezTo>
                  <a:cubicBezTo>
                    <a:pt x="687197" y="1923542"/>
                    <a:pt x="815721" y="1923542"/>
                    <a:pt x="964057" y="1923542"/>
                  </a:cubicBezTo>
                  <a:close/>
                  <a:moveTo>
                    <a:pt x="964057" y="2106549"/>
                  </a:moveTo>
                  <a:cubicBezTo>
                    <a:pt x="805815" y="2106549"/>
                    <a:pt x="657479" y="2101596"/>
                    <a:pt x="514223" y="2106549"/>
                  </a:cubicBezTo>
                  <a:cubicBezTo>
                    <a:pt x="321437" y="2106549"/>
                    <a:pt x="178054" y="2249932"/>
                    <a:pt x="178054" y="2442845"/>
                  </a:cubicBezTo>
                  <a:cubicBezTo>
                    <a:pt x="178054" y="3471418"/>
                    <a:pt x="178054" y="4499991"/>
                    <a:pt x="178054" y="5528437"/>
                  </a:cubicBezTo>
                  <a:cubicBezTo>
                    <a:pt x="183007" y="5790565"/>
                    <a:pt x="301625" y="5909183"/>
                    <a:pt x="563626" y="5909183"/>
                  </a:cubicBezTo>
                  <a:cubicBezTo>
                    <a:pt x="1384300" y="5909183"/>
                    <a:pt x="2209927" y="5909183"/>
                    <a:pt x="3030601" y="5909183"/>
                  </a:cubicBezTo>
                  <a:cubicBezTo>
                    <a:pt x="3233293" y="5909183"/>
                    <a:pt x="3431032" y="5909183"/>
                    <a:pt x="3633724" y="5904230"/>
                  </a:cubicBezTo>
                  <a:cubicBezTo>
                    <a:pt x="3777107" y="5899277"/>
                    <a:pt x="3920490" y="5780659"/>
                    <a:pt x="3930396" y="5647055"/>
                  </a:cubicBezTo>
                  <a:cubicBezTo>
                    <a:pt x="3940302" y="5478907"/>
                    <a:pt x="3930396" y="5305806"/>
                    <a:pt x="3930396" y="5127879"/>
                  </a:cubicBezTo>
                  <a:cubicBezTo>
                    <a:pt x="3890899" y="5127879"/>
                    <a:pt x="3856228" y="5127879"/>
                    <a:pt x="3826637" y="5127879"/>
                  </a:cubicBezTo>
                  <a:cubicBezTo>
                    <a:pt x="3371850" y="5127879"/>
                    <a:pt x="2916936" y="5127879"/>
                    <a:pt x="2462149" y="5127879"/>
                  </a:cubicBezTo>
                  <a:cubicBezTo>
                    <a:pt x="2130933" y="5127879"/>
                    <a:pt x="1918335" y="4915281"/>
                    <a:pt x="1918335" y="4583938"/>
                  </a:cubicBezTo>
                  <a:cubicBezTo>
                    <a:pt x="1918335" y="4450461"/>
                    <a:pt x="1918335" y="4316857"/>
                    <a:pt x="1918335" y="4173474"/>
                  </a:cubicBezTo>
                  <a:cubicBezTo>
                    <a:pt x="1779905" y="4173474"/>
                    <a:pt x="1646428" y="4173474"/>
                    <a:pt x="1517904" y="4173474"/>
                  </a:cubicBezTo>
                  <a:cubicBezTo>
                    <a:pt x="1161923" y="4163568"/>
                    <a:pt x="964184" y="3960876"/>
                    <a:pt x="964184" y="3609721"/>
                  </a:cubicBezTo>
                  <a:cubicBezTo>
                    <a:pt x="964184" y="3293237"/>
                    <a:pt x="964184" y="2976753"/>
                    <a:pt x="964184" y="2660269"/>
                  </a:cubicBezTo>
                  <a:cubicBezTo>
                    <a:pt x="964184" y="2477262"/>
                    <a:pt x="964184" y="2299335"/>
                    <a:pt x="964184" y="2106422"/>
                  </a:cubicBezTo>
                  <a:close/>
                  <a:moveTo>
                    <a:pt x="2101215" y="1923415"/>
                  </a:moveTo>
                  <a:cubicBezTo>
                    <a:pt x="2145665" y="1923415"/>
                    <a:pt x="2180336" y="1923415"/>
                    <a:pt x="2214880" y="1923415"/>
                  </a:cubicBezTo>
                  <a:cubicBezTo>
                    <a:pt x="2659888" y="1923415"/>
                    <a:pt x="3104769" y="1933321"/>
                    <a:pt x="3549777" y="1923415"/>
                  </a:cubicBezTo>
                  <a:cubicBezTo>
                    <a:pt x="3885946" y="1913509"/>
                    <a:pt x="4128262" y="2160778"/>
                    <a:pt x="4118356" y="2497074"/>
                  </a:cubicBezTo>
                  <a:cubicBezTo>
                    <a:pt x="4103497" y="2956941"/>
                    <a:pt x="4113403" y="3416808"/>
                    <a:pt x="4113403" y="3876675"/>
                  </a:cubicBezTo>
                  <a:cubicBezTo>
                    <a:pt x="4113403" y="3911346"/>
                    <a:pt x="4113403" y="3945890"/>
                    <a:pt x="4113403" y="3990467"/>
                  </a:cubicBezTo>
                  <a:cubicBezTo>
                    <a:pt x="4251833" y="3990467"/>
                    <a:pt x="4370451" y="3980561"/>
                    <a:pt x="4494022" y="3990467"/>
                  </a:cubicBezTo>
                  <a:cubicBezTo>
                    <a:pt x="4770882" y="4010279"/>
                    <a:pt x="4904359" y="3822319"/>
                    <a:pt x="4899406" y="3589909"/>
                  </a:cubicBezTo>
                  <a:cubicBezTo>
                    <a:pt x="4889500" y="2813558"/>
                    <a:pt x="4894453" y="2032254"/>
                    <a:pt x="4894453" y="1255903"/>
                  </a:cubicBezTo>
                  <a:cubicBezTo>
                    <a:pt x="4894453" y="1226185"/>
                    <a:pt x="4894453" y="1191641"/>
                    <a:pt x="4894453" y="1156970"/>
                  </a:cubicBezTo>
                  <a:cubicBezTo>
                    <a:pt x="4874641" y="1152017"/>
                    <a:pt x="4864735" y="1147064"/>
                    <a:pt x="4850003" y="1147064"/>
                  </a:cubicBezTo>
                  <a:cubicBezTo>
                    <a:pt x="4034282" y="1147064"/>
                    <a:pt x="3218561" y="1147064"/>
                    <a:pt x="2402840" y="1152017"/>
                  </a:cubicBezTo>
                  <a:cubicBezTo>
                    <a:pt x="2254504" y="1152017"/>
                    <a:pt x="2116074" y="1270635"/>
                    <a:pt x="2106168" y="1424051"/>
                  </a:cubicBezTo>
                  <a:cubicBezTo>
                    <a:pt x="2091309" y="1582293"/>
                    <a:pt x="2101215" y="1750441"/>
                    <a:pt x="2101215" y="1923542"/>
                  </a:cubicBezTo>
                  <a:close/>
                  <a:moveTo>
                    <a:pt x="4889500" y="969264"/>
                  </a:moveTo>
                  <a:cubicBezTo>
                    <a:pt x="4889500" y="786257"/>
                    <a:pt x="4899406" y="618236"/>
                    <a:pt x="4884547" y="455041"/>
                  </a:cubicBezTo>
                  <a:cubicBezTo>
                    <a:pt x="4874641" y="306705"/>
                    <a:pt x="4746117" y="202819"/>
                    <a:pt x="4597781" y="187960"/>
                  </a:cubicBezTo>
                  <a:cubicBezTo>
                    <a:pt x="4548378" y="183007"/>
                    <a:pt x="4498848" y="183007"/>
                    <a:pt x="4449445" y="183007"/>
                  </a:cubicBezTo>
                  <a:cubicBezTo>
                    <a:pt x="3940175" y="183007"/>
                    <a:pt x="3431032" y="183007"/>
                    <a:pt x="2926715" y="183007"/>
                  </a:cubicBezTo>
                  <a:cubicBezTo>
                    <a:pt x="2452116" y="183007"/>
                    <a:pt x="1977517" y="187960"/>
                    <a:pt x="1502918" y="183007"/>
                  </a:cubicBezTo>
                  <a:cubicBezTo>
                    <a:pt x="1305179" y="183007"/>
                    <a:pt x="1137031" y="326390"/>
                    <a:pt x="1141984" y="548894"/>
                  </a:cubicBezTo>
                  <a:cubicBezTo>
                    <a:pt x="1151890" y="974217"/>
                    <a:pt x="1141984" y="1399413"/>
                    <a:pt x="1141984" y="1824736"/>
                  </a:cubicBezTo>
                  <a:cubicBezTo>
                    <a:pt x="1141984" y="1854454"/>
                    <a:pt x="1146937" y="1888998"/>
                    <a:pt x="1146937" y="1918716"/>
                  </a:cubicBezTo>
                  <a:cubicBezTo>
                    <a:pt x="1408938" y="1918716"/>
                    <a:pt x="1661160" y="1918716"/>
                    <a:pt x="1918208" y="1918716"/>
                  </a:cubicBezTo>
                  <a:cubicBezTo>
                    <a:pt x="1918208" y="1780286"/>
                    <a:pt x="1918208" y="1646682"/>
                    <a:pt x="1918208" y="1518158"/>
                  </a:cubicBezTo>
                  <a:cubicBezTo>
                    <a:pt x="1918208" y="1181862"/>
                    <a:pt x="2120900" y="969264"/>
                    <a:pt x="2457069" y="969264"/>
                  </a:cubicBezTo>
                  <a:cubicBezTo>
                    <a:pt x="2916809" y="964311"/>
                    <a:pt x="3381629" y="969264"/>
                    <a:pt x="3841369" y="969264"/>
                  </a:cubicBezTo>
                  <a:cubicBezTo>
                    <a:pt x="4187444" y="969264"/>
                    <a:pt x="4533519" y="969264"/>
                    <a:pt x="4889500" y="969264"/>
                  </a:cubicBezTo>
                  <a:close/>
                  <a:moveTo>
                    <a:pt x="4118229" y="4944872"/>
                  </a:moveTo>
                  <a:cubicBezTo>
                    <a:pt x="4607687" y="4944872"/>
                    <a:pt x="5092192" y="4949825"/>
                    <a:pt x="5576697" y="4944872"/>
                  </a:cubicBezTo>
                  <a:cubicBezTo>
                    <a:pt x="5729986" y="4939919"/>
                    <a:pt x="5853557" y="4791583"/>
                    <a:pt x="5853557" y="4633341"/>
                  </a:cubicBezTo>
                  <a:cubicBezTo>
                    <a:pt x="5853557" y="3575177"/>
                    <a:pt x="5853557" y="2516886"/>
                    <a:pt x="5853557" y="1458722"/>
                  </a:cubicBezTo>
                  <a:cubicBezTo>
                    <a:pt x="5853557" y="1320292"/>
                    <a:pt x="5744845" y="1171956"/>
                    <a:pt x="5611368" y="1157097"/>
                  </a:cubicBezTo>
                  <a:cubicBezTo>
                    <a:pt x="5438394" y="1142238"/>
                    <a:pt x="5260340" y="1157097"/>
                    <a:pt x="5077460" y="1157097"/>
                  </a:cubicBezTo>
                  <a:cubicBezTo>
                    <a:pt x="5077460" y="1201547"/>
                    <a:pt x="5077460" y="1241171"/>
                    <a:pt x="5077460" y="1280668"/>
                  </a:cubicBezTo>
                  <a:cubicBezTo>
                    <a:pt x="5077460" y="2066925"/>
                    <a:pt x="5077460" y="2848229"/>
                    <a:pt x="5077460" y="3634486"/>
                  </a:cubicBezTo>
                  <a:cubicBezTo>
                    <a:pt x="5077460" y="3886708"/>
                    <a:pt x="4939030" y="4084447"/>
                    <a:pt x="4706620" y="4148709"/>
                  </a:cubicBezTo>
                  <a:cubicBezTo>
                    <a:pt x="4622546" y="4168521"/>
                    <a:pt x="4533646" y="4168521"/>
                    <a:pt x="4444619" y="4173474"/>
                  </a:cubicBezTo>
                  <a:cubicBezTo>
                    <a:pt x="4335907" y="4173474"/>
                    <a:pt x="4232021" y="4173474"/>
                    <a:pt x="4118356" y="4173474"/>
                  </a:cubicBezTo>
                  <a:cubicBezTo>
                    <a:pt x="4118356" y="4435602"/>
                    <a:pt x="4118356" y="4682744"/>
                    <a:pt x="4118356" y="4944872"/>
                  </a:cubicBezTo>
                  <a:close/>
                  <a:moveTo>
                    <a:pt x="2106041" y="3980688"/>
                  </a:moveTo>
                  <a:cubicBezTo>
                    <a:pt x="2714117" y="3980688"/>
                    <a:pt x="3322193" y="3980688"/>
                    <a:pt x="3935222" y="3980688"/>
                  </a:cubicBezTo>
                  <a:cubicBezTo>
                    <a:pt x="3935222" y="3946017"/>
                    <a:pt x="3935222" y="3916426"/>
                    <a:pt x="3935222" y="3886708"/>
                  </a:cubicBezTo>
                  <a:cubicBezTo>
                    <a:pt x="3935222" y="3416935"/>
                    <a:pt x="3935222" y="2947162"/>
                    <a:pt x="3935222" y="2472436"/>
                  </a:cubicBezTo>
                  <a:cubicBezTo>
                    <a:pt x="3935222" y="2235073"/>
                    <a:pt x="3801745" y="2106549"/>
                    <a:pt x="3559429" y="2106549"/>
                  </a:cubicBezTo>
                  <a:cubicBezTo>
                    <a:pt x="3109595" y="2106549"/>
                    <a:pt x="2654681" y="2106549"/>
                    <a:pt x="2204847" y="2106549"/>
                  </a:cubicBezTo>
                  <a:cubicBezTo>
                    <a:pt x="2175129" y="2106549"/>
                    <a:pt x="2140585" y="2106549"/>
                    <a:pt x="2105914" y="2111502"/>
                  </a:cubicBezTo>
                  <a:cubicBezTo>
                    <a:pt x="2105914" y="2734564"/>
                    <a:pt x="2105914" y="3352673"/>
                    <a:pt x="2105914" y="3980688"/>
                  </a:cubicBezTo>
                  <a:close/>
                  <a:moveTo>
                    <a:pt x="1913128" y="3985641"/>
                  </a:moveTo>
                  <a:cubicBezTo>
                    <a:pt x="1913128" y="3357626"/>
                    <a:pt x="1913128" y="2734564"/>
                    <a:pt x="1913128" y="2111502"/>
                  </a:cubicBezTo>
                  <a:cubicBezTo>
                    <a:pt x="1656080" y="2111502"/>
                    <a:pt x="1403858" y="2111502"/>
                    <a:pt x="1151763" y="2111502"/>
                  </a:cubicBezTo>
                  <a:cubicBezTo>
                    <a:pt x="1146810" y="2126361"/>
                    <a:pt x="1141857" y="2141220"/>
                    <a:pt x="1141857" y="2150999"/>
                  </a:cubicBezTo>
                  <a:cubicBezTo>
                    <a:pt x="1141857" y="2665222"/>
                    <a:pt x="1141857" y="3179572"/>
                    <a:pt x="1146810" y="3693795"/>
                  </a:cubicBezTo>
                  <a:cubicBezTo>
                    <a:pt x="1146810" y="3837178"/>
                    <a:pt x="1275334" y="3975608"/>
                    <a:pt x="1428623" y="3980561"/>
                  </a:cubicBezTo>
                  <a:cubicBezTo>
                    <a:pt x="1586865" y="3990467"/>
                    <a:pt x="1744980" y="3985514"/>
                    <a:pt x="1913128" y="3985514"/>
                  </a:cubicBezTo>
                  <a:close/>
                  <a:moveTo>
                    <a:pt x="2096008" y="4178427"/>
                  </a:moveTo>
                  <a:cubicBezTo>
                    <a:pt x="2096008" y="4316857"/>
                    <a:pt x="2096008" y="4450461"/>
                    <a:pt x="2100961" y="4588891"/>
                  </a:cubicBezTo>
                  <a:cubicBezTo>
                    <a:pt x="2100961" y="4816348"/>
                    <a:pt x="2234438" y="4949825"/>
                    <a:pt x="2461895" y="4949825"/>
                  </a:cubicBezTo>
                  <a:cubicBezTo>
                    <a:pt x="2926588" y="4949825"/>
                    <a:pt x="3396234" y="4949825"/>
                    <a:pt x="3866007" y="4949825"/>
                  </a:cubicBezTo>
                  <a:cubicBezTo>
                    <a:pt x="3885819" y="4949825"/>
                    <a:pt x="3905504" y="4944872"/>
                    <a:pt x="3930269" y="4939919"/>
                  </a:cubicBezTo>
                  <a:cubicBezTo>
                    <a:pt x="3930269" y="4682744"/>
                    <a:pt x="3930269" y="4430649"/>
                    <a:pt x="3930269" y="4178427"/>
                  </a:cubicBezTo>
                  <a:cubicBezTo>
                    <a:pt x="3317240" y="4178427"/>
                    <a:pt x="2714117" y="4178427"/>
                    <a:pt x="2096135" y="4178427"/>
                  </a:cubicBezTo>
                  <a:close/>
                </a:path>
              </a:pathLst>
            </a:custGeom>
            <a:solidFill>
              <a:srgbClr val="684A3A"/>
            </a:solidFill>
          </p:spPr>
        </p:sp>
      </p:grpSp>
      <p:sp>
        <p:nvSpPr>
          <p:cNvPr id="37" name="TextBox 7"/>
          <p:cNvSpPr txBox="1"/>
          <p:nvPr/>
        </p:nvSpPr>
        <p:spPr>
          <a:xfrm>
            <a:off x="91440" y="9383040"/>
            <a:ext cx="18105120" cy="551433"/>
          </a:xfrm>
          <a:prstGeom prst="rect">
            <a:avLst/>
          </a:prstGeom>
        </p:spPr>
        <p:txBody>
          <a:bodyPr lIns="0" tIns="0" rIns="0" bIns="0" rtlCol="0" anchor="t">
            <a:spAutoFit/>
          </a:bodyPr>
          <a:lstStyle/>
          <a:p>
            <a:pPr algn="ctr" rtl="1">
              <a:lnSpc>
                <a:spcPts val="4320"/>
              </a:lnSpc>
            </a:pPr>
            <a:r>
              <a:rPr lang="en-US" sz="3600" spc="-145" dirty="0">
                <a:solidFill>
                  <a:srgbClr val="000000"/>
                </a:solidFill>
                <a:latin typeface="Open Sans"/>
                <a:cs typeface="B Nazanin" pitchFamily="2" charset="-78"/>
              </a:rPr>
              <a:t>5</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E7C59"/>
        </a:solidFill>
        <a:effectLst/>
      </p:bgPr>
    </p:bg>
    <p:spTree>
      <p:nvGrpSpPr>
        <p:cNvPr id="1" name=""/>
        <p:cNvGrpSpPr/>
        <p:nvPr/>
      </p:nvGrpSpPr>
      <p:grpSpPr>
        <a:xfrm>
          <a:off x="0" y="0"/>
          <a:ext cx="0" cy="0"/>
          <a:chOff x="0" y="0"/>
          <a:chExt cx="0" cy="0"/>
        </a:xfrm>
      </p:grpSpPr>
      <p:grpSp>
        <p:nvGrpSpPr>
          <p:cNvPr id="2" name="Group 2"/>
          <p:cNvGrpSpPr/>
          <p:nvPr/>
        </p:nvGrpSpPr>
        <p:grpSpPr>
          <a:xfrm>
            <a:off x="995040" y="974880"/>
            <a:ext cx="16297920" cy="8337600"/>
            <a:chOff x="0" y="0"/>
            <a:chExt cx="21730560" cy="11116800"/>
          </a:xfrm>
        </p:grpSpPr>
        <p:sp>
          <p:nvSpPr>
            <p:cNvPr id="3" name="Freeform 3"/>
            <p:cNvSpPr/>
            <p:nvPr/>
          </p:nvSpPr>
          <p:spPr>
            <a:xfrm>
              <a:off x="152654" y="152654"/>
              <a:ext cx="21425282" cy="10811510"/>
            </a:xfrm>
            <a:custGeom>
              <a:avLst/>
              <a:gdLst/>
              <a:ahLst/>
              <a:cxnLst/>
              <a:rect l="l" t="t" r="r" b="b"/>
              <a:pathLst>
                <a:path w="21425282" h="10811510">
                  <a:moveTo>
                    <a:pt x="0" y="0"/>
                  </a:moveTo>
                  <a:lnTo>
                    <a:pt x="21425282" y="0"/>
                  </a:lnTo>
                  <a:lnTo>
                    <a:pt x="21425282" y="10811510"/>
                  </a:lnTo>
                  <a:lnTo>
                    <a:pt x="0" y="10811510"/>
                  </a:lnTo>
                  <a:close/>
                </a:path>
              </a:pathLst>
            </a:custGeom>
            <a:solidFill>
              <a:srgbClr val="EFEFEF"/>
            </a:solidFill>
          </p:spPr>
        </p:sp>
        <p:sp>
          <p:nvSpPr>
            <p:cNvPr id="4" name="Freeform 4"/>
            <p:cNvSpPr/>
            <p:nvPr/>
          </p:nvSpPr>
          <p:spPr>
            <a:xfrm>
              <a:off x="0" y="0"/>
              <a:ext cx="21730590" cy="11116818"/>
            </a:xfrm>
            <a:custGeom>
              <a:avLst/>
              <a:gdLst/>
              <a:ahLst/>
              <a:cxnLst/>
              <a:rect l="l" t="t" r="r" b="b"/>
              <a:pathLst>
                <a:path w="21730590" h="11116818">
                  <a:moveTo>
                    <a:pt x="152654" y="0"/>
                  </a:moveTo>
                  <a:lnTo>
                    <a:pt x="21577936" y="0"/>
                  </a:lnTo>
                  <a:cubicBezTo>
                    <a:pt x="21662264" y="0"/>
                    <a:pt x="21730590" y="68326"/>
                    <a:pt x="21730590" y="152654"/>
                  </a:cubicBezTo>
                  <a:lnTo>
                    <a:pt x="21730590" y="10964164"/>
                  </a:lnTo>
                  <a:cubicBezTo>
                    <a:pt x="21730590" y="11048492"/>
                    <a:pt x="21662264" y="11116818"/>
                    <a:pt x="21577936" y="11116818"/>
                  </a:cubicBezTo>
                  <a:lnTo>
                    <a:pt x="152654" y="11116818"/>
                  </a:lnTo>
                  <a:cubicBezTo>
                    <a:pt x="68326" y="11116818"/>
                    <a:pt x="0" y="11048492"/>
                    <a:pt x="0" y="10964164"/>
                  </a:cubicBezTo>
                  <a:lnTo>
                    <a:pt x="0" y="152654"/>
                  </a:lnTo>
                  <a:cubicBezTo>
                    <a:pt x="0" y="68326"/>
                    <a:pt x="68326" y="0"/>
                    <a:pt x="152654" y="0"/>
                  </a:cubicBezTo>
                  <a:moveTo>
                    <a:pt x="152654" y="305308"/>
                  </a:moveTo>
                  <a:lnTo>
                    <a:pt x="152654" y="152654"/>
                  </a:lnTo>
                  <a:lnTo>
                    <a:pt x="305308" y="152654"/>
                  </a:lnTo>
                  <a:lnTo>
                    <a:pt x="305308" y="10964164"/>
                  </a:lnTo>
                  <a:lnTo>
                    <a:pt x="152654" y="10964164"/>
                  </a:lnTo>
                  <a:lnTo>
                    <a:pt x="152654" y="10811510"/>
                  </a:lnTo>
                  <a:lnTo>
                    <a:pt x="21577936" y="10811510"/>
                  </a:lnTo>
                  <a:lnTo>
                    <a:pt x="21577936" y="10964164"/>
                  </a:lnTo>
                  <a:lnTo>
                    <a:pt x="21425281" y="10964164"/>
                  </a:lnTo>
                  <a:lnTo>
                    <a:pt x="21425281" y="152654"/>
                  </a:lnTo>
                  <a:lnTo>
                    <a:pt x="21577936" y="152654"/>
                  </a:lnTo>
                  <a:lnTo>
                    <a:pt x="21577936" y="305308"/>
                  </a:lnTo>
                  <a:lnTo>
                    <a:pt x="152654" y="305308"/>
                  </a:lnTo>
                  <a:close/>
                </a:path>
              </a:pathLst>
            </a:custGeom>
            <a:solidFill>
              <a:srgbClr val="FFFFFF"/>
            </a:solidFill>
          </p:spPr>
        </p:sp>
      </p:grpSp>
      <p:sp>
        <p:nvSpPr>
          <p:cNvPr id="5" name="AutoShape 5"/>
          <p:cNvSpPr/>
          <p:nvPr/>
        </p:nvSpPr>
        <p:spPr>
          <a:xfrm rot="102532">
            <a:off x="8818415" y="2732760"/>
            <a:ext cx="651890" cy="0"/>
          </a:xfrm>
          <a:prstGeom prst="line">
            <a:avLst/>
          </a:prstGeom>
          <a:ln w="9525" cap="rnd">
            <a:solidFill>
              <a:srgbClr val="9E7C59"/>
            </a:solidFill>
            <a:prstDash val="solid"/>
            <a:headEnd type="triangle" w="lg" len="med"/>
            <a:tailEnd type="triangle" w="lg" len="med"/>
          </a:ln>
        </p:spPr>
      </p:sp>
      <p:grpSp>
        <p:nvGrpSpPr>
          <p:cNvPr id="6" name="Group 6"/>
          <p:cNvGrpSpPr/>
          <p:nvPr/>
        </p:nvGrpSpPr>
        <p:grpSpPr>
          <a:xfrm>
            <a:off x="9036000" y="2624400"/>
            <a:ext cx="215280" cy="215280"/>
            <a:chOff x="0" y="0"/>
            <a:chExt cx="287040" cy="287040"/>
          </a:xfrm>
        </p:grpSpPr>
        <p:sp>
          <p:nvSpPr>
            <p:cNvPr id="7" name="Freeform 7"/>
            <p:cNvSpPr/>
            <p:nvPr/>
          </p:nvSpPr>
          <p:spPr>
            <a:xfrm>
              <a:off x="-1143" y="0"/>
              <a:ext cx="289306" cy="287020"/>
            </a:xfrm>
            <a:custGeom>
              <a:avLst/>
              <a:gdLst/>
              <a:ahLst/>
              <a:cxnLst/>
              <a:rect l="l" t="t" r="r" b="b"/>
              <a:pathLst>
                <a:path w="289306" h="287020">
                  <a:moveTo>
                    <a:pt x="4826" y="134747"/>
                  </a:moveTo>
                  <a:lnTo>
                    <a:pt x="135890" y="3683"/>
                  </a:lnTo>
                  <a:cubicBezTo>
                    <a:pt x="138176" y="1397"/>
                    <a:pt x="141351" y="0"/>
                    <a:pt x="144653" y="0"/>
                  </a:cubicBezTo>
                  <a:cubicBezTo>
                    <a:pt x="147955" y="0"/>
                    <a:pt x="151130" y="1270"/>
                    <a:pt x="153416" y="3683"/>
                  </a:cubicBezTo>
                  <a:lnTo>
                    <a:pt x="284480" y="134747"/>
                  </a:lnTo>
                  <a:cubicBezTo>
                    <a:pt x="289306" y="139573"/>
                    <a:pt x="289306" y="147574"/>
                    <a:pt x="284480" y="152400"/>
                  </a:cubicBezTo>
                  <a:lnTo>
                    <a:pt x="153543" y="283337"/>
                  </a:lnTo>
                  <a:cubicBezTo>
                    <a:pt x="151257" y="285623"/>
                    <a:pt x="148082" y="287020"/>
                    <a:pt x="144780" y="287020"/>
                  </a:cubicBezTo>
                  <a:cubicBezTo>
                    <a:pt x="141478" y="287020"/>
                    <a:pt x="138303" y="285750"/>
                    <a:pt x="136017" y="283337"/>
                  </a:cubicBezTo>
                  <a:lnTo>
                    <a:pt x="4826" y="152400"/>
                  </a:lnTo>
                  <a:cubicBezTo>
                    <a:pt x="0" y="147574"/>
                    <a:pt x="0" y="139573"/>
                    <a:pt x="4826" y="134747"/>
                  </a:cubicBezTo>
                  <a:moveTo>
                    <a:pt x="22479" y="152400"/>
                  </a:moveTo>
                  <a:lnTo>
                    <a:pt x="13589" y="143510"/>
                  </a:lnTo>
                  <a:lnTo>
                    <a:pt x="22352" y="134747"/>
                  </a:lnTo>
                  <a:lnTo>
                    <a:pt x="153543" y="265684"/>
                  </a:lnTo>
                  <a:lnTo>
                    <a:pt x="144780" y="274447"/>
                  </a:lnTo>
                  <a:lnTo>
                    <a:pt x="136017" y="265684"/>
                  </a:lnTo>
                  <a:lnTo>
                    <a:pt x="266827" y="134747"/>
                  </a:lnTo>
                  <a:lnTo>
                    <a:pt x="275590" y="143510"/>
                  </a:lnTo>
                  <a:lnTo>
                    <a:pt x="266827" y="152273"/>
                  </a:lnTo>
                  <a:lnTo>
                    <a:pt x="135890" y="21336"/>
                  </a:lnTo>
                  <a:lnTo>
                    <a:pt x="144653" y="12446"/>
                  </a:lnTo>
                  <a:lnTo>
                    <a:pt x="153416" y="21209"/>
                  </a:lnTo>
                  <a:lnTo>
                    <a:pt x="22479" y="152400"/>
                  </a:lnTo>
                  <a:close/>
                </a:path>
              </a:pathLst>
            </a:custGeom>
            <a:solidFill>
              <a:srgbClr val="9E7C59"/>
            </a:solidFill>
          </p:spPr>
        </p:sp>
      </p:grpSp>
      <p:sp>
        <p:nvSpPr>
          <p:cNvPr id="8" name="TextBox 8"/>
          <p:cNvSpPr txBox="1"/>
          <p:nvPr/>
        </p:nvSpPr>
        <p:spPr>
          <a:xfrm>
            <a:off x="1897200" y="1287195"/>
            <a:ext cx="6070320" cy="551433"/>
          </a:xfrm>
          <a:prstGeom prst="rect">
            <a:avLst/>
          </a:prstGeom>
        </p:spPr>
        <p:txBody>
          <a:bodyPr lIns="0" tIns="0" rIns="0" bIns="0" rtlCol="0" anchor="t">
            <a:spAutoFit/>
          </a:bodyPr>
          <a:lstStyle/>
          <a:p>
            <a:pPr algn="ctr" rtl="1">
              <a:lnSpc>
                <a:spcPts val="4320"/>
              </a:lnSpc>
            </a:pPr>
            <a:r>
              <a:rPr lang="fa-IR" sz="3600" u="sng" spc="-2" dirty="0">
                <a:solidFill>
                  <a:srgbClr val="684A3A"/>
                </a:solidFill>
                <a:latin typeface="Vidaloka"/>
                <a:cs typeface="B Nazanin" pitchFamily="2" charset="-78"/>
              </a:rPr>
              <a:t>این عنوان یک اسلاید است</a:t>
            </a:r>
            <a:endParaRPr lang="en-US" sz="3600" u="sng" spc="-2" dirty="0">
              <a:solidFill>
                <a:srgbClr val="684A3A"/>
              </a:solidFill>
              <a:latin typeface="Vidaloka"/>
              <a:cs typeface="B Nazanin" pitchFamily="2" charset="-78"/>
            </a:endParaRPr>
          </a:p>
        </p:txBody>
      </p:sp>
      <p:sp>
        <p:nvSpPr>
          <p:cNvPr id="9" name="TextBox 9"/>
          <p:cNvSpPr txBox="1"/>
          <p:nvPr/>
        </p:nvSpPr>
        <p:spPr>
          <a:xfrm>
            <a:off x="1730024" y="2732032"/>
            <a:ext cx="6572880" cy="6315319"/>
          </a:xfrm>
          <a:prstGeom prst="rect">
            <a:avLst/>
          </a:prstGeom>
        </p:spPr>
        <p:txBody>
          <a:bodyPr lIns="0" tIns="0" rIns="0" bIns="0" rtlCol="0" anchor="t">
            <a:spAutoFit/>
          </a:bodyPr>
          <a:lstStyle/>
          <a:p>
            <a:pPr marL="1011773" lvl="1" indent="-505886" algn="r" rtl="1">
              <a:lnSpc>
                <a:spcPct val="150000"/>
              </a:lnSpc>
              <a:buFont typeface="Arial"/>
              <a:buChar char="•"/>
            </a:pPr>
            <a:r>
              <a:rPr lang="fa-IR" sz="3456" spc="-2" dirty="0">
                <a:solidFill>
                  <a:srgbClr val="434343"/>
                </a:solidFill>
                <a:latin typeface="Tinos"/>
                <a:cs typeface="B Nazanin" pitchFamily="2" charset="-78"/>
              </a:rPr>
              <a:t>در اینجا شما لیستی از موارد را دارید</a:t>
            </a:r>
          </a:p>
          <a:p>
            <a:pPr marL="1011773" lvl="1" indent="-505886" algn="r" rtl="1">
              <a:lnSpc>
                <a:spcPct val="150000"/>
              </a:lnSpc>
              <a:buFont typeface="Arial"/>
              <a:buChar char="•"/>
            </a:pPr>
            <a:r>
              <a:rPr lang="fa-IR" sz="3456" spc="-2" dirty="0">
                <a:solidFill>
                  <a:srgbClr val="434343"/>
                </a:solidFill>
                <a:latin typeface="Tinos"/>
                <a:cs typeface="B Nazanin" pitchFamily="2" charset="-78"/>
              </a:rPr>
              <a:t>و مقداری متن</a:t>
            </a:r>
          </a:p>
          <a:p>
            <a:pPr marL="1011773" lvl="1" indent="-505886" algn="r" rtl="1">
              <a:lnSpc>
                <a:spcPct val="150000"/>
              </a:lnSpc>
              <a:buFont typeface="Arial"/>
              <a:buChar char="•"/>
            </a:pPr>
            <a:r>
              <a:rPr lang="fa-IR" sz="3456" spc="-2" dirty="0">
                <a:solidFill>
                  <a:srgbClr val="434343"/>
                </a:solidFill>
                <a:latin typeface="Tinos"/>
                <a:cs typeface="B Nazanin" pitchFamily="2" charset="-78"/>
              </a:rPr>
              <a:t>اما به یاد داشته باشید که اسلایدهای خود را با محتوا زیاد نکنید</a:t>
            </a:r>
          </a:p>
          <a:p>
            <a:pPr marL="1011773" lvl="1" indent="-505886" algn="r" rtl="1">
              <a:lnSpc>
                <a:spcPct val="150000"/>
              </a:lnSpc>
            </a:pPr>
            <a:endParaRPr lang="fa-IR" sz="3456" spc="-2" dirty="0">
              <a:solidFill>
                <a:srgbClr val="434343"/>
              </a:solidFill>
              <a:latin typeface="Tinos"/>
              <a:cs typeface="B Nazanin" pitchFamily="2" charset="-78"/>
            </a:endParaRPr>
          </a:p>
          <a:p>
            <a:pPr marL="1011773" lvl="1" indent="-505886" algn="r" rtl="1">
              <a:lnSpc>
                <a:spcPct val="150000"/>
              </a:lnSpc>
              <a:buFont typeface="Arial"/>
              <a:buChar char="•"/>
            </a:pPr>
            <a:r>
              <a:rPr lang="fa-IR" sz="3456" spc="-2" dirty="0">
                <a:solidFill>
                  <a:srgbClr val="434343"/>
                </a:solidFill>
                <a:latin typeface="Tinos"/>
                <a:cs typeface="B Nazanin" pitchFamily="2" charset="-78"/>
              </a:rPr>
              <a:t>مخاطبان شما به شما گوش می دهند یا محتوا را می خوانند، اما هر دو را انجام نمی دهند.</a:t>
            </a:r>
            <a:endParaRPr lang="en-US" sz="3456" spc="-2" dirty="0">
              <a:solidFill>
                <a:srgbClr val="434343"/>
              </a:solidFill>
              <a:latin typeface="Tinos"/>
              <a:cs typeface="B Nazanin" pitchFamily="2" charset="-78"/>
            </a:endParaRPr>
          </a:p>
        </p:txBody>
      </p:sp>
      <p:sp>
        <p:nvSpPr>
          <p:cNvPr id="10" name="TextBox 10"/>
          <p:cNvSpPr txBox="1"/>
          <p:nvPr/>
        </p:nvSpPr>
        <p:spPr>
          <a:xfrm>
            <a:off x="91440" y="9383040"/>
            <a:ext cx="18105120" cy="551433"/>
          </a:xfrm>
          <a:prstGeom prst="rect">
            <a:avLst/>
          </a:prstGeom>
        </p:spPr>
        <p:txBody>
          <a:bodyPr lIns="0" tIns="0" rIns="0" bIns="0" rtlCol="0" anchor="t">
            <a:spAutoFit/>
          </a:bodyPr>
          <a:lstStyle/>
          <a:p>
            <a:pPr algn="ctr" rtl="1">
              <a:lnSpc>
                <a:spcPts val="4320"/>
              </a:lnSpc>
            </a:pPr>
            <a:r>
              <a:rPr lang="en-US" sz="3600" spc="-145">
                <a:solidFill>
                  <a:srgbClr val="000000"/>
                </a:solidFill>
                <a:latin typeface="Open Sans"/>
                <a:cs typeface="B Nazanin" pitchFamily="2" charset="-78"/>
              </a:rPr>
              <a:t>6</a:t>
            </a:r>
          </a:p>
        </p:txBody>
      </p:sp>
      <p:sp>
        <p:nvSpPr>
          <p:cNvPr id="11" name="Freeform 11"/>
          <p:cNvSpPr/>
          <p:nvPr/>
        </p:nvSpPr>
        <p:spPr>
          <a:xfrm>
            <a:off x="10934640" y="0"/>
            <a:ext cx="7353360" cy="10286640"/>
          </a:xfrm>
          <a:custGeom>
            <a:avLst/>
            <a:gdLst/>
            <a:ahLst/>
            <a:cxnLst/>
            <a:rect l="l" t="t" r="r" b="b"/>
            <a:pathLst>
              <a:path w="7353360" h="10286640">
                <a:moveTo>
                  <a:pt x="0" y="0"/>
                </a:moveTo>
                <a:lnTo>
                  <a:pt x="7353360" y="0"/>
                </a:lnTo>
                <a:lnTo>
                  <a:pt x="7353360" y="10286640"/>
                </a:lnTo>
                <a:lnTo>
                  <a:pt x="0" y="10286640"/>
                </a:lnTo>
                <a:lnTo>
                  <a:pt x="0" y="0"/>
                </a:lnTo>
                <a:close/>
              </a:path>
            </a:pathLst>
          </a:custGeom>
          <a:blipFill>
            <a:blip r:embed="rId3"/>
            <a:stretch>
              <a:fillRect r="-128" b="-59"/>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83840" y="0"/>
            <a:ext cx="10604160" cy="10286640"/>
            <a:chOff x="0" y="0"/>
            <a:chExt cx="14138880" cy="13715520"/>
          </a:xfrm>
        </p:grpSpPr>
        <p:sp>
          <p:nvSpPr>
            <p:cNvPr id="3" name="Freeform 3"/>
            <p:cNvSpPr/>
            <p:nvPr/>
          </p:nvSpPr>
          <p:spPr>
            <a:xfrm>
              <a:off x="0" y="0"/>
              <a:ext cx="14138911" cy="13715492"/>
            </a:xfrm>
            <a:custGeom>
              <a:avLst/>
              <a:gdLst/>
              <a:ahLst/>
              <a:cxnLst/>
              <a:rect l="l" t="t" r="r" b="b"/>
              <a:pathLst>
                <a:path w="14138911" h="13715492">
                  <a:moveTo>
                    <a:pt x="0" y="0"/>
                  </a:moveTo>
                  <a:lnTo>
                    <a:pt x="14138911" y="0"/>
                  </a:lnTo>
                  <a:lnTo>
                    <a:pt x="14138911" y="13715492"/>
                  </a:lnTo>
                  <a:lnTo>
                    <a:pt x="0" y="13715492"/>
                  </a:lnTo>
                  <a:close/>
                </a:path>
              </a:pathLst>
            </a:custGeom>
            <a:solidFill>
              <a:srgbClr val="956B54"/>
            </a:solidFill>
          </p:spPr>
        </p:sp>
      </p:grpSp>
      <p:grpSp>
        <p:nvGrpSpPr>
          <p:cNvPr id="4" name="Group 4"/>
          <p:cNvGrpSpPr/>
          <p:nvPr/>
        </p:nvGrpSpPr>
        <p:grpSpPr>
          <a:xfrm>
            <a:off x="7119720" y="3427560"/>
            <a:ext cx="990720" cy="3429360"/>
            <a:chOff x="0" y="0"/>
            <a:chExt cx="1320960" cy="4572480"/>
          </a:xfrm>
        </p:grpSpPr>
        <p:sp>
          <p:nvSpPr>
            <p:cNvPr id="5" name="Freeform 5"/>
            <p:cNvSpPr/>
            <p:nvPr/>
          </p:nvSpPr>
          <p:spPr>
            <a:xfrm>
              <a:off x="34036" y="34036"/>
              <a:ext cx="1252855" cy="4504309"/>
            </a:xfrm>
            <a:custGeom>
              <a:avLst/>
              <a:gdLst/>
              <a:ahLst/>
              <a:cxnLst/>
              <a:rect l="l" t="t" r="r" b="b"/>
              <a:pathLst>
                <a:path w="1252855" h="4504309">
                  <a:moveTo>
                    <a:pt x="0" y="0"/>
                  </a:moveTo>
                  <a:lnTo>
                    <a:pt x="1252855" y="0"/>
                  </a:lnTo>
                  <a:lnTo>
                    <a:pt x="1252855" y="4504309"/>
                  </a:lnTo>
                  <a:lnTo>
                    <a:pt x="0" y="4504309"/>
                  </a:lnTo>
                  <a:close/>
                </a:path>
              </a:pathLst>
            </a:custGeom>
            <a:solidFill>
              <a:srgbClr val="956B54"/>
            </a:solidFill>
          </p:spPr>
        </p:sp>
        <p:sp>
          <p:nvSpPr>
            <p:cNvPr id="6" name="Freeform 6"/>
            <p:cNvSpPr/>
            <p:nvPr/>
          </p:nvSpPr>
          <p:spPr>
            <a:xfrm>
              <a:off x="0" y="0"/>
              <a:ext cx="1320927" cy="4572381"/>
            </a:xfrm>
            <a:custGeom>
              <a:avLst/>
              <a:gdLst/>
              <a:ahLst/>
              <a:cxnLst/>
              <a:rect l="l" t="t" r="r" b="b"/>
              <a:pathLst>
                <a:path w="1320927" h="4572381">
                  <a:moveTo>
                    <a:pt x="34036" y="0"/>
                  </a:moveTo>
                  <a:lnTo>
                    <a:pt x="1286891" y="0"/>
                  </a:lnTo>
                  <a:cubicBezTo>
                    <a:pt x="1305687" y="0"/>
                    <a:pt x="1320927" y="15240"/>
                    <a:pt x="1320927" y="34036"/>
                  </a:cubicBezTo>
                  <a:lnTo>
                    <a:pt x="1320927" y="4538345"/>
                  </a:lnTo>
                  <a:cubicBezTo>
                    <a:pt x="1320927" y="4557141"/>
                    <a:pt x="1305687" y="4572381"/>
                    <a:pt x="1286891" y="4572381"/>
                  </a:cubicBezTo>
                  <a:lnTo>
                    <a:pt x="34036" y="4572381"/>
                  </a:lnTo>
                  <a:cubicBezTo>
                    <a:pt x="15240" y="4572381"/>
                    <a:pt x="0" y="4557141"/>
                    <a:pt x="0" y="4538345"/>
                  </a:cubicBezTo>
                  <a:lnTo>
                    <a:pt x="0" y="34036"/>
                  </a:lnTo>
                  <a:cubicBezTo>
                    <a:pt x="0" y="15240"/>
                    <a:pt x="15240" y="0"/>
                    <a:pt x="34036" y="0"/>
                  </a:cubicBezTo>
                  <a:moveTo>
                    <a:pt x="34036" y="68199"/>
                  </a:moveTo>
                  <a:lnTo>
                    <a:pt x="34036" y="34036"/>
                  </a:lnTo>
                  <a:lnTo>
                    <a:pt x="68199" y="34036"/>
                  </a:lnTo>
                  <a:lnTo>
                    <a:pt x="68199" y="4538345"/>
                  </a:lnTo>
                  <a:lnTo>
                    <a:pt x="34036" y="4538345"/>
                  </a:lnTo>
                  <a:lnTo>
                    <a:pt x="34036" y="4504309"/>
                  </a:lnTo>
                  <a:lnTo>
                    <a:pt x="1286891" y="4504309"/>
                  </a:lnTo>
                  <a:lnTo>
                    <a:pt x="1286891" y="4538345"/>
                  </a:lnTo>
                  <a:lnTo>
                    <a:pt x="1252855" y="4538345"/>
                  </a:lnTo>
                  <a:lnTo>
                    <a:pt x="1252855" y="34036"/>
                  </a:lnTo>
                  <a:lnTo>
                    <a:pt x="1286891" y="34036"/>
                  </a:lnTo>
                  <a:lnTo>
                    <a:pt x="1286891" y="68199"/>
                  </a:lnTo>
                  <a:lnTo>
                    <a:pt x="34036" y="68199"/>
                  </a:lnTo>
                  <a:close/>
                </a:path>
              </a:pathLst>
            </a:custGeom>
            <a:solidFill>
              <a:srgbClr val="FFFFFF"/>
            </a:solidFill>
          </p:spPr>
        </p:sp>
      </p:grpSp>
      <p:grpSp>
        <p:nvGrpSpPr>
          <p:cNvPr id="7" name="Group 7"/>
          <p:cNvGrpSpPr/>
          <p:nvPr/>
        </p:nvGrpSpPr>
        <p:grpSpPr>
          <a:xfrm>
            <a:off x="9144000" y="2556000"/>
            <a:ext cx="7894080" cy="5928480"/>
            <a:chOff x="0" y="0"/>
            <a:chExt cx="10525440" cy="7904640"/>
          </a:xfrm>
        </p:grpSpPr>
        <p:sp>
          <p:nvSpPr>
            <p:cNvPr id="8" name="Freeform 8"/>
            <p:cNvSpPr/>
            <p:nvPr/>
          </p:nvSpPr>
          <p:spPr>
            <a:xfrm>
              <a:off x="0" y="0"/>
              <a:ext cx="10525379" cy="7904607"/>
            </a:xfrm>
            <a:custGeom>
              <a:avLst/>
              <a:gdLst/>
              <a:ahLst/>
              <a:cxnLst/>
              <a:rect l="l" t="t" r="r" b="b"/>
              <a:pathLst>
                <a:path w="10525379" h="7904607">
                  <a:moveTo>
                    <a:pt x="0" y="0"/>
                  </a:moveTo>
                  <a:lnTo>
                    <a:pt x="10525379" y="0"/>
                  </a:lnTo>
                  <a:lnTo>
                    <a:pt x="10525379" y="7904607"/>
                  </a:lnTo>
                  <a:lnTo>
                    <a:pt x="0" y="7904607"/>
                  </a:lnTo>
                  <a:close/>
                </a:path>
              </a:pathLst>
            </a:custGeom>
            <a:blipFill>
              <a:blip r:embed="rId3"/>
              <a:stretch>
                <a:fillRect r="-67" b="-94"/>
              </a:stretch>
            </a:blipFill>
          </p:spPr>
        </p:sp>
      </p:grpSp>
      <p:sp>
        <p:nvSpPr>
          <p:cNvPr id="9" name="TextBox 9"/>
          <p:cNvSpPr txBox="1"/>
          <p:nvPr/>
        </p:nvSpPr>
        <p:spPr>
          <a:xfrm>
            <a:off x="990720" y="7624980"/>
            <a:ext cx="5049360" cy="1892890"/>
          </a:xfrm>
          <a:prstGeom prst="rect">
            <a:avLst/>
          </a:prstGeom>
        </p:spPr>
        <p:txBody>
          <a:bodyPr lIns="0" tIns="0" rIns="0" bIns="0" rtlCol="0" anchor="t">
            <a:spAutoFit/>
          </a:bodyPr>
          <a:lstStyle/>
          <a:p>
            <a:pPr algn="r" rtl="1">
              <a:lnSpc>
                <a:spcPts val="3780"/>
              </a:lnSpc>
            </a:pPr>
            <a:r>
              <a:rPr lang="fa-IR" sz="2100" spc="29" dirty="0">
                <a:solidFill>
                  <a:srgbClr val="404040"/>
                </a:solidFill>
                <a:latin typeface="Montserrat Bold"/>
                <a:cs typeface="B Nazanin" pitchFamily="2" charset="-78"/>
              </a:rPr>
              <a:t>یک عنوان فرعی اضافه کنید</a:t>
            </a:r>
          </a:p>
          <a:p>
            <a:pPr algn="r" rtl="1">
              <a:lnSpc>
                <a:spcPts val="3780"/>
              </a:lnSpc>
            </a:pPr>
            <a:r>
              <a:rPr lang="fa-IR" sz="2100" spc="29" dirty="0">
                <a:solidFill>
                  <a:srgbClr val="404040"/>
                </a:solidFill>
                <a:latin typeface="Montserrat Bold"/>
                <a:cs typeface="B Nazanin" pitchFamily="2" charset="-78"/>
              </a:rPr>
              <a:t>. با استفاده از این اسلایدها میتوانید مواردی مانند عنوان ارائه، مقدمه، هدف، روش کار، نتایج و پیشنهادات را به صورت خلاقانه و جذاب نمایش دهید.</a:t>
            </a:r>
            <a:endParaRPr lang="en-US" sz="2100" spc="29" dirty="0">
              <a:solidFill>
                <a:srgbClr val="404040"/>
              </a:solidFill>
              <a:latin typeface="Montserrat"/>
              <a:cs typeface="B Nazanin" pitchFamily="2" charset="-78"/>
            </a:endParaRPr>
          </a:p>
        </p:txBody>
      </p:sp>
      <p:sp>
        <p:nvSpPr>
          <p:cNvPr id="10" name="TextBox 10"/>
          <p:cNvSpPr txBox="1"/>
          <p:nvPr/>
        </p:nvSpPr>
        <p:spPr>
          <a:xfrm>
            <a:off x="1589040" y="919725"/>
            <a:ext cx="4835520" cy="551433"/>
          </a:xfrm>
          <a:prstGeom prst="rect">
            <a:avLst/>
          </a:prstGeom>
        </p:spPr>
        <p:txBody>
          <a:bodyPr lIns="0" tIns="0" rIns="0" bIns="0" rtlCol="0" anchor="t">
            <a:spAutoFit/>
          </a:bodyPr>
          <a:lstStyle/>
          <a:p>
            <a:pPr algn="ctr" rtl="1">
              <a:lnSpc>
                <a:spcPts val="4320"/>
              </a:lnSpc>
            </a:pPr>
            <a:r>
              <a:rPr lang="fa-IR" sz="3000" spc="42" dirty="0">
                <a:solidFill>
                  <a:srgbClr val="956B54"/>
                </a:solidFill>
                <a:latin typeface="Montserrat Bold"/>
                <a:cs typeface="B Nazanin" pitchFamily="2" charset="-78"/>
              </a:rPr>
              <a:t>مروری بر کار</a:t>
            </a:r>
            <a:endParaRPr lang="en-US" sz="3000" spc="42" dirty="0">
              <a:solidFill>
                <a:srgbClr val="956B54"/>
              </a:solidFill>
              <a:latin typeface="Montserrat Bold"/>
              <a:cs typeface="B Nazanin" pitchFamily="2" charset="-78"/>
            </a:endParaRPr>
          </a:p>
        </p:txBody>
      </p:sp>
      <p:grpSp>
        <p:nvGrpSpPr>
          <p:cNvPr id="11" name="Group 11"/>
          <p:cNvGrpSpPr/>
          <p:nvPr/>
        </p:nvGrpSpPr>
        <p:grpSpPr>
          <a:xfrm>
            <a:off x="8390520" y="465480"/>
            <a:ext cx="9393840" cy="9353520"/>
            <a:chOff x="0" y="0"/>
            <a:chExt cx="12525120" cy="12471360"/>
          </a:xfrm>
        </p:grpSpPr>
        <p:sp>
          <p:nvSpPr>
            <p:cNvPr id="12" name="Freeform 12"/>
            <p:cNvSpPr/>
            <p:nvPr/>
          </p:nvSpPr>
          <p:spPr>
            <a:xfrm>
              <a:off x="0" y="0"/>
              <a:ext cx="12525121" cy="12471400"/>
            </a:xfrm>
            <a:custGeom>
              <a:avLst/>
              <a:gdLst/>
              <a:ahLst/>
              <a:cxnLst/>
              <a:rect l="l" t="t" r="r" b="b"/>
              <a:pathLst>
                <a:path w="12525121" h="12471400">
                  <a:moveTo>
                    <a:pt x="34036" y="0"/>
                  </a:moveTo>
                  <a:lnTo>
                    <a:pt x="12491085" y="0"/>
                  </a:lnTo>
                  <a:cubicBezTo>
                    <a:pt x="12509881" y="0"/>
                    <a:pt x="12525121" y="15240"/>
                    <a:pt x="12525121" y="34036"/>
                  </a:cubicBezTo>
                  <a:lnTo>
                    <a:pt x="12525121" y="12437237"/>
                  </a:lnTo>
                  <a:cubicBezTo>
                    <a:pt x="12525121" y="12456033"/>
                    <a:pt x="12509881" y="12471273"/>
                    <a:pt x="12491085" y="12471273"/>
                  </a:cubicBezTo>
                  <a:lnTo>
                    <a:pt x="34036" y="12471273"/>
                  </a:lnTo>
                  <a:cubicBezTo>
                    <a:pt x="15240" y="12471400"/>
                    <a:pt x="0" y="12456160"/>
                    <a:pt x="0" y="12437237"/>
                  </a:cubicBezTo>
                  <a:lnTo>
                    <a:pt x="0" y="34036"/>
                  </a:lnTo>
                  <a:cubicBezTo>
                    <a:pt x="0" y="15240"/>
                    <a:pt x="15240" y="0"/>
                    <a:pt x="34036" y="0"/>
                  </a:cubicBezTo>
                  <a:moveTo>
                    <a:pt x="34036" y="68199"/>
                  </a:moveTo>
                  <a:lnTo>
                    <a:pt x="34036" y="34036"/>
                  </a:lnTo>
                  <a:lnTo>
                    <a:pt x="68199" y="34036"/>
                  </a:lnTo>
                  <a:lnTo>
                    <a:pt x="68199" y="12437237"/>
                  </a:lnTo>
                  <a:lnTo>
                    <a:pt x="34036" y="12437237"/>
                  </a:lnTo>
                  <a:lnTo>
                    <a:pt x="34036" y="12403201"/>
                  </a:lnTo>
                  <a:lnTo>
                    <a:pt x="12491085" y="12403201"/>
                  </a:lnTo>
                  <a:lnTo>
                    <a:pt x="12491085" y="12437237"/>
                  </a:lnTo>
                  <a:lnTo>
                    <a:pt x="12457049" y="12437237"/>
                  </a:lnTo>
                  <a:lnTo>
                    <a:pt x="12457049" y="34036"/>
                  </a:lnTo>
                  <a:lnTo>
                    <a:pt x="12491085" y="34036"/>
                  </a:lnTo>
                  <a:lnTo>
                    <a:pt x="12491085" y="68199"/>
                  </a:lnTo>
                  <a:lnTo>
                    <a:pt x="34036" y="68199"/>
                  </a:lnTo>
                  <a:close/>
                </a:path>
              </a:pathLst>
            </a:custGeom>
            <a:solidFill>
              <a:srgbClr val="FFFFFF"/>
            </a:solidFill>
          </p:spPr>
        </p:sp>
      </p:grpSp>
      <p:grpSp>
        <p:nvGrpSpPr>
          <p:cNvPr id="13" name="Group 13"/>
          <p:cNvGrpSpPr/>
          <p:nvPr/>
        </p:nvGrpSpPr>
        <p:grpSpPr>
          <a:xfrm>
            <a:off x="1657440" y="2813040"/>
            <a:ext cx="4044960" cy="4511520"/>
            <a:chOff x="0" y="0"/>
            <a:chExt cx="5393280" cy="6015360"/>
          </a:xfrm>
        </p:grpSpPr>
        <p:sp>
          <p:nvSpPr>
            <p:cNvPr id="14" name="Freeform 14"/>
            <p:cNvSpPr/>
            <p:nvPr/>
          </p:nvSpPr>
          <p:spPr>
            <a:xfrm>
              <a:off x="0" y="0"/>
              <a:ext cx="5393309" cy="6015355"/>
            </a:xfrm>
            <a:custGeom>
              <a:avLst/>
              <a:gdLst/>
              <a:ahLst/>
              <a:cxnLst/>
              <a:rect l="l" t="t" r="r" b="b"/>
              <a:pathLst>
                <a:path w="5393309" h="6015355">
                  <a:moveTo>
                    <a:pt x="0" y="0"/>
                  </a:moveTo>
                  <a:cubicBezTo>
                    <a:pt x="1805432" y="0"/>
                    <a:pt x="3595497" y="0"/>
                    <a:pt x="5393309" y="0"/>
                  </a:cubicBezTo>
                  <a:cubicBezTo>
                    <a:pt x="5393309" y="2007616"/>
                    <a:pt x="5393309" y="4007739"/>
                    <a:pt x="5393309" y="6015355"/>
                  </a:cubicBezTo>
                  <a:cubicBezTo>
                    <a:pt x="3603117" y="6015355"/>
                    <a:pt x="1805432" y="6015355"/>
                    <a:pt x="0" y="6015355"/>
                  </a:cubicBezTo>
                  <a:cubicBezTo>
                    <a:pt x="0" y="4015359"/>
                    <a:pt x="0" y="2015236"/>
                    <a:pt x="0" y="0"/>
                  </a:cubicBezTo>
                  <a:close/>
                  <a:moveTo>
                    <a:pt x="327533" y="5718810"/>
                  </a:moveTo>
                  <a:cubicBezTo>
                    <a:pt x="1919605" y="5718810"/>
                    <a:pt x="3488817" y="5718810"/>
                    <a:pt x="5065649" y="5718810"/>
                  </a:cubicBezTo>
                  <a:cubicBezTo>
                    <a:pt x="5065649" y="3901313"/>
                    <a:pt x="5065649" y="2098929"/>
                    <a:pt x="5065649" y="296672"/>
                  </a:cubicBezTo>
                  <a:cubicBezTo>
                    <a:pt x="3481197" y="296672"/>
                    <a:pt x="1904365" y="296672"/>
                    <a:pt x="327533" y="296672"/>
                  </a:cubicBezTo>
                  <a:cubicBezTo>
                    <a:pt x="327533" y="2106549"/>
                    <a:pt x="327533" y="3908933"/>
                    <a:pt x="327533" y="5718810"/>
                  </a:cubicBezTo>
                  <a:close/>
                </a:path>
              </a:pathLst>
            </a:custGeom>
            <a:solidFill>
              <a:srgbClr val="956B54"/>
            </a:solidFill>
          </p:spPr>
        </p:sp>
      </p:grpSp>
      <p:grpSp>
        <p:nvGrpSpPr>
          <p:cNvPr id="15" name="Group 15"/>
          <p:cNvGrpSpPr/>
          <p:nvPr/>
        </p:nvGrpSpPr>
        <p:grpSpPr>
          <a:xfrm>
            <a:off x="1476720" y="2292480"/>
            <a:ext cx="4419360" cy="428400"/>
            <a:chOff x="0" y="0"/>
            <a:chExt cx="5892480" cy="571200"/>
          </a:xfrm>
        </p:grpSpPr>
        <p:sp>
          <p:nvSpPr>
            <p:cNvPr id="16" name="Freeform 16"/>
            <p:cNvSpPr/>
            <p:nvPr/>
          </p:nvSpPr>
          <p:spPr>
            <a:xfrm>
              <a:off x="0" y="0"/>
              <a:ext cx="5892419" cy="571246"/>
            </a:xfrm>
            <a:custGeom>
              <a:avLst/>
              <a:gdLst/>
              <a:ahLst/>
              <a:cxnLst/>
              <a:rect l="l" t="t" r="r" b="b"/>
              <a:pathLst>
                <a:path w="5892419" h="571246">
                  <a:moveTo>
                    <a:pt x="5892419" y="0"/>
                  </a:moveTo>
                  <a:cubicBezTo>
                    <a:pt x="5892419" y="190373"/>
                    <a:pt x="5892419" y="373126"/>
                    <a:pt x="5892419" y="571246"/>
                  </a:cubicBezTo>
                  <a:cubicBezTo>
                    <a:pt x="3928237" y="571246"/>
                    <a:pt x="1971675" y="571246"/>
                    <a:pt x="0" y="571246"/>
                  </a:cubicBezTo>
                  <a:cubicBezTo>
                    <a:pt x="0" y="388366"/>
                    <a:pt x="0" y="197993"/>
                    <a:pt x="0" y="0"/>
                  </a:cubicBezTo>
                  <a:cubicBezTo>
                    <a:pt x="1956562" y="0"/>
                    <a:pt x="3913124" y="0"/>
                    <a:pt x="5892419" y="0"/>
                  </a:cubicBezTo>
                  <a:close/>
                </a:path>
              </a:pathLst>
            </a:custGeom>
            <a:solidFill>
              <a:srgbClr val="956B54"/>
            </a:solidFill>
          </p:spPr>
        </p:sp>
      </p:grpSp>
      <p:grpSp>
        <p:nvGrpSpPr>
          <p:cNvPr id="17" name="Group 17"/>
          <p:cNvGrpSpPr/>
          <p:nvPr/>
        </p:nvGrpSpPr>
        <p:grpSpPr>
          <a:xfrm>
            <a:off x="2921040" y="1920960"/>
            <a:ext cx="1530000" cy="257040"/>
            <a:chOff x="0" y="0"/>
            <a:chExt cx="2040000" cy="342720"/>
          </a:xfrm>
        </p:grpSpPr>
        <p:sp>
          <p:nvSpPr>
            <p:cNvPr id="18" name="Freeform 18"/>
            <p:cNvSpPr/>
            <p:nvPr/>
          </p:nvSpPr>
          <p:spPr>
            <a:xfrm>
              <a:off x="0" y="0"/>
              <a:ext cx="2040001" cy="342773"/>
            </a:xfrm>
            <a:custGeom>
              <a:avLst/>
              <a:gdLst/>
              <a:ahLst/>
              <a:cxnLst/>
              <a:rect l="l" t="t" r="r" b="b"/>
              <a:pathLst>
                <a:path w="2040001" h="342773">
                  <a:moveTo>
                    <a:pt x="2040001" y="0"/>
                  </a:moveTo>
                  <a:cubicBezTo>
                    <a:pt x="2040001" y="121793"/>
                    <a:pt x="2040001" y="228473"/>
                    <a:pt x="2040001" y="342773"/>
                  </a:cubicBezTo>
                  <a:cubicBezTo>
                    <a:pt x="1362583" y="342773"/>
                    <a:pt x="685038" y="342773"/>
                    <a:pt x="0" y="342773"/>
                  </a:cubicBezTo>
                  <a:cubicBezTo>
                    <a:pt x="0" y="236093"/>
                    <a:pt x="0" y="121793"/>
                    <a:pt x="0" y="0"/>
                  </a:cubicBezTo>
                  <a:cubicBezTo>
                    <a:pt x="677418" y="0"/>
                    <a:pt x="1347343" y="0"/>
                    <a:pt x="2040001" y="0"/>
                  </a:cubicBezTo>
                  <a:close/>
                </a:path>
              </a:pathLst>
            </a:custGeom>
            <a:solidFill>
              <a:srgbClr val="956B54"/>
            </a:solidFill>
          </p:spPr>
        </p:sp>
      </p:grpSp>
      <p:sp>
        <p:nvSpPr>
          <p:cNvPr id="19" name="TextBox 7"/>
          <p:cNvSpPr txBox="1"/>
          <p:nvPr/>
        </p:nvSpPr>
        <p:spPr>
          <a:xfrm>
            <a:off x="609600" y="9735567"/>
            <a:ext cx="13335000" cy="551433"/>
          </a:xfrm>
          <a:prstGeom prst="rect">
            <a:avLst/>
          </a:prstGeom>
        </p:spPr>
        <p:txBody>
          <a:bodyPr wrap="square" lIns="0" tIns="0" rIns="0" bIns="0" rtlCol="0" anchor="t">
            <a:spAutoFit/>
          </a:bodyPr>
          <a:lstStyle/>
          <a:p>
            <a:pPr algn="ctr" rtl="1">
              <a:lnSpc>
                <a:spcPts val="4320"/>
              </a:lnSpc>
            </a:pPr>
            <a:r>
              <a:rPr lang="en-US" sz="3600" spc="-145" dirty="0">
                <a:solidFill>
                  <a:srgbClr val="000000"/>
                </a:solidFill>
                <a:latin typeface="Open Sans"/>
                <a:cs typeface="B Nazanin" pitchFamily="2" charset="-78"/>
              </a:rPr>
              <a:t>7</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5040" y="974880"/>
            <a:ext cx="16297920" cy="8337600"/>
            <a:chOff x="0" y="0"/>
            <a:chExt cx="21730560" cy="11116800"/>
          </a:xfrm>
        </p:grpSpPr>
        <p:sp>
          <p:nvSpPr>
            <p:cNvPr id="3" name="Freeform 3"/>
            <p:cNvSpPr/>
            <p:nvPr/>
          </p:nvSpPr>
          <p:spPr>
            <a:xfrm>
              <a:off x="152654" y="152654"/>
              <a:ext cx="21425282" cy="10811510"/>
            </a:xfrm>
            <a:custGeom>
              <a:avLst/>
              <a:gdLst/>
              <a:ahLst/>
              <a:cxnLst/>
              <a:rect l="l" t="t" r="r" b="b"/>
              <a:pathLst>
                <a:path w="21425282" h="10811510">
                  <a:moveTo>
                    <a:pt x="0" y="0"/>
                  </a:moveTo>
                  <a:lnTo>
                    <a:pt x="21425282" y="0"/>
                  </a:lnTo>
                  <a:lnTo>
                    <a:pt x="21425282" y="10811510"/>
                  </a:lnTo>
                  <a:lnTo>
                    <a:pt x="0" y="10811510"/>
                  </a:lnTo>
                  <a:close/>
                </a:path>
              </a:pathLst>
            </a:custGeom>
            <a:solidFill>
              <a:srgbClr val="EFEFEF"/>
            </a:solidFill>
          </p:spPr>
          <p:txBody>
            <a:bodyPr/>
            <a:lstStyle/>
            <a:p>
              <a:pPr algn="r" rtl="1"/>
              <a:endParaRPr lang="en-US" dirty="0">
                <a:cs typeface="B Nazanin" pitchFamily="2" charset="-78"/>
              </a:endParaRPr>
            </a:p>
          </p:txBody>
        </p:sp>
        <p:sp>
          <p:nvSpPr>
            <p:cNvPr id="4" name="Freeform 4"/>
            <p:cNvSpPr/>
            <p:nvPr/>
          </p:nvSpPr>
          <p:spPr>
            <a:xfrm>
              <a:off x="0" y="0"/>
              <a:ext cx="21730590" cy="11116818"/>
            </a:xfrm>
            <a:custGeom>
              <a:avLst/>
              <a:gdLst/>
              <a:ahLst/>
              <a:cxnLst/>
              <a:rect l="l" t="t" r="r" b="b"/>
              <a:pathLst>
                <a:path w="21730590" h="11116818">
                  <a:moveTo>
                    <a:pt x="152654" y="0"/>
                  </a:moveTo>
                  <a:lnTo>
                    <a:pt x="21577936" y="0"/>
                  </a:lnTo>
                  <a:cubicBezTo>
                    <a:pt x="21662264" y="0"/>
                    <a:pt x="21730590" y="68326"/>
                    <a:pt x="21730590" y="152654"/>
                  </a:cubicBezTo>
                  <a:lnTo>
                    <a:pt x="21730590" y="10964164"/>
                  </a:lnTo>
                  <a:cubicBezTo>
                    <a:pt x="21730590" y="11048492"/>
                    <a:pt x="21662264" y="11116818"/>
                    <a:pt x="21577936" y="11116818"/>
                  </a:cubicBezTo>
                  <a:lnTo>
                    <a:pt x="152654" y="11116818"/>
                  </a:lnTo>
                  <a:cubicBezTo>
                    <a:pt x="68326" y="11116818"/>
                    <a:pt x="0" y="11048492"/>
                    <a:pt x="0" y="10964164"/>
                  </a:cubicBezTo>
                  <a:lnTo>
                    <a:pt x="0" y="152654"/>
                  </a:lnTo>
                  <a:cubicBezTo>
                    <a:pt x="0" y="68326"/>
                    <a:pt x="68326" y="0"/>
                    <a:pt x="152654" y="0"/>
                  </a:cubicBezTo>
                  <a:moveTo>
                    <a:pt x="152654" y="305308"/>
                  </a:moveTo>
                  <a:lnTo>
                    <a:pt x="152654" y="152654"/>
                  </a:lnTo>
                  <a:lnTo>
                    <a:pt x="305308" y="152654"/>
                  </a:lnTo>
                  <a:lnTo>
                    <a:pt x="305308" y="10964164"/>
                  </a:lnTo>
                  <a:lnTo>
                    <a:pt x="152654" y="10964164"/>
                  </a:lnTo>
                  <a:lnTo>
                    <a:pt x="152654" y="10811510"/>
                  </a:lnTo>
                  <a:lnTo>
                    <a:pt x="21577936" y="10811510"/>
                  </a:lnTo>
                  <a:lnTo>
                    <a:pt x="21577936" y="10964164"/>
                  </a:lnTo>
                  <a:lnTo>
                    <a:pt x="21425281" y="10964164"/>
                  </a:lnTo>
                  <a:lnTo>
                    <a:pt x="21425281" y="152654"/>
                  </a:lnTo>
                  <a:lnTo>
                    <a:pt x="21577936" y="152654"/>
                  </a:lnTo>
                  <a:lnTo>
                    <a:pt x="21577936" y="305308"/>
                  </a:lnTo>
                  <a:lnTo>
                    <a:pt x="152654" y="305308"/>
                  </a:lnTo>
                  <a:close/>
                </a:path>
              </a:pathLst>
            </a:custGeom>
            <a:solidFill>
              <a:srgbClr val="FFFFFF"/>
            </a:solidFill>
          </p:spPr>
        </p:sp>
      </p:grpSp>
      <p:sp>
        <p:nvSpPr>
          <p:cNvPr id="5" name="TextBox 5"/>
          <p:cNvSpPr txBox="1"/>
          <p:nvPr/>
        </p:nvSpPr>
        <p:spPr>
          <a:xfrm>
            <a:off x="2908080" y="5991675"/>
            <a:ext cx="12471840" cy="1754326"/>
          </a:xfrm>
          <a:prstGeom prst="rect">
            <a:avLst/>
          </a:prstGeom>
        </p:spPr>
        <p:txBody>
          <a:bodyPr lIns="0" tIns="0" rIns="0" bIns="0" rtlCol="0" anchor="t">
            <a:spAutoFit/>
          </a:bodyPr>
          <a:lstStyle/>
          <a:p>
            <a:pPr algn="ctr" rtl="1">
              <a:lnSpc>
                <a:spcPts val="14400"/>
              </a:lnSpc>
            </a:pPr>
            <a:r>
              <a:rPr lang="fa-IR" sz="9600" spc="-1" dirty="0">
                <a:solidFill>
                  <a:srgbClr val="9E7C59"/>
                </a:solidFill>
                <a:latin typeface="Vidaloka"/>
                <a:cs typeface="B Nazanin" pitchFamily="2" charset="-78"/>
              </a:rPr>
              <a:t>مفهوم بزرگ</a:t>
            </a:r>
            <a:endParaRPr lang="en-US" sz="9600" spc="-1" dirty="0">
              <a:solidFill>
                <a:srgbClr val="9E7C59"/>
              </a:solidFill>
              <a:latin typeface="Vidaloka"/>
              <a:cs typeface="B Nazanin" pitchFamily="2" charset="-78"/>
            </a:endParaRPr>
          </a:p>
        </p:txBody>
      </p:sp>
      <p:sp>
        <p:nvSpPr>
          <p:cNvPr id="6" name="TextBox 6"/>
          <p:cNvSpPr txBox="1"/>
          <p:nvPr/>
        </p:nvSpPr>
        <p:spPr>
          <a:xfrm>
            <a:off x="2908080" y="7810230"/>
            <a:ext cx="12471840" cy="436017"/>
          </a:xfrm>
          <a:prstGeom prst="rect">
            <a:avLst/>
          </a:prstGeom>
        </p:spPr>
        <p:txBody>
          <a:bodyPr lIns="0" tIns="0" rIns="0" bIns="0" rtlCol="0" anchor="t">
            <a:spAutoFit/>
          </a:bodyPr>
          <a:lstStyle/>
          <a:p>
            <a:pPr algn="ctr" rtl="1">
              <a:lnSpc>
                <a:spcPts val="3359"/>
              </a:lnSpc>
            </a:pPr>
            <a:r>
              <a:rPr lang="fa-IR" sz="2799" spc="-1" dirty="0">
                <a:solidFill>
                  <a:srgbClr val="434343"/>
                </a:solidFill>
                <a:latin typeface="Tinos Italics"/>
                <a:cs typeface="B Nazanin" pitchFamily="2" charset="-78"/>
              </a:rPr>
              <a:t>با استفاده از نمادها یا تصاویر، توجه مخاطبان خود را به یک مفهوم کلیدی جلب کنید</a:t>
            </a:r>
            <a:endParaRPr lang="en-US" sz="2799" spc="-1" dirty="0">
              <a:solidFill>
                <a:srgbClr val="434343"/>
              </a:solidFill>
              <a:latin typeface="Tinos Italics"/>
              <a:cs typeface="B Nazanin" pitchFamily="2" charset="-78"/>
            </a:endParaRPr>
          </a:p>
        </p:txBody>
      </p:sp>
      <p:sp>
        <p:nvSpPr>
          <p:cNvPr id="7" name="TextBox 7"/>
          <p:cNvSpPr txBox="1"/>
          <p:nvPr/>
        </p:nvSpPr>
        <p:spPr>
          <a:xfrm>
            <a:off x="91440" y="9383040"/>
            <a:ext cx="18105120" cy="551433"/>
          </a:xfrm>
          <a:prstGeom prst="rect">
            <a:avLst/>
          </a:prstGeom>
        </p:spPr>
        <p:txBody>
          <a:bodyPr lIns="0" tIns="0" rIns="0" bIns="0" rtlCol="0" anchor="t">
            <a:spAutoFit/>
          </a:bodyPr>
          <a:lstStyle/>
          <a:p>
            <a:pPr algn="ctr" rtl="1">
              <a:lnSpc>
                <a:spcPts val="4320"/>
              </a:lnSpc>
            </a:pPr>
            <a:r>
              <a:rPr lang="en-US" sz="3600" spc="-145" dirty="0">
                <a:solidFill>
                  <a:srgbClr val="000000"/>
                </a:solidFill>
                <a:latin typeface="Open Sans"/>
                <a:cs typeface="B Nazanin" pitchFamily="2" charset="-78"/>
              </a:rPr>
              <a:t>8</a:t>
            </a:r>
          </a:p>
        </p:txBody>
      </p:sp>
      <p:sp>
        <p:nvSpPr>
          <p:cNvPr id="8" name="Freeform 8"/>
          <p:cNvSpPr/>
          <p:nvPr/>
        </p:nvSpPr>
        <p:spPr>
          <a:xfrm>
            <a:off x="6600960" y="1468800"/>
            <a:ext cx="5086080" cy="4697280"/>
          </a:xfrm>
          <a:custGeom>
            <a:avLst/>
            <a:gdLst/>
            <a:ahLst/>
            <a:cxnLst/>
            <a:rect l="l" t="t" r="r" b="b"/>
            <a:pathLst>
              <a:path w="5086080" h="4697280">
                <a:moveTo>
                  <a:pt x="0" y="0"/>
                </a:moveTo>
                <a:lnTo>
                  <a:pt x="5086080" y="0"/>
                </a:lnTo>
                <a:lnTo>
                  <a:pt x="5086080" y="4697280"/>
                </a:lnTo>
                <a:lnTo>
                  <a:pt x="0" y="4697280"/>
                </a:lnTo>
                <a:lnTo>
                  <a:pt x="0" y="0"/>
                </a:lnTo>
                <a:close/>
              </a:path>
            </a:pathLst>
          </a:custGeom>
          <a:blipFill>
            <a:blip r:embed="rId3"/>
            <a:stretch>
              <a:fillRect r="-379" b="-171"/>
            </a:stretch>
          </a:blipFill>
        </p:spPr>
      </p:sp>
      <p:grpSp>
        <p:nvGrpSpPr>
          <p:cNvPr id="9" name="Group 9"/>
          <p:cNvGrpSpPr/>
          <p:nvPr/>
        </p:nvGrpSpPr>
        <p:grpSpPr>
          <a:xfrm>
            <a:off x="0" y="0"/>
            <a:ext cx="1973520" cy="1973520"/>
            <a:chOff x="0" y="0"/>
            <a:chExt cx="2631360" cy="2631360"/>
          </a:xfrm>
        </p:grpSpPr>
        <p:sp>
          <p:nvSpPr>
            <p:cNvPr id="10" name="Freeform 10"/>
            <p:cNvSpPr/>
            <p:nvPr/>
          </p:nvSpPr>
          <p:spPr>
            <a:xfrm>
              <a:off x="0" y="0"/>
              <a:ext cx="2631313" cy="2631313"/>
            </a:xfrm>
            <a:custGeom>
              <a:avLst/>
              <a:gdLst/>
              <a:ahLst/>
              <a:cxnLst/>
              <a:rect l="l" t="t" r="r" b="b"/>
              <a:pathLst>
                <a:path w="2631313" h="2631313">
                  <a:moveTo>
                    <a:pt x="0" y="0"/>
                  </a:moveTo>
                  <a:lnTo>
                    <a:pt x="2631313" y="0"/>
                  </a:lnTo>
                  <a:lnTo>
                    <a:pt x="1754251" y="877062"/>
                  </a:lnTo>
                  <a:lnTo>
                    <a:pt x="877062" y="877062"/>
                  </a:lnTo>
                  <a:lnTo>
                    <a:pt x="877062" y="1754124"/>
                  </a:lnTo>
                  <a:lnTo>
                    <a:pt x="0" y="2631313"/>
                  </a:lnTo>
                  <a:close/>
                </a:path>
              </a:pathLst>
            </a:custGeom>
            <a:solidFill>
              <a:srgbClr val="956B54"/>
            </a:solidFill>
          </p:spPr>
        </p:sp>
      </p:grpSp>
      <p:grpSp>
        <p:nvGrpSpPr>
          <p:cNvPr id="11" name="Group 11"/>
          <p:cNvGrpSpPr/>
          <p:nvPr/>
        </p:nvGrpSpPr>
        <p:grpSpPr>
          <a:xfrm rot="-10800000">
            <a:off x="16314480" y="8320320"/>
            <a:ext cx="1973520" cy="1973520"/>
            <a:chOff x="0" y="0"/>
            <a:chExt cx="2631360" cy="2631360"/>
          </a:xfrm>
        </p:grpSpPr>
        <p:sp>
          <p:nvSpPr>
            <p:cNvPr id="12" name="Freeform 12"/>
            <p:cNvSpPr/>
            <p:nvPr/>
          </p:nvSpPr>
          <p:spPr>
            <a:xfrm>
              <a:off x="0" y="0"/>
              <a:ext cx="2631313" cy="2631313"/>
            </a:xfrm>
            <a:custGeom>
              <a:avLst/>
              <a:gdLst/>
              <a:ahLst/>
              <a:cxnLst/>
              <a:rect l="l" t="t" r="r" b="b"/>
              <a:pathLst>
                <a:path w="2631313" h="2631313">
                  <a:moveTo>
                    <a:pt x="0" y="0"/>
                  </a:moveTo>
                  <a:lnTo>
                    <a:pt x="2631313" y="0"/>
                  </a:lnTo>
                  <a:lnTo>
                    <a:pt x="1754251" y="877062"/>
                  </a:lnTo>
                  <a:lnTo>
                    <a:pt x="877062" y="877062"/>
                  </a:lnTo>
                  <a:lnTo>
                    <a:pt x="877062" y="1754124"/>
                  </a:lnTo>
                  <a:lnTo>
                    <a:pt x="0" y="2631313"/>
                  </a:lnTo>
                  <a:close/>
                </a:path>
              </a:pathLst>
            </a:custGeom>
            <a:solidFill>
              <a:srgbClr val="956B54"/>
            </a:solidFill>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5040" y="974880"/>
            <a:ext cx="16297920" cy="8337600"/>
            <a:chOff x="0" y="0"/>
            <a:chExt cx="21730560" cy="11116800"/>
          </a:xfrm>
        </p:grpSpPr>
        <p:sp>
          <p:nvSpPr>
            <p:cNvPr id="3" name="Freeform 3"/>
            <p:cNvSpPr/>
            <p:nvPr/>
          </p:nvSpPr>
          <p:spPr>
            <a:xfrm>
              <a:off x="152654" y="152654"/>
              <a:ext cx="21425282" cy="10811510"/>
            </a:xfrm>
            <a:custGeom>
              <a:avLst/>
              <a:gdLst/>
              <a:ahLst/>
              <a:cxnLst/>
              <a:rect l="l" t="t" r="r" b="b"/>
              <a:pathLst>
                <a:path w="21425282" h="10811510">
                  <a:moveTo>
                    <a:pt x="0" y="0"/>
                  </a:moveTo>
                  <a:lnTo>
                    <a:pt x="21425282" y="0"/>
                  </a:lnTo>
                  <a:lnTo>
                    <a:pt x="21425282" y="10811510"/>
                  </a:lnTo>
                  <a:lnTo>
                    <a:pt x="0" y="10811510"/>
                  </a:lnTo>
                  <a:close/>
                </a:path>
              </a:pathLst>
            </a:custGeom>
            <a:solidFill>
              <a:srgbClr val="EFEFEF"/>
            </a:solidFill>
          </p:spPr>
        </p:sp>
        <p:sp>
          <p:nvSpPr>
            <p:cNvPr id="4" name="Freeform 4"/>
            <p:cNvSpPr/>
            <p:nvPr/>
          </p:nvSpPr>
          <p:spPr>
            <a:xfrm>
              <a:off x="0" y="0"/>
              <a:ext cx="21730590" cy="11116818"/>
            </a:xfrm>
            <a:custGeom>
              <a:avLst/>
              <a:gdLst/>
              <a:ahLst/>
              <a:cxnLst/>
              <a:rect l="l" t="t" r="r" b="b"/>
              <a:pathLst>
                <a:path w="21730590" h="11116818">
                  <a:moveTo>
                    <a:pt x="152654" y="0"/>
                  </a:moveTo>
                  <a:lnTo>
                    <a:pt x="21577936" y="0"/>
                  </a:lnTo>
                  <a:cubicBezTo>
                    <a:pt x="21662264" y="0"/>
                    <a:pt x="21730590" y="68326"/>
                    <a:pt x="21730590" y="152654"/>
                  </a:cubicBezTo>
                  <a:lnTo>
                    <a:pt x="21730590" y="10964164"/>
                  </a:lnTo>
                  <a:cubicBezTo>
                    <a:pt x="21730590" y="11048492"/>
                    <a:pt x="21662264" y="11116818"/>
                    <a:pt x="21577936" y="11116818"/>
                  </a:cubicBezTo>
                  <a:lnTo>
                    <a:pt x="152654" y="11116818"/>
                  </a:lnTo>
                  <a:cubicBezTo>
                    <a:pt x="68326" y="11116818"/>
                    <a:pt x="0" y="11048492"/>
                    <a:pt x="0" y="10964164"/>
                  </a:cubicBezTo>
                  <a:lnTo>
                    <a:pt x="0" y="152654"/>
                  </a:lnTo>
                  <a:cubicBezTo>
                    <a:pt x="0" y="68326"/>
                    <a:pt x="68326" y="0"/>
                    <a:pt x="152654" y="0"/>
                  </a:cubicBezTo>
                  <a:moveTo>
                    <a:pt x="152654" y="305308"/>
                  </a:moveTo>
                  <a:lnTo>
                    <a:pt x="152654" y="152654"/>
                  </a:lnTo>
                  <a:lnTo>
                    <a:pt x="305308" y="152654"/>
                  </a:lnTo>
                  <a:lnTo>
                    <a:pt x="305308" y="10964164"/>
                  </a:lnTo>
                  <a:lnTo>
                    <a:pt x="152654" y="10964164"/>
                  </a:lnTo>
                  <a:lnTo>
                    <a:pt x="152654" y="10811510"/>
                  </a:lnTo>
                  <a:lnTo>
                    <a:pt x="21577936" y="10811510"/>
                  </a:lnTo>
                  <a:lnTo>
                    <a:pt x="21577936" y="10964164"/>
                  </a:lnTo>
                  <a:lnTo>
                    <a:pt x="21425281" y="10964164"/>
                  </a:lnTo>
                  <a:lnTo>
                    <a:pt x="21425281" y="152654"/>
                  </a:lnTo>
                  <a:lnTo>
                    <a:pt x="21577936" y="152654"/>
                  </a:lnTo>
                  <a:lnTo>
                    <a:pt x="21577936" y="305308"/>
                  </a:lnTo>
                  <a:lnTo>
                    <a:pt x="152654" y="305308"/>
                  </a:lnTo>
                  <a:close/>
                </a:path>
              </a:pathLst>
            </a:custGeom>
            <a:solidFill>
              <a:srgbClr val="684A3A"/>
            </a:solidFill>
          </p:spPr>
        </p:sp>
      </p:grpSp>
      <p:sp>
        <p:nvSpPr>
          <p:cNvPr id="5" name="AutoShape 5"/>
          <p:cNvSpPr/>
          <p:nvPr/>
        </p:nvSpPr>
        <p:spPr>
          <a:xfrm rot="102532">
            <a:off x="8818415" y="2732760"/>
            <a:ext cx="651890" cy="0"/>
          </a:xfrm>
          <a:prstGeom prst="line">
            <a:avLst/>
          </a:prstGeom>
          <a:ln w="9525" cap="rnd">
            <a:solidFill>
              <a:srgbClr val="9E7C59"/>
            </a:solidFill>
            <a:prstDash val="solid"/>
            <a:headEnd type="triangle" w="lg" len="med"/>
            <a:tailEnd type="triangle" w="lg" len="med"/>
          </a:ln>
        </p:spPr>
      </p:sp>
      <p:grpSp>
        <p:nvGrpSpPr>
          <p:cNvPr id="6" name="Group 6"/>
          <p:cNvGrpSpPr/>
          <p:nvPr/>
        </p:nvGrpSpPr>
        <p:grpSpPr>
          <a:xfrm>
            <a:off x="9036000" y="2624400"/>
            <a:ext cx="215280" cy="215280"/>
            <a:chOff x="0" y="0"/>
            <a:chExt cx="287040" cy="287040"/>
          </a:xfrm>
        </p:grpSpPr>
        <p:sp>
          <p:nvSpPr>
            <p:cNvPr id="7" name="Freeform 7"/>
            <p:cNvSpPr/>
            <p:nvPr/>
          </p:nvSpPr>
          <p:spPr>
            <a:xfrm>
              <a:off x="-1143" y="0"/>
              <a:ext cx="289306" cy="287020"/>
            </a:xfrm>
            <a:custGeom>
              <a:avLst/>
              <a:gdLst/>
              <a:ahLst/>
              <a:cxnLst/>
              <a:rect l="l" t="t" r="r" b="b"/>
              <a:pathLst>
                <a:path w="289306" h="287020">
                  <a:moveTo>
                    <a:pt x="4826" y="134747"/>
                  </a:moveTo>
                  <a:lnTo>
                    <a:pt x="135890" y="3683"/>
                  </a:lnTo>
                  <a:cubicBezTo>
                    <a:pt x="138176" y="1397"/>
                    <a:pt x="141351" y="0"/>
                    <a:pt x="144653" y="0"/>
                  </a:cubicBezTo>
                  <a:cubicBezTo>
                    <a:pt x="147955" y="0"/>
                    <a:pt x="151130" y="1270"/>
                    <a:pt x="153416" y="3683"/>
                  </a:cubicBezTo>
                  <a:lnTo>
                    <a:pt x="284480" y="134747"/>
                  </a:lnTo>
                  <a:cubicBezTo>
                    <a:pt x="289306" y="139573"/>
                    <a:pt x="289306" y="147574"/>
                    <a:pt x="284480" y="152400"/>
                  </a:cubicBezTo>
                  <a:lnTo>
                    <a:pt x="153543" y="283337"/>
                  </a:lnTo>
                  <a:cubicBezTo>
                    <a:pt x="151257" y="285623"/>
                    <a:pt x="148082" y="287020"/>
                    <a:pt x="144780" y="287020"/>
                  </a:cubicBezTo>
                  <a:cubicBezTo>
                    <a:pt x="141478" y="287020"/>
                    <a:pt x="138303" y="285750"/>
                    <a:pt x="136017" y="283337"/>
                  </a:cubicBezTo>
                  <a:lnTo>
                    <a:pt x="4826" y="152400"/>
                  </a:lnTo>
                  <a:cubicBezTo>
                    <a:pt x="0" y="147574"/>
                    <a:pt x="0" y="139573"/>
                    <a:pt x="4826" y="134747"/>
                  </a:cubicBezTo>
                  <a:moveTo>
                    <a:pt x="22479" y="152400"/>
                  </a:moveTo>
                  <a:lnTo>
                    <a:pt x="13589" y="143510"/>
                  </a:lnTo>
                  <a:lnTo>
                    <a:pt x="22352" y="134747"/>
                  </a:lnTo>
                  <a:lnTo>
                    <a:pt x="153543" y="265684"/>
                  </a:lnTo>
                  <a:lnTo>
                    <a:pt x="144780" y="274447"/>
                  </a:lnTo>
                  <a:lnTo>
                    <a:pt x="136017" y="265684"/>
                  </a:lnTo>
                  <a:lnTo>
                    <a:pt x="266827" y="134747"/>
                  </a:lnTo>
                  <a:lnTo>
                    <a:pt x="275590" y="143510"/>
                  </a:lnTo>
                  <a:lnTo>
                    <a:pt x="266827" y="152273"/>
                  </a:lnTo>
                  <a:lnTo>
                    <a:pt x="135890" y="21336"/>
                  </a:lnTo>
                  <a:lnTo>
                    <a:pt x="144653" y="12446"/>
                  </a:lnTo>
                  <a:lnTo>
                    <a:pt x="153416" y="21209"/>
                  </a:lnTo>
                  <a:lnTo>
                    <a:pt x="22479" y="152400"/>
                  </a:lnTo>
                  <a:close/>
                </a:path>
              </a:pathLst>
            </a:custGeom>
            <a:solidFill>
              <a:srgbClr val="9E7C59"/>
            </a:solidFill>
          </p:spPr>
        </p:sp>
      </p:grpSp>
      <p:grpSp>
        <p:nvGrpSpPr>
          <p:cNvPr id="8" name="Group 8"/>
          <p:cNvGrpSpPr/>
          <p:nvPr/>
        </p:nvGrpSpPr>
        <p:grpSpPr>
          <a:xfrm rot="6766200">
            <a:off x="7019280" y="7464960"/>
            <a:ext cx="4098960" cy="4098960"/>
            <a:chOff x="0" y="0"/>
            <a:chExt cx="5465280" cy="5465280"/>
          </a:xfrm>
        </p:grpSpPr>
        <p:sp>
          <p:nvSpPr>
            <p:cNvPr id="9" name="Freeform 9"/>
            <p:cNvSpPr/>
            <p:nvPr/>
          </p:nvSpPr>
          <p:spPr>
            <a:xfrm>
              <a:off x="-226949" y="0"/>
              <a:ext cx="4891913" cy="5717667"/>
            </a:xfrm>
            <a:custGeom>
              <a:avLst/>
              <a:gdLst/>
              <a:ahLst/>
              <a:cxnLst/>
              <a:rect l="l" t="t" r="r" b="b"/>
              <a:pathLst>
                <a:path w="4891913" h="5717667">
                  <a:moveTo>
                    <a:pt x="4891913" y="4664964"/>
                  </a:moveTo>
                  <a:cubicBezTo>
                    <a:pt x="4017391" y="5539486"/>
                    <a:pt x="2664460" y="5717667"/>
                    <a:pt x="1593342" y="5099177"/>
                  </a:cubicBezTo>
                  <a:cubicBezTo>
                    <a:pt x="522224" y="4480687"/>
                    <a:pt x="0" y="3220085"/>
                    <a:pt x="320167" y="2025396"/>
                  </a:cubicBezTo>
                  <a:cubicBezTo>
                    <a:pt x="640334" y="830707"/>
                    <a:pt x="1722882" y="0"/>
                    <a:pt x="2959608" y="0"/>
                  </a:cubicBezTo>
                  <a:close/>
                </a:path>
              </a:pathLst>
            </a:custGeom>
            <a:solidFill>
              <a:srgbClr val="684A3A"/>
            </a:solidFill>
          </p:spPr>
        </p:sp>
      </p:grpSp>
      <p:sp>
        <p:nvSpPr>
          <p:cNvPr id="10" name="TextBox 10"/>
          <p:cNvSpPr txBox="1"/>
          <p:nvPr/>
        </p:nvSpPr>
        <p:spPr>
          <a:xfrm>
            <a:off x="1897200" y="1191600"/>
            <a:ext cx="14493600" cy="859210"/>
          </a:xfrm>
          <a:prstGeom prst="rect">
            <a:avLst/>
          </a:prstGeom>
        </p:spPr>
        <p:txBody>
          <a:bodyPr lIns="0" tIns="0" rIns="0" bIns="0" rtlCol="0" anchor="t">
            <a:spAutoFit/>
          </a:bodyPr>
          <a:lstStyle/>
          <a:p>
            <a:pPr algn="ctr" rtl="1">
              <a:lnSpc>
                <a:spcPts val="6719"/>
              </a:lnSpc>
            </a:pPr>
            <a:r>
              <a:rPr lang="fa-IR" sz="5599" spc="-1" dirty="0">
                <a:solidFill>
                  <a:srgbClr val="684A3A"/>
                </a:solidFill>
                <a:latin typeface="Vidaloka Bold"/>
                <a:cs typeface="B Nazanin" pitchFamily="2" charset="-78"/>
              </a:rPr>
              <a:t>در دو سه ستون</a:t>
            </a:r>
            <a:endParaRPr lang="en-US" sz="5599" spc="-1" dirty="0">
              <a:solidFill>
                <a:srgbClr val="684A3A"/>
              </a:solidFill>
              <a:latin typeface="Vidaloka Bold"/>
              <a:cs typeface="B Nazanin" pitchFamily="2" charset="-78"/>
            </a:endParaRPr>
          </a:p>
        </p:txBody>
      </p:sp>
      <p:sp>
        <p:nvSpPr>
          <p:cNvPr id="11" name="TextBox 11"/>
          <p:cNvSpPr txBox="1"/>
          <p:nvPr/>
        </p:nvSpPr>
        <p:spPr>
          <a:xfrm>
            <a:off x="1897200" y="3247425"/>
            <a:ext cx="5227910" cy="5855449"/>
          </a:xfrm>
          <a:prstGeom prst="rect">
            <a:avLst/>
          </a:prstGeom>
        </p:spPr>
        <p:txBody>
          <a:bodyPr wrap="square" lIns="0" tIns="0" rIns="0" bIns="0" rtlCol="0" anchor="t">
            <a:spAutoFit/>
          </a:bodyPr>
          <a:lstStyle/>
          <a:p>
            <a:pPr algn="r" rtl="1">
              <a:lnSpc>
                <a:spcPct val="150000"/>
              </a:lnSpc>
            </a:pPr>
            <a:r>
              <a:rPr lang="ar-SA" sz="3200" dirty="0">
                <a:cs typeface="B Nazanin" pitchFamily="2" charset="-78"/>
              </a:rPr>
              <a:t>اسلاید متنی </a:t>
            </a:r>
            <a:endParaRPr lang="fa-IR" sz="3200" dirty="0">
              <a:cs typeface="B Nazanin" pitchFamily="2" charset="-78"/>
            </a:endParaRPr>
          </a:p>
          <a:p>
            <a:pPr algn="r" rtl="1">
              <a:lnSpc>
                <a:spcPct val="150000"/>
              </a:lnSpc>
            </a:pPr>
            <a:r>
              <a:rPr lang="fa-IR" sz="2800" spc="-2" dirty="0">
                <a:solidFill>
                  <a:srgbClr val="434343"/>
                </a:solidFill>
                <a:latin typeface="Tinos"/>
                <a:cs typeface="B Nazanin" pitchFamily="2" charset="-78"/>
              </a:rPr>
              <a:t>به علاوه، در این قالب پاورپوینت، سه اسلاید کمکی قابل ویرایش نیز وجود دارد. این اسلایدها شامل اشکال و جداول هستند که شما می‌توانید آن‌ها را برای نمایش اطلاعات بهبود دهید. با استفاده از این ابزارها میتوانید اطلاعات تحلیلی را به صورت واضح و قابل فهمی به مخاطبان ارائه دهید.</a:t>
            </a:r>
            <a:endParaRPr lang="en-US" sz="2800" spc="-2" dirty="0">
              <a:solidFill>
                <a:srgbClr val="434343"/>
              </a:solidFill>
              <a:latin typeface="Tinos"/>
              <a:cs typeface="B Nazanin" pitchFamily="2" charset="-78"/>
            </a:endParaRPr>
          </a:p>
        </p:txBody>
      </p:sp>
      <p:sp>
        <p:nvSpPr>
          <p:cNvPr id="12" name="TextBox 12"/>
          <p:cNvSpPr txBox="1"/>
          <p:nvPr/>
        </p:nvSpPr>
        <p:spPr>
          <a:xfrm>
            <a:off x="11162890" y="3247425"/>
            <a:ext cx="5227910" cy="5855449"/>
          </a:xfrm>
          <a:prstGeom prst="rect">
            <a:avLst/>
          </a:prstGeom>
        </p:spPr>
        <p:txBody>
          <a:bodyPr wrap="square" lIns="0" tIns="0" rIns="0" bIns="0" rtlCol="0" anchor="t">
            <a:spAutoFit/>
          </a:bodyPr>
          <a:lstStyle/>
          <a:p>
            <a:pPr algn="r" rtl="1">
              <a:lnSpc>
                <a:spcPct val="150000"/>
              </a:lnSpc>
            </a:pPr>
            <a:r>
              <a:rPr lang="ar-SA" sz="3200" dirty="0">
                <a:cs typeface="B Nazanin" pitchFamily="2" charset="-78"/>
              </a:rPr>
              <a:t>اسلاید متنی </a:t>
            </a:r>
            <a:endParaRPr lang="fa-IR" sz="3200" dirty="0">
              <a:cs typeface="B Nazanin" pitchFamily="2" charset="-78"/>
            </a:endParaRPr>
          </a:p>
          <a:p>
            <a:pPr algn="r" rtl="1">
              <a:lnSpc>
                <a:spcPct val="150000"/>
              </a:lnSpc>
            </a:pPr>
            <a:r>
              <a:rPr lang="fa-IR" sz="2800" spc="-2" dirty="0">
                <a:solidFill>
                  <a:srgbClr val="434343"/>
                </a:solidFill>
                <a:latin typeface="Tinos"/>
                <a:cs typeface="B Nazanin" pitchFamily="2" charset="-78"/>
              </a:rPr>
              <a:t>به علاوه، در این قالب پاورپوینت، سه اسلاید کمکی قابل ویرایش نیز وجود دارد. این اسلایدها شامل اشکال و جداول هستند که شما می‌توانید آن‌ها را برای نمایش اطلاعات بهبود دهید. با استفاده از این ابزارها میتوانید اطلاعات تحلیلی را به صورت واضح و قابل فهمی به مخاطبان ارائه دهید.</a:t>
            </a:r>
            <a:endParaRPr lang="en-US" sz="2800" spc="-2" dirty="0">
              <a:solidFill>
                <a:srgbClr val="434343"/>
              </a:solidFill>
              <a:latin typeface="Tinos"/>
              <a:cs typeface="B Nazanin" pitchFamily="2" charset="-78"/>
            </a:endParaRPr>
          </a:p>
        </p:txBody>
      </p:sp>
      <p:sp>
        <p:nvSpPr>
          <p:cNvPr id="13" name="TextBox 13"/>
          <p:cNvSpPr txBox="1"/>
          <p:nvPr/>
        </p:nvSpPr>
        <p:spPr>
          <a:xfrm>
            <a:off x="91440" y="9383040"/>
            <a:ext cx="18105120" cy="551433"/>
          </a:xfrm>
          <a:prstGeom prst="rect">
            <a:avLst/>
          </a:prstGeom>
        </p:spPr>
        <p:txBody>
          <a:bodyPr lIns="0" tIns="0" rIns="0" bIns="0" rtlCol="0" anchor="t">
            <a:spAutoFit/>
          </a:bodyPr>
          <a:lstStyle/>
          <a:p>
            <a:pPr algn="ctr" rtl="1">
              <a:lnSpc>
                <a:spcPts val="4320"/>
              </a:lnSpc>
            </a:pPr>
            <a:r>
              <a:rPr lang="en-US" sz="3600" spc="-145">
                <a:solidFill>
                  <a:srgbClr val="000000"/>
                </a:solidFill>
                <a:latin typeface="Open Sans"/>
                <a:cs typeface="B Nazanin" pitchFamily="2" charset="-78"/>
              </a:rPr>
              <a:t>9</a:t>
            </a:r>
          </a:p>
        </p:txBody>
      </p:sp>
      <p:grpSp>
        <p:nvGrpSpPr>
          <p:cNvPr id="14" name="Group 14"/>
          <p:cNvGrpSpPr/>
          <p:nvPr/>
        </p:nvGrpSpPr>
        <p:grpSpPr>
          <a:xfrm>
            <a:off x="0" y="0"/>
            <a:ext cx="1973520" cy="1973520"/>
            <a:chOff x="0" y="0"/>
            <a:chExt cx="2631360" cy="2631360"/>
          </a:xfrm>
        </p:grpSpPr>
        <p:sp>
          <p:nvSpPr>
            <p:cNvPr id="15" name="Freeform 15"/>
            <p:cNvSpPr/>
            <p:nvPr/>
          </p:nvSpPr>
          <p:spPr>
            <a:xfrm>
              <a:off x="0" y="0"/>
              <a:ext cx="2631313" cy="2631313"/>
            </a:xfrm>
            <a:custGeom>
              <a:avLst/>
              <a:gdLst/>
              <a:ahLst/>
              <a:cxnLst/>
              <a:rect l="l" t="t" r="r" b="b"/>
              <a:pathLst>
                <a:path w="2631313" h="2631313">
                  <a:moveTo>
                    <a:pt x="0" y="0"/>
                  </a:moveTo>
                  <a:lnTo>
                    <a:pt x="2631313" y="0"/>
                  </a:lnTo>
                  <a:lnTo>
                    <a:pt x="1754251" y="877062"/>
                  </a:lnTo>
                  <a:lnTo>
                    <a:pt x="877062" y="877062"/>
                  </a:lnTo>
                  <a:lnTo>
                    <a:pt x="877062" y="1754124"/>
                  </a:lnTo>
                  <a:lnTo>
                    <a:pt x="0" y="2631313"/>
                  </a:lnTo>
                  <a:close/>
                </a:path>
              </a:pathLst>
            </a:custGeom>
            <a:solidFill>
              <a:srgbClr val="956B54"/>
            </a:solidFill>
          </p:spPr>
        </p:sp>
      </p:grpSp>
      <p:grpSp>
        <p:nvGrpSpPr>
          <p:cNvPr id="16" name="Group 16"/>
          <p:cNvGrpSpPr/>
          <p:nvPr/>
        </p:nvGrpSpPr>
        <p:grpSpPr>
          <a:xfrm rot="-10800000">
            <a:off x="16314480" y="8320320"/>
            <a:ext cx="1973520" cy="1973520"/>
            <a:chOff x="0" y="0"/>
            <a:chExt cx="2631360" cy="2631360"/>
          </a:xfrm>
        </p:grpSpPr>
        <p:sp>
          <p:nvSpPr>
            <p:cNvPr id="17" name="Freeform 17"/>
            <p:cNvSpPr/>
            <p:nvPr/>
          </p:nvSpPr>
          <p:spPr>
            <a:xfrm>
              <a:off x="0" y="0"/>
              <a:ext cx="2631313" cy="2631313"/>
            </a:xfrm>
            <a:custGeom>
              <a:avLst/>
              <a:gdLst/>
              <a:ahLst/>
              <a:cxnLst/>
              <a:rect l="l" t="t" r="r" b="b"/>
              <a:pathLst>
                <a:path w="2631313" h="2631313">
                  <a:moveTo>
                    <a:pt x="0" y="0"/>
                  </a:moveTo>
                  <a:lnTo>
                    <a:pt x="2631313" y="0"/>
                  </a:lnTo>
                  <a:lnTo>
                    <a:pt x="1754251" y="877062"/>
                  </a:lnTo>
                  <a:lnTo>
                    <a:pt x="877062" y="877062"/>
                  </a:lnTo>
                  <a:lnTo>
                    <a:pt x="877062" y="1754124"/>
                  </a:lnTo>
                  <a:lnTo>
                    <a:pt x="0" y="2631313"/>
                  </a:lnTo>
                  <a:close/>
                </a:path>
              </a:pathLst>
            </a:custGeom>
            <a:solidFill>
              <a:srgbClr val="956B54"/>
            </a:solidFill>
          </p:spPr>
        </p:sp>
      </p:grpSp>
      <p:sp>
        <p:nvSpPr>
          <p:cNvPr id="18" name="Freeform 18"/>
          <p:cNvSpPr/>
          <p:nvPr/>
        </p:nvSpPr>
        <p:spPr>
          <a:xfrm>
            <a:off x="7239600" y="3821040"/>
            <a:ext cx="3657600" cy="5366160"/>
          </a:xfrm>
          <a:custGeom>
            <a:avLst/>
            <a:gdLst/>
            <a:ahLst/>
            <a:cxnLst/>
            <a:rect l="l" t="t" r="r" b="b"/>
            <a:pathLst>
              <a:path w="3657600" h="5366160">
                <a:moveTo>
                  <a:pt x="0" y="0"/>
                </a:moveTo>
                <a:lnTo>
                  <a:pt x="3657600" y="0"/>
                </a:lnTo>
                <a:lnTo>
                  <a:pt x="3657600" y="5366160"/>
                </a:lnTo>
                <a:lnTo>
                  <a:pt x="0" y="5366160"/>
                </a:lnTo>
                <a:lnTo>
                  <a:pt x="0" y="0"/>
                </a:lnTo>
                <a:close/>
              </a:path>
            </a:pathLst>
          </a:custGeom>
          <a:blipFill>
            <a:blip r:embed="rId3"/>
            <a:stretch>
              <a:fillRect r="-260" b="-371"/>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1418</Words>
  <Application>Microsoft Office PowerPoint</Application>
  <PresentationFormat>Custom</PresentationFormat>
  <Paragraphs>147</Paragraphs>
  <Slides>23</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Calibri</vt:lpstr>
      <vt:lpstr>Arial</vt:lpstr>
      <vt:lpstr>Tinos Bold</vt:lpstr>
      <vt:lpstr>Vidaloka Bold</vt:lpstr>
      <vt:lpstr>Tinos Italics</vt:lpstr>
      <vt:lpstr>Arimo Bold</vt:lpstr>
      <vt:lpstr>Montserrat</vt:lpstr>
      <vt:lpstr>Tinos</vt:lpstr>
      <vt:lpstr>Open Sans</vt:lpstr>
      <vt:lpstr>Arimo</vt:lpstr>
      <vt:lpstr>Vidaloka</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2023-12-19T13:18:14Z</dcterms:created>
  <dcterms:modified xsi:type="dcterms:W3CDTF">2024-01-01T06:19:40Z</dcterms:modified>
  <dc:identifier/>
</cp:coreProperties>
</file>