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6" r:id="rId2"/>
    <p:sldMasterId id="2147483654" r:id="rId3"/>
  </p:sldMasterIdLst>
  <p:notesMasterIdLst>
    <p:notesMasterId r:id="rId30"/>
  </p:notesMasterIdLst>
  <p:handoutMasterIdLst>
    <p:handoutMasterId r:id="rId31"/>
  </p:handoutMasterIdLst>
  <p:sldIdLst>
    <p:sldId id="270" r:id="rId4"/>
    <p:sldId id="271" r:id="rId5"/>
    <p:sldId id="278" r:id="rId6"/>
    <p:sldId id="325" r:id="rId7"/>
    <p:sldId id="282" r:id="rId8"/>
    <p:sldId id="330" r:id="rId9"/>
    <p:sldId id="376" r:id="rId10"/>
    <p:sldId id="323" r:id="rId11"/>
    <p:sldId id="288" r:id="rId12"/>
    <p:sldId id="285" r:id="rId13"/>
    <p:sldId id="294" r:id="rId14"/>
    <p:sldId id="277" r:id="rId15"/>
    <p:sldId id="332" r:id="rId16"/>
    <p:sldId id="380" r:id="rId17"/>
    <p:sldId id="377" r:id="rId18"/>
    <p:sldId id="378" r:id="rId19"/>
    <p:sldId id="341" r:id="rId20"/>
    <p:sldId id="379" r:id="rId21"/>
    <p:sldId id="317" r:id="rId22"/>
    <p:sldId id="333" r:id="rId23"/>
    <p:sldId id="362" r:id="rId24"/>
    <p:sldId id="368" r:id="rId25"/>
    <p:sldId id="370" r:id="rId26"/>
    <p:sldId id="369" r:id="rId27"/>
    <p:sldId id="292" r:id="rId28"/>
    <p:sldId id="287" r:id="rId29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6C0A"/>
    <a:srgbClr val="BED0DD"/>
    <a:srgbClr val="EF5E42"/>
    <a:srgbClr val="8FB3C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87165" autoAdjust="0"/>
  </p:normalViewPr>
  <p:slideViewPr>
    <p:cSldViewPr snapToGrid="0" showGuides="1">
      <p:cViewPr varScale="1">
        <p:scale>
          <a:sx n="57" d="100"/>
          <a:sy n="57" d="100"/>
        </p:scale>
        <p:origin x="1158" y="72"/>
      </p:cViewPr>
      <p:guideLst>
        <p:guide orient="horz" pos="247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EDF731-1BC3-4482-BCF2-1D4CCF4928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72780-513B-445B-B245-DA793C643C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BE878-D8ED-4568-AB33-0075FAFF7A9B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A57F5-7BF5-4986-A632-3C20AD5B72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B7C13-AC22-4820-A0DA-D5AA397245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21030-D86B-40EE-9DA0-97AC67888B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08B16-D39B-402E-BE1B-3DFB6B3B8E1D}" type="datetimeFigureOut">
              <a:rPr lang="es-PE" smtClean="0"/>
              <a:pPr/>
              <a:t>12/11/2023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AFFA2-BCD1-43BF-B8AF-7AABDB52361B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697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68051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10</a:t>
            </a:fld>
            <a:endParaRPr lang="es-P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3709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12</a:t>
            </a:fld>
            <a:endParaRPr lang="es-P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5791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14</a:t>
            </a:fld>
            <a:endParaRPr lang="es-P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6007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16</a:t>
            </a:fld>
            <a:endParaRPr lang="es-P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0555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18</a:t>
            </a:fld>
            <a:endParaRPr lang="es-P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776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2</a:t>
            </a:fld>
            <a:endParaRPr lang="es-P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E5F6068-F849-4B0C-AD57-E6E44F675D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3C1C506-264C-4452-8535-98C316F2357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530265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F2BBF7-E7C4-408F-B577-70E419EC6C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BDE52C9-984B-41E1-B33D-ADC27428DF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99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559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930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6BA002-EE9D-4AAD-95D8-611292D92FD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35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176abbfc273_2_13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176abbfc273_2_13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6" name="Google Shape;12246;ge25dcd4b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7" name="Google Shape;12247;ge25dcd4b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8681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4</a:t>
            </a:fld>
            <a:endParaRPr lang="es-P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9901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6</a:t>
            </a:fld>
            <a:endParaRPr lang="es-P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1193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8</a:t>
            </a:fld>
            <a:endParaRPr lang="es-P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FA2-BCD1-43BF-B8AF-7AABDB52361B}" type="slidenum">
              <a:rPr lang="es-PE" smtClean="0"/>
              <a:pPr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2036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05768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7565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70177A7-4E03-44B8-A2CB-D0A1D47267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8972" y="0"/>
            <a:ext cx="512934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708828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0473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3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424642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2337EED-6D2F-4724-A299-87463BE1290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9480" y="1157591"/>
            <a:ext cx="10893040" cy="45428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695925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FD7AD4-B46A-43D7-A779-027E8FA4A8C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352547" y="4018545"/>
            <a:ext cx="2839453" cy="2839453"/>
          </a:xfrm>
          <a:custGeom>
            <a:avLst/>
            <a:gdLst>
              <a:gd name="connsiteX0" fmla="*/ 2839453 w 2839453"/>
              <a:gd name="connsiteY0" fmla="*/ 0 h 2839453"/>
              <a:gd name="connsiteX1" fmla="*/ 2839453 w 2839453"/>
              <a:gd name="connsiteY1" fmla="*/ 2839453 h 2839453"/>
              <a:gd name="connsiteX2" fmla="*/ 0 w 2839453"/>
              <a:gd name="connsiteY2" fmla="*/ 2839453 h 2839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39453" h="2839453">
                <a:moveTo>
                  <a:pt x="2839453" y="0"/>
                </a:moveTo>
                <a:lnTo>
                  <a:pt x="2839453" y="2839453"/>
                </a:lnTo>
                <a:lnTo>
                  <a:pt x="0" y="28394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31A51D1-EA91-49E5-A2BB-BF3453B540D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001441" y="3939910"/>
            <a:ext cx="5836182" cy="2918091"/>
          </a:xfrm>
          <a:custGeom>
            <a:avLst/>
            <a:gdLst>
              <a:gd name="connsiteX0" fmla="*/ 2918092 w 5836182"/>
              <a:gd name="connsiteY0" fmla="*/ 0 h 2918091"/>
              <a:gd name="connsiteX1" fmla="*/ 5836182 w 5836182"/>
              <a:gd name="connsiteY1" fmla="*/ 2918091 h 2918091"/>
              <a:gd name="connsiteX2" fmla="*/ 0 w 5836182"/>
              <a:gd name="connsiteY2" fmla="*/ 2918091 h 291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36182" h="2918091">
                <a:moveTo>
                  <a:pt x="2918092" y="0"/>
                </a:moveTo>
                <a:lnTo>
                  <a:pt x="5836182" y="2918091"/>
                </a:lnTo>
                <a:lnTo>
                  <a:pt x="0" y="291809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FFE51ED-5EFB-4004-8A34-484B26693E5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232735" y="2"/>
            <a:ext cx="2959264" cy="3575629"/>
          </a:xfrm>
          <a:custGeom>
            <a:avLst/>
            <a:gdLst>
              <a:gd name="connsiteX0" fmla="*/ 616365 w 2959264"/>
              <a:gd name="connsiteY0" fmla="*/ 0 h 3575629"/>
              <a:gd name="connsiteX1" fmla="*/ 2959264 w 2959264"/>
              <a:gd name="connsiteY1" fmla="*/ 0 h 3575629"/>
              <a:gd name="connsiteX2" fmla="*/ 2959264 w 2959264"/>
              <a:gd name="connsiteY2" fmla="*/ 3575629 h 3575629"/>
              <a:gd name="connsiteX3" fmla="*/ 0 w 2959264"/>
              <a:gd name="connsiteY3" fmla="*/ 616365 h 357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264" h="3575628">
                <a:moveTo>
                  <a:pt x="616365" y="0"/>
                </a:moveTo>
                <a:lnTo>
                  <a:pt x="2959264" y="0"/>
                </a:lnTo>
                <a:lnTo>
                  <a:pt x="2959264" y="3575629"/>
                </a:lnTo>
                <a:lnTo>
                  <a:pt x="0" y="6163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B886F3-19D2-488F-BA2E-5741EAC23FA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000" y="781053"/>
            <a:ext cx="5991222" cy="5991222"/>
          </a:xfrm>
          <a:custGeom>
            <a:avLst/>
            <a:gdLst>
              <a:gd name="connsiteX0" fmla="*/ 2995611 w 5991222"/>
              <a:gd name="connsiteY0" fmla="*/ 0 h 5991222"/>
              <a:gd name="connsiteX1" fmla="*/ 5991222 w 5991222"/>
              <a:gd name="connsiteY1" fmla="*/ 2995611 h 5991222"/>
              <a:gd name="connsiteX2" fmla="*/ 2995611 w 5991222"/>
              <a:gd name="connsiteY2" fmla="*/ 5991222 h 5991222"/>
              <a:gd name="connsiteX3" fmla="*/ 0 w 5991222"/>
              <a:gd name="connsiteY3" fmla="*/ 2995611 h 599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91222" h="5991222">
                <a:moveTo>
                  <a:pt x="2995611" y="0"/>
                </a:moveTo>
                <a:lnTo>
                  <a:pt x="5991222" y="2995611"/>
                </a:lnTo>
                <a:lnTo>
                  <a:pt x="2995611" y="5991222"/>
                </a:lnTo>
                <a:lnTo>
                  <a:pt x="0" y="299561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96505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348264" y="54000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48264" y="3696780"/>
            <a:ext cx="3869178" cy="26009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8453336" y="1023552"/>
            <a:ext cx="2988000" cy="38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919108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48F8C11A-171A-4EC4-A7B6-9BA1FEA3EC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7"/>
            <a:ext cx="9559076" cy="865717"/>
          </a:xfrm>
        </p:spPr>
        <p:txBody>
          <a:bodyPr lIns="0" tIns="0" rIns="0" bIns="0" anchor="ctr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34888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PPTMON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7417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F6879E5-6761-1A98-5F22-0ECF902CE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83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39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303" y="261129"/>
            <a:ext cx="11473295" cy="724247"/>
          </a:xfrm>
          <a:prstGeom prst="rect">
            <a:avLst/>
          </a:prstGeom>
        </p:spPr>
        <p:txBody>
          <a:bodyPr tIns="91440" anchor="ctr"/>
          <a:lstStyle>
            <a:lvl1pPr marL="0" indent="0" algn="l">
              <a:buNone/>
              <a:defRPr sz="54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27651D13-5C77-4918-A550-634228B21C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9303" y="985376"/>
            <a:ext cx="11473295" cy="347033"/>
          </a:xfrm>
          <a:prstGeom prst="rect">
            <a:avLst/>
          </a:prstGeom>
        </p:spPr>
        <p:txBody>
          <a:bodyPr lIns="182880" tIns="91440" anchor="ctr"/>
          <a:lstStyle>
            <a:lvl1pPr marL="0" indent="0" algn="l">
              <a:buNone/>
              <a:defRPr sz="16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1F53C-4EAE-4D16-BE51-CB0839C625EA}"/>
              </a:ext>
            </a:extLst>
          </p:cNvPr>
          <p:cNvSpPr/>
          <p:nvPr userDrawn="1"/>
        </p:nvSpPr>
        <p:spPr>
          <a:xfrm>
            <a:off x="0" y="243711"/>
            <a:ext cx="191589" cy="10712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914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9523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85" r:id="rId3"/>
    <p:sldLayoutId id="2147483686" r:id="rId4"/>
    <p:sldLayoutId id="2147483688" r:id="rId5"/>
    <p:sldLayoutId id="2147483689" r:id="rId6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71" r:id="rId3"/>
    <p:sldLayoutId id="2147483672" r:id="rId4"/>
    <p:sldLayoutId id="2147483673" r:id="rId5"/>
    <p:sldLayoutId id="2147483665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1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DD1EDCC-A148-463E-9E9A-941521AB9229}"/>
              </a:ext>
            </a:extLst>
          </p:cNvPr>
          <p:cNvSpPr txBox="1"/>
          <p:nvPr/>
        </p:nvSpPr>
        <p:spPr>
          <a:xfrm>
            <a:off x="446987" y="534372"/>
            <a:ext cx="48006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5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تم : آپارتمان</a:t>
            </a:r>
            <a:endParaRPr lang="ko-KR" altLang="en-US" sz="5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F0690C-6C9C-43ED-9C34-FD6AED92D074}"/>
              </a:ext>
            </a:extLst>
          </p:cNvPr>
          <p:cNvSpPr txBox="1"/>
          <p:nvPr/>
        </p:nvSpPr>
        <p:spPr>
          <a:xfrm>
            <a:off x="1504691" y="2862904"/>
            <a:ext cx="503858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15D30045-BDD3-46C2-BA63-6DBE79B2E5C5}"/>
              </a:ext>
            </a:extLst>
          </p:cNvPr>
          <p:cNvSpPr txBox="1"/>
          <p:nvPr/>
        </p:nvSpPr>
        <p:spPr>
          <a:xfrm>
            <a:off x="905700" y="1525770"/>
            <a:ext cx="388317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sz="2400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قالب پاورپوینت مهندسی عمران</a:t>
            </a:r>
            <a:endParaRPr lang="ko-KR" altLang="en-US" sz="2400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27C98929-590E-4CD0-BD72-3CF3EDE7ADA2}"/>
              </a:ext>
            </a:extLst>
          </p:cNvPr>
          <p:cNvSpPr/>
          <p:nvPr/>
        </p:nvSpPr>
        <p:spPr>
          <a:xfrm>
            <a:off x="0" y="302830"/>
            <a:ext cx="219075" cy="6252339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700000000000000" pitchFamily="2" charset="-78"/>
            </a:endParaRPr>
          </a:p>
        </p:txBody>
      </p:sp>
      <p:sp>
        <p:nvSpPr>
          <p:cNvPr id="4" name="Gráfico 2">
            <a:extLst>
              <a:ext uri="{FF2B5EF4-FFF2-40B4-BE49-F238E27FC236}">
                <a16:creationId xmlns:a16="http://schemas.microsoft.com/office/drawing/2014/main" id="{79DCF869-86B6-4D2B-B0FF-79BA8F323B87}"/>
              </a:ext>
            </a:extLst>
          </p:cNvPr>
          <p:cNvSpPr/>
          <p:nvPr/>
        </p:nvSpPr>
        <p:spPr>
          <a:xfrm>
            <a:off x="1166805" y="2804252"/>
            <a:ext cx="1149864" cy="1932167"/>
          </a:xfrm>
          <a:custGeom>
            <a:avLst/>
            <a:gdLst>
              <a:gd name="connsiteX0" fmla="*/ 1149864 w 1149864"/>
              <a:gd name="connsiteY0" fmla="*/ 968601 h 1932167"/>
              <a:gd name="connsiteX1" fmla="*/ 1149864 w 1149864"/>
              <a:gd name="connsiteY1" fmla="*/ 1863475 h 1932167"/>
              <a:gd name="connsiteX2" fmla="*/ 1080522 w 1149864"/>
              <a:gd name="connsiteY2" fmla="*/ 1931483 h 1932167"/>
              <a:gd name="connsiteX3" fmla="*/ 733050 w 1149864"/>
              <a:gd name="connsiteY3" fmla="*/ 1931483 h 1932167"/>
              <a:gd name="connsiteX4" fmla="*/ 668090 w 1149864"/>
              <a:gd name="connsiteY4" fmla="*/ 1868618 h 1932167"/>
              <a:gd name="connsiteX5" fmla="*/ 668471 w 1149864"/>
              <a:gd name="connsiteY5" fmla="*/ 1702026 h 1932167"/>
              <a:gd name="connsiteX6" fmla="*/ 622846 w 1149864"/>
              <a:gd name="connsiteY6" fmla="*/ 1653734 h 1932167"/>
              <a:gd name="connsiteX7" fmla="*/ 482638 w 1149864"/>
              <a:gd name="connsiteY7" fmla="*/ 1788227 h 1932167"/>
              <a:gd name="connsiteX8" fmla="*/ 482638 w 1149864"/>
              <a:gd name="connsiteY8" fmla="*/ 1892907 h 1932167"/>
              <a:gd name="connsiteX9" fmla="*/ 443205 w 1149864"/>
              <a:gd name="connsiteY9" fmla="*/ 1932150 h 1932167"/>
              <a:gd name="connsiteX10" fmla="*/ 48108 w 1149864"/>
              <a:gd name="connsiteY10" fmla="*/ 1932150 h 1932167"/>
              <a:gd name="connsiteX11" fmla="*/ 197 w 1149864"/>
              <a:gd name="connsiteY11" fmla="*/ 1882430 h 1932167"/>
              <a:gd name="connsiteX12" fmla="*/ 1340 w 1149864"/>
              <a:gd name="connsiteY12" fmla="*/ 1011368 h 1932167"/>
              <a:gd name="connsiteX13" fmla="*/ 6 w 1149864"/>
              <a:gd name="connsiteY13" fmla="*/ 60297 h 1932167"/>
              <a:gd name="connsiteX14" fmla="*/ 56871 w 1149864"/>
              <a:gd name="connsiteY14" fmla="*/ 4 h 1932167"/>
              <a:gd name="connsiteX15" fmla="*/ 1085094 w 1149864"/>
              <a:gd name="connsiteY15" fmla="*/ 1147 h 1932167"/>
              <a:gd name="connsiteX16" fmla="*/ 1149864 w 1149864"/>
              <a:gd name="connsiteY16" fmla="*/ 68965 h 1932167"/>
              <a:gd name="connsiteX17" fmla="*/ 1149864 w 1149864"/>
              <a:gd name="connsiteY17" fmla="*/ 968601 h 1932167"/>
              <a:gd name="connsiteX18" fmla="*/ 982986 w 1149864"/>
              <a:gd name="connsiteY18" fmla="*/ 684375 h 1932167"/>
              <a:gd name="connsiteX19" fmla="*/ 983272 w 1149864"/>
              <a:gd name="connsiteY19" fmla="*/ 589696 h 1932167"/>
              <a:gd name="connsiteX20" fmla="*/ 939743 w 1149864"/>
              <a:gd name="connsiteY20" fmla="*/ 549787 h 1932167"/>
              <a:gd name="connsiteX21" fmla="*/ 890880 w 1149864"/>
              <a:gd name="connsiteY21" fmla="*/ 589506 h 1932167"/>
              <a:gd name="connsiteX22" fmla="*/ 890499 w 1149864"/>
              <a:gd name="connsiteY22" fmla="*/ 755146 h 1932167"/>
              <a:gd name="connsiteX23" fmla="*/ 949554 w 1149864"/>
              <a:gd name="connsiteY23" fmla="*/ 806581 h 1932167"/>
              <a:gd name="connsiteX24" fmla="*/ 982701 w 1149864"/>
              <a:gd name="connsiteY24" fmla="*/ 755336 h 1932167"/>
              <a:gd name="connsiteX25" fmla="*/ 982891 w 1149864"/>
              <a:gd name="connsiteY25" fmla="*/ 684375 h 1932167"/>
              <a:gd name="connsiteX26" fmla="*/ 983082 w 1149864"/>
              <a:gd name="connsiteY26" fmla="*/ 254416 h 1932167"/>
              <a:gd name="connsiteX27" fmla="*/ 983558 w 1149864"/>
              <a:gd name="connsiteY27" fmla="*/ 159357 h 1932167"/>
              <a:gd name="connsiteX28" fmla="*/ 938695 w 1149864"/>
              <a:gd name="connsiteY28" fmla="*/ 121924 h 1932167"/>
              <a:gd name="connsiteX29" fmla="*/ 891165 w 1149864"/>
              <a:gd name="connsiteY29" fmla="*/ 157642 h 1932167"/>
              <a:gd name="connsiteX30" fmla="*/ 891165 w 1149864"/>
              <a:gd name="connsiteY30" fmla="*/ 338236 h 1932167"/>
              <a:gd name="connsiteX31" fmla="*/ 950982 w 1149864"/>
              <a:gd name="connsiteY31" fmla="*/ 379956 h 1932167"/>
              <a:gd name="connsiteX32" fmla="*/ 983082 w 1149864"/>
              <a:gd name="connsiteY32" fmla="*/ 339951 h 1932167"/>
              <a:gd name="connsiteX33" fmla="*/ 983082 w 1149864"/>
              <a:gd name="connsiteY33" fmla="*/ 254416 h 1932167"/>
              <a:gd name="connsiteX34" fmla="*/ 737337 w 1149864"/>
              <a:gd name="connsiteY34" fmla="*/ 256321 h 1932167"/>
              <a:gd name="connsiteX35" fmla="*/ 737622 w 1149864"/>
              <a:gd name="connsiteY35" fmla="*/ 161262 h 1932167"/>
              <a:gd name="connsiteX36" fmla="*/ 688283 w 1149864"/>
              <a:gd name="connsiteY36" fmla="*/ 121638 h 1932167"/>
              <a:gd name="connsiteX37" fmla="*/ 645039 w 1149864"/>
              <a:gd name="connsiteY37" fmla="*/ 162024 h 1932167"/>
              <a:gd name="connsiteX38" fmla="*/ 644944 w 1149864"/>
              <a:gd name="connsiteY38" fmla="*/ 333188 h 1932167"/>
              <a:gd name="connsiteX39" fmla="*/ 700475 w 1149864"/>
              <a:gd name="connsiteY39" fmla="*/ 377670 h 1932167"/>
              <a:gd name="connsiteX40" fmla="*/ 737622 w 1149864"/>
              <a:gd name="connsiteY40" fmla="*/ 332426 h 1932167"/>
              <a:gd name="connsiteX41" fmla="*/ 737432 w 1149864"/>
              <a:gd name="connsiteY41" fmla="*/ 256321 h 1932167"/>
              <a:gd name="connsiteX42" fmla="*/ 167742 w 1149864"/>
              <a:gd name="connsiteY42" fmla="*/ 252226 h 1932167"/>
              <a:gd name="connsiteX43" fmla="*/ 167551 w 1149864"/>
              <a:gd name="connsiteY43" fmla="*/ 337760 h 1932167"/>
              <a:gd name="connsiteX44" fmla="*/ 204889 w 1149864"/>
              <a:gd name="connsiteY44" fmla="*/ 377575 h 1932167"/>
              <a:gd name="connsiteX45" fmla="*/ 259467 w 1149864"/>
              <a:gd name="connsiteY45" fmla="*/ 337284 h 1932167"/>
              <a:gd name="connsiteX46" fmla="*/ 259563 w 1149864"/>
              <a:gd name="connsiteY46" fmla="*/ 175740 h 1932167"/>
              <a:gd name="connsiteX47" fmla="*/ 215748 w 1149864"/>
              <a:gd name="connsiteY47" fmla="*/ 120876 h 1932167"/>
              <a:gd name="connsiteX48" fmla="*/ 167265 w 1149864"/>
              <a:gd name="connsiteY48" fmla="*/ 176311 h 1932167"/>
              <a:gd name="connsiteX49" fmla="*/ 167646 w 1149864"/>
              <a:gd name="connsiteY49" fmla="*/ 252321 h 1932167"/>
              <a:gd name="connsiteX50" fmla="*/ 167742 w 1149864"/>
              <a:gd name="connsiteY50" fmla="*/ 675802 h 1932167"/>
              <a:gd name="connsiteX51" fmla="*/ 167932 w 1149864"/>
              <a:gd name="connsiteY51" fmla="*/ 675802 h 1932167"/>
              <a:gd name="connsiteX52" fmla="*/ 167742 w 1149864"/>
              <a:gd name="connsiteY52" fmla="*/ 766195 h 1932167"/>
              <a:gd name="connsiteX53" fmla="*/ 213843 w 1149864"/>
              <a:gd name="connsiteY53" fmla="*/ 805152 h 1932167"/>
              <a:gd name="connsiteX54" fmla="*/ 259467 w 1149864"/>
              <a:gd name="connsiteY54" fmla="*/ 766004 h 1932167"/>
              <a:gd name="connsiteX55" fmla="*/ 259658 w 1149864"/>
              <a:gd name="connsiteY55" fmla="*/ 604270 h 1932167"/>
              <a:gd name="connsiteX56" fmla="*/ 216033 w 1149864"/>
              <a:gd name="connsiteY56" fmla="*/ 549120 h 1932167"/>
              <a:gd name="connsiteX57" fmla="*/ 167456 w 1149864"/>
              <a:gd name="connsiteY57" fmla="*/ 604460 h 1932167"/>
              <a:gd name="connsiteX58" fmla="*/ 167742 w 1149864"/>
              <a:gd name="connsiteY58" fmla="*/ 675802 h 1932167"/>
              <a:gd name="connsiteX59" fmla="*/ 983177 w 1149864"/>
              <a:gd name="connsiteY59" fmla="*/ 1070423 h 1932167"/>
              <a:gd name="connsiteX60" fmla="*/ 983463 w 1149864"/>
              <a:gd name="connsiteY60" fmla="*/ 980031 h 1932167"/>
              <a:gd name="connsiteX61" fmla="*/ 940029 w 1149864"/>
              <a:gd name="connsiteY61" fmla="*/ 939454 h 1932167"/>
              <a:gd name="connsiteX62" fmla="*/ 891070 w 1149864"/>
              <a:gd name="connsiteY62" fmla="*/ 979745 h 1932167"/>
              <a:gd name="connsiteX63" fmla="*/ 891070 w 1149864"/>
              <a:gd name="connsiteY63" fmla="*/ 1151005 h 1932167"/>
              <a:gd name="connsiteX64" fmla="*/ 937552 w 1149864"/>
              <a:gd name="connsiteY64" fmla="*/ 1194629 h 1932167"/>
              <a:gd name="connsiteX65" fmla="*/ 983653 w 1149864"/>
              <a:gd name="connsiteY65" fmla="*/ 1151290 h 1932167"/>
              <a:gd name="connsiteX66" fmla="*/ 983272 w 1149864"/>
              <a:gd name="connsiteY66" fmla="*/ 1070423 h 1932167"/>
              <a:gd name="connsiteX67" fmla="*/ 167646 w 1149864"/>
              <a:gd name="connsiteY67" fmla="*/ 1455709 h 1932167"/>
              <a:gd name="connsiteX68" fmla="*/ 167837 w 1149864"/>
              <a:gd name="connsiteY68" fmla="*/ 1455709 h 1932167"/>
              <a:gd name="connsiteX69" fmla="*/ 167646 w 1149864"/>
              <a:gd name="connsiteY69" fmla="*/ 1546006 h 1932167"/>
              <a:gd name="connsiteX70" fmla="*/ 213938 w 1149864"/>
              <a:gd name="connsiteY70" fmla="*/ 1583821 h 1932167"/>
              <a:gd name="connsiteX71" fmla="*/ 259563 w 1149864"/>
              <a:gd name="connsiteY71" fmla="*/ 1545530 h 1932167"/>
              <a:gd name="connsiteX72" fmla="*/ 259753 w 1149864"/>
              <a:gd name="connsiteY72" fmla="*/ 1379224 h 1932167"/>
              <a:gd name="connsiteX73" fmla="*/ 215938 w 1149864"/>
              <a:gd name="connsiteY73" fmla="*/ 1328836 h 1932167"/>
              <a:gd name="connsiteX74" fmla="*/ 167456 w 1149864"/>
              <a:gd name="connsiteY74" fmla="*/ 1379795 h 1932167"/>
              <a:gd name="connsiteX75" fmla="*/ 167837 w 1149864"/>
              <a:gd name="connsiteY75" fmla="*/ 1455805 h 1932167"/>
              <a:gd name="connsiteX76" fmla="*/ 497211 w 1149864"/>
              <a:gd name="connsiteY76" fmla="*/ 1460853 h 1932167"/>
              <a:gd name="connsiteX77" fmla="*/ 497497 w 1149864"/>
              <a:gd name="connsiteY77" fmla="*/ 1370461 h 1932167"/>
              <a:gd name="connsiteX78" fmla="*/ 454539 w 1149864"/>
              <a:gd name="connsiteY78" fmla="*/ 1329217 h 1932167"/>
              <a:gd name="connsiteX79" fmla="*/ 404914 w 1149864"/>
              <a:gd name="connsiteY79" fmla="*/ 1369318 h 1932167"/>
              <a:gd name="connsiteX80" fmla="*/ 404628 w 1149864"/>
              <a:gd name="connsiteY80" fmla="*/ 1535815 h 1932167"/>
              <a:gd name="connsiteX81" fmla="*/ 451015 w 1149864"/>
              <a:gd name="connsiteY81" fmla="*/ 1584297 h 1932167"/>
              <a:gd name="connsiteX82" fmla="*/ 497592 w 1149864"/>
              <a:gd name="connsiteY82" fmla="*/ 1536863 h 1932167"/>
              <a:gd name="connsiteX83" fmla="*/ 497116 w 1149864"/>
              <a:gd name="connsiteY83" fmla="*/ 1460758 h 1932167"/>
              <a:gd name="connsiteX84" fmla="*/ 645420 w 1149864"/>
              <a:gd name="connsiteY84" fmla="*/ 1453900 h 1932167"/>
              <a:gd name="connsiteX85" fmla="*/ 645135 w 1149864"/>
              <a:gd name="connsiteY85" fmla="*/ 1544292 h 1932167"/>
              <a:gd name="connsiteX86" fmla="*/ 689331 w 1149864"/>
              <a:gd name="connsiteY86" fmla="*/ 1584106 h 1932167"/>
              <a:gd name="connsiteX87" fmla="*/ 737813 w 1149864"/>
              <a:gd name="connsiteY87" fmla="*/ 1542959 h 1932167"/>
              <a:gd name="connsiteX88" fmla="*/ 738003 w 1149864"/>
              <a:gd name="connsiteY88" fmla="*/ 1381224 h 1932167"/>
              <a:gd name="connsiteX89" fmla="*/ 690283 w 1149864"/>
              <a:gd name="connsiteY89" fmla="*/ 1328836 h 1932167"/>
              <a:gd name="connsiteX90" fmla="*/ 645135 w 1149864"/>
              <a:gd name="connsiteY90" fmla="*/ 1382653 h 1932167"/>
              <a:gd name="connsiteX91" fmla="*/ 645516 w 1149864"/>
              <a:gd name="connsiteY91" fmla="*/ 1453995 h 1932167"/>
              <a:gd name="connsiteX92" fmla="*/ 891165 w 1149864"/>
              <a:gd name="connsiteY92" fmla="*/ 1456662 h 1932167"/>
              <a:gd name="connsiteX93" fmla="*/ 891356 w 1149864"/>
              <a:gd name="connsiteY93" fmla="*/ 1456662 h 1932167"/>
              <a:gd name="connsiteX94" fmla="*/ 891165 w 1149864"/>
              <a:gd name="connsiteY94" fmla="*/ 1546959 h 1932167"/>
              <a:gd name="connsiteX95" fmla="*/ 938409 w 1149864"/>
              <a:gd name="connsiteY95" fmla="*/ 1583821 h 1932167"/>
              <a:gd name="connsiteX96" fmla="*/ 983367 w 1149864"/>
              <a:gd name="connsiteY96" fmla="*/ 1544673 h 1932167"/>
              <a:gd name="connsiteX97" fmla="*/ 983558 w 1149864"/>
              <a:gd name="connsiteY97" fmla="*/ 1378271 h 1932167"/>
              <a:gd name="connsiteX98" fmla="*/ 938695 w 1149864"/>
              <a:gd name="connsiteY98" fmla="*/ 1328741 h 1932167"/>
              <a:gd name="connsiteX99" fmla="*/ 890784 w 1149864"/>
              <a:gd name="connsiteY99" fmla="*/ 1380557 h 1932167"/>
              <a:gd name="connsiteX100" fmla="*/ 891070 w 1149864"/>
              <a:gd name="connsiteY100" fmla="*/ 1456567 h 1932167"/>
              <a:gd name="connsiteX101" fmla="*/ 737432 w 1149864"/>
              <a:gd name="connsiteY101" fmla="*/ 679041 h 1932167"/>
              <a:gd name="connsiteX102" fmla="*/ 737718 w 1149864"/>
              <a:gd name="connsiteY102" fmla="*/ 598174 h 1932167"/>
              <a:gd name="connsiteX103" fmla="*/ 691807 w 1149864"/>
              <a:gd name="connsiteY103" fmla="*/ 549501 h 1932167"/>
              <a:gd name="connsiteX104" fmla="*/ 644658 w 1149864"/>
              <a:gd name="connsiteY104" fmla="*/ 596364 h 1932167"/>
              <a:gd name="connsiteX105" fmla="*/ 644944 w 1149864"/>
              <a:gd name="connsiteY105" fmla="*/ 753431 h 1932167"/>
              <a:gd name="connsiteX106" fmla="*/ 687521 w 1149864"/>
              <a:gd name="connsiteY106" fmla="*/ 805723 h 1932167"/>
              <a:gd name="connsiteX107" fmla="*/ 737718 w 1149864"/>
              <a:gd name="connsiteY107" fmla="*/ 755241 h 1932167"/>
              <a:gd name="connsiteX108" fmla="*/ 737432 w 1149864"/>
              <a:gd name="connsiteY108" fmla="*/ 679136 h 1932167"/>
              <a:gd name="connsiteX109" fmla="*/ 405200 w 1149864"/>
              <a:gd name="connsiteY109" fmla="*/ 680851 h 1932167"/>
              <a:gd name="connsiteX110" fmla="*/ 404914 w 1149864"/>
              <a:gd name="connsiteY110" fmla="*/ 766290 h 1932167"/>
              <a:gd name="connsiteX111" fmla="*/ 442157 w 1149864"/>
              <a:gd name="connsiteY111" fmla="*/ 805628 h 1932167"/>
              <a:gd name="connsiteX112" fmla="*/ 497402 w 1149864"/>
              <a:gd name="connsiteY112" fmla="*/ 766385 h 1932167"/>
              <a:gd name="connsiteX113" fmla="*/ 497783 w 1149864"/>
              <a:gd name="connsiteY113" fmla="*/ 600174 h 1932167"/>
              <a:gd name="connsiteX114" fmla="*/ 448634 w 1149864"/>
              <a:gd name="connsiteY114" fmla="*/ 549406 h 1932167"/>
              <a:gd name="connsiteX115" fmla="*/ 404914 w 1149864"/>
              <a:gd name="connsiteY115" fmla="*/ 600079 h 1932167"/>
              <a:gd name="connsiteX116" fmla="*/ 405295 w 1149864"/>
              <a:gd name="connsiteY116" fmla="*/ 680851 h 1932167"/>
              <a:gd name="connsiteX117" fmla="*/ 258991 w 1149864"/>
              <a:gd name="connsiteY117" fmla="*/ 1069090 h 1932167"/>
              <a:gd name="connsiteX118" fmla="*/ 259372 w 1149864"/>
              <a:gd name="connsiteY118" fmla="*/ 988318 h 1932167"/>
              <a:gd name="connsiteX119" fmla="*/ 214700 w 1149864"/>
              <a:gd name="connsiteY119" fmla="*/ 939073 h 1932167"/>
              <a:gd name="connsiteX120" fmla="*/ 167361 w 1149864"/>
              <a:gd name="connsiteY120" fmla="*/ 986032 h 1932167"/>
              <a:gd name="connsiteX121" fmla="*/ 167361 w 1149864"/>
              <a:gd name="connsiteY121" fmla="*/ 1147576 h 1932167"/>
              <a:gd name="connsiteX122" fmla="*/ 214986 w 1149864"/>
              <a:gd name="connsiteY122" fmla="*/ 1194629 h 1932167"/>
              <a:gd name="connsiteX123" fmla="*/ 259467 w 1149864"/>
              <a:gd name="connsiteY123" fmla="*/ 1149766 h 1932167"/>
              <a:gd name="connsiteX124" fmla="*/ 258991 w 1149864"/>
              <a:gd name="connsiteY124" fmla="*/ 1068994 h 1932167"/>
              <a:gd name="connsiteX125" fmla="*/ 497116 w 1149864"/>
              <a:gd name="connsiteY125" fmla="*/ 1063565 h 1932167"/>
              <a:gd name="connsiteX126" fmla="*/ 497211 w 1149864"/>
              <a:gd name="connsiteY126" fmla="*/ 973268 h 1932167"/>
              <a:gd name="connsiteX127" fmla="*/ 451872 w 1149864"/>
              <a:gd name="connsiteY127" fmla="*/ 940026 h 1932167"/>
              <a:gd name="connsiteX128" fmla="*/ 405771 w 1149864"/>
              <a:gd name="connsiteY128" fmla="*/ 972792 h 1932167"/>
              <a:gd name="connsiteX129" fmla="*/ 405390 w 1149864"/>
              <a:gd name="connsiteY129" fmla="*/ 1158244 h 1932167"/>
              <a:gd name="connsiteX130" fmla="*/ 453777 w 1149864"/>
              <a:gd name="connsiteY130" fmla="*/ 1194248 h 1932167"/>
              <a:gd name="connsiteX131" fmla="*/ 497211 w 1149864"/>
              <a:gd name="connsiteY131" fmla="*/ 1158720 h 1932167"/>
              <a:gd name="connsiteX132" fmla="*/ 497021 w 1149864"/>
              <a:gd name="connsiteY132" fmla="*/ 1063660 h 1932167"/>
              <a:gd name="connsiteX133" fmla="*/ 645516 w 1149864"/>
              <a:gd name="connsiteY133" fmla="*/ 1066232 h 1932167"/>
              <a:gd name="connsiteX134" fmla="*/ 645135 w 1149864"/>
              <a:gd name="connsiteY134" fmla="*/ 1151290 h 1932167"/>
              <a:gd name="connsiteX135" fmla="*/ 690569 w 1149864"/>
              <a:gd name="connsiteY135" fmla="*/ 1194534 h 1932167"/>
              <a:gd name="connsiteX136" fmla="*/ 737718 w 1149864"/>
              <a:gd name="connsiteY136" fmla="*/ 1151957 h 1932167"/>
              <a:gd name="connsiteX137" fmla="*/ 738099 w 1149864"/>
              <a:gd name="connsiteY137" fmla="*/ 986508 h 1932167"/>
              <a:gd name="connsiteX138" fmla="*/ 691521 w 1149864"/>
              <a:gd name="connsiteY138" fmla="*/ 939454 h 1932167"/>
              <a:gd name="connsiteX139" fmla="*/ 645135 w 1149864"/>
              <a:gd name="connsiteY139" fmla="*/ 985841 h 1932167"/>
              <a:gd name="connsiteX140" fmla="*/ 645516 w 1149864"/>
              <a:gd name="connsiteY140" fmla="*/ 1066232 h 1932167"/>
              <a:gd name="connsiteX141" fmla="*/ 405009 w 1149864"/>
              <a:gd name="connsiteY141" fmla="*/ 245463 h 1932167"/>
              <a:gd name="connsiteX142" fmla="*/ 405200 w 1149864"/>
              <a:gd name="connsiteY142" fmla="*/ 245463 h 1932167"/>
              <a:gd name="connsiteX143" fmla="*/ 405009 w 1149864"/>
              <a:gd name="connsiteY143" fmla="*/ 335665 h 1932167"/>
              <a:gd name="connsiteX144" fmla="*/ 454254 w 1149864"/>
              <a:gd name="connsiteY144" fmla="*/ 376717 h 1932167"/>
              <a:gd name="connsiteX145" fmla="*/ 497497 w 1149864"/>
              <a:gd name="connsiteY145" fmla="*/ 335093 h 1932167"/>
              <a:gd name="connsiteX146" fmla="*/ 497688 w 1149864"/>
              <a:gd name="connsiteY146" fmla="*/ 173644 h 1932167"/>
              <a:gd name="connsiteX147" fmla="*/ 450539 w 1149864"/>
              <a:gd name="connsiteY147" fmla="*/ 120971 h 1932167"/>
              <a:gd name="connsiteX148" fmla="*/ 404819 w 1149864"/>
              <a:gd name="connsiteY148" fmla="*/ 174216 h 1932167"/>
              <a:gd name="connsiteX149" fmla="*/ 405105 w 1149864"/>
              <a:gd name="connsiteY149" fmla="*/ 245463 h 193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49864" h="1932167">
                <a:moveTo>
                  <a:pt x="1149864" y="968601"/>
                </a:moveTo>
                <a:cubicBezTo>
                  <a:pt x="1149864" y="1266924"/>
                  <a:pt x="1149864" y="1565247"/>
                  <a:pt x="1149864" y="1863475"/>
                </a:cubicBezTo>
                <a:cubicBezTo>
                  <a:pt x="1149864" y="1931197"/>
                  <a:pt x="1149674" y="1931388"/>
                  <a:pt x="1080522" y="1931483"/>
                </a:cubicBezTo>
                <a:cubicBezTo>
                  <a:pt x="964698" y="1931674"/>
                  <a:pt x="848874" y="1931674"/>
                  <a:pt x="733050" y="1931483"/>
                </a:cubicBezTo>
                <a:cubicBezTo>
                  <a:pt x="668947" y="1931388"/>
                  <a:pt x="668471" y="1930721"/>
                  <a:pt x="668090" y="1868618"/>
                </a:cubicBezTo>
                <a:cubicBezTo>
                  <a:pt x="667804" y="1813088"/>
                  <a:pt x="666566" y="1757461"/>
                  <a:pt x="668471" y="1702026"/>
                </a:cubicBezTo>
                <a:cubicBezTo>
                  <a:pt x="669614" y="1668117"/>
                  <a:pt x="659041" y="1654401"/>
                  <a:pt x="622846" y="1653734"/>
                </a:cubicBezTo>
                <a:cubicBezTo>
                  <a:pt x="482638" y="1651067"/>
                  <a:pt x="482638" y="1649924"/>
                  <a:pt x="482638" y="1788227"/>
                </a:cubicBezTo>
                <a:cubicBezTo>
                  <a:pt x="482638" y="1823089"/>
                  <a:pt x="481876" y="1858046"/>
                  <a:pt x="482638" y="1892907"/>
                </a:cubicBezTo>
                <a:cubicBezTo>
                  <a:pt x="483305" y="1920910"/>
                  <a:pt x="472351" y="1932436"/>
                  <a:pt x="443205" y="1932150"/>
                </a:cubicBezTo>
                <a:cubicBezTo>
                  <a:pt x="311474" y="1931102"/>
                  <a:pt x="179838" y="1930435"/>
                  <a:pt x="48108" y="1932150"/>
                </a:cubicBezTo>
                <a:cubicBezTo>
                  <a:pt x="9912" y="1932721"/>
                  <a:pt x="6" y="1919386"/>
                  <a:pt x="197" y="1882430"/>
                </a:cubicBezTo>
                <a:cubicBezTo>
                  <a:pt x="1721" y="1592107"/>
                  <a:pt x="1340" y="1301690"/>
                  <a:pt x="1340" y="1011368"/>
                </a:cubicBezTo>
                <a:cubicBezTo>
                  <a:pt x="1340" y="694376"/>
                  <a:pt x="1911" y="377289"/>
                  <a:pt x="6" y="60297"/>
                </a:cubicBezTo>
                <a:cubicBezTo>
                  <a:pt x="-279" y="16196"/>
                  <a:pt x="9055" y="-282"/>
                  <a:pt x="56871" y="4"/>
                </a:cubicBezTo>
                <a:cubicBezTo>
                  <a:pt x="399675" y="2004"/>
                  <a:pt x="742385" y="956"/>
                  <a:pt x="1085094" y="1147"/>
                </a:cubicBezTo>
                <a:cubicBezTo>
                  <a:pt x="1149674" y="1147"/>
                  <a:pt x="1149769" y="1528"/>
                  <a:pt x="1149864" y="68965"/>
                </a:cubicBezTo>
                <a:cubicBezTo>
                  <a:pt x="1149864" y="368812"/>
                  <a:pt x="1149864" y="668754"/>
                  <a:pt x="1149864" y="968601"/>
                </a:cubicBezTo>
                <a:close/>
                <a:moveTo>
                  <a:pt x="982986" y="684375"/>
                </a:moveTo>
                <a:cubicBezTo>
                  <a:pt x="982986" y="652847"/>
                  <a:pt x="981843" y="621224"/>
                  <a:pt x="983272" y="589696"/>
                </a:cubicBezTo>
                <a:cubicBezTo>
                  <a:pt x="984796" y="557502"/>
                  <a:pt x="968794" y="549406"/>
                  <a:pt x="939743" y="549787"/>
                </a:cubicBezTo>
                <a:cubicBezTo>
                  <a:pt x="911358" y="550168"/>
                  <a:pt x="889927" y="552644"/>
                  <a:pt x="890880" y="589506"/>
                </a:cubicBezTo>
                <a:cubicBezTo>
                  <a:pt x="892308" y="644656"/>
                  <a:pt x="893451" y="700091"/>
                  <a:pt x="890499" y="755146"/>
                </a:cubicBezTo>
                <a:cubicBezTo>
                  <a:pt x="888022" y="801437"/>
                  <a:pt x="914311" y="804676"/>
                  <a:pt x="949554" y="806581"/>
                </a:cubicBezTo>
                <a:cubicBezTo>
                  <a:pt x="994416" y="809057"/>
                  <a:pt x="981272" y="777720"/>
                  <a:pt x="982701" y="755336"/>
                </a:cubicBezTo>
                <a:cubicBezTo>
                  <a:pt x="984225" y="731714"/>
                  <a:pt x="983082" y="707997"/>
                  <a:pt x="982891" y="684375"/>
                </a:cubicBezTo>
                <a:close/>
                <a:moveTo>
                  <a:pt x="983082" y="254416"/>
                </a:moveTo>
                <a:cubicBezTo>
                  <a:pt x="983082" y="222698"/>
                  <a:pt x="981367" y="190885"/>
                  <a:pt x="983558" y="159357"/>
                </a:cubicBezTo>
                <a:cubicBezTo>
                  <a:pt x="985939" y="123924"/>
                  <a:pt x="965175" y="121828"/>
                  <a:pt x="938695" y="121924"/>
                </a:cubicBezTo>
                <a:cubicBezTo>
                  <a:pt x="912882" y="121924"/>
                  <a:pt x="890594" y="122209"/>
                  <a:pt x="891165" y="157642"/>
                </a:cubicBezTo>
                <a:cubicBezTo>
                  <a:pt x="892118" y="217840"/>
                  <a:pt x="892023" y="278038"/>
                  <a:pt x="891165" y="338236"/>
                </a:cubicBezTo>
                <a:cubicBezTo>
                  <a:pt x="890594" y="382813"/>
                  <a:pt x="923741" y="377098"/>
                  <a:pt x="950982" y="379956"/>
                </a:cubicBezTo>
                <a:cubicBezTo>
                  <a:pt x="981462" y="383099"/>
                  <a:pt x="983272" y="362239"/>
                  <a:pt x="983082" y="339951"/>
                </a:cubicBezTo>
                <a:cubicBezTo>
                  <a:pt x="982891" y="311471"/>
                  <a:pt x="983082" y="282896"/>
                  <a:pt x="983082" y="254416"/>
                </a:cubicBezTo>
                <a:close/>
                <a:moveTo>
                  <a:pt x="737337" y="256321"/>
                </a:moveTo>
                <a:cubicBezTo>
                  <a:pt x="737337" y="224603"/>
                  <a:pt x="736194" y="192885"/>
                  <a:pt x="737622" y="161262"/>
                </a:cubicBezTo>
                <a:cubicBezTo>
                  <a:pt x="739242" y="124019"/>
                  <a:pt x="716477" y="122114"/>
                  <a:pt x="688283" y="121638"/>
                </a:cubicBezTo>
                <a:cubicBezTo>
                  <a:pt x="658946" y="121162"/>
                  <a:pt x="644087" y="129829"/>
                  <a:pt x="645039" y="162024"/>
                </a:cubicBezTo>
                <a:cubicBezTo>
                  <a:pt x="646563" y="219079"/>
                  <a:pt x="647230" y="276229"/>
                  <a:pt x="644944" y="333188"/>
                </a:cubicBezTo>
                <a:cubicBezTo>
                  <a:pt x="643134" y="376717"/>
                  <a:pt x="670376" y="375384"/>
                  <a:pt x="700475" y="377670"/>
                </a:cubicBezTo>
                <a:cubicBezTo>
                  <a:pt x="737051" y="380432"/>
                  <a:pt x="737908" y="358048"/>
                  <a:pt x="737622" y="332426"/>
                </a:cubicBezTo>
                <a:cubicBezTo>
                  <a:pt x="737337" y="307090"/>
                  <a:pt x="737622" y="281658"/>
                  <a:pt x="737432" y="256321"/>
                </a:cubicBezTo>
                <a:close/>
                <a:moveTo>
                  <a:pt x="167742" y="252226"/>
                </a:moveTo>
                <a:cubicBezTo>
                  <a:pt x="167742" y="280705"/>
                  <a:pt x="168313" y="309280"/>
                  <a:pt x="167551" y="337760"/>
                </a:cubicBezTo>
                <a:cubicBezTo>
                  <a:pt x="166789" y="364049"/>
                  <a:pt x="173266" y="380623"/>
                  <a:pt x="204889" y="377575"/>
                </a:cubicBezTo>
                <a:cubicBezTo>
                  <a:pt x="232035" y="374908"/>
                  <a:pt x="260515" y="379003"/>
                  <a:pt x="259467" y="337284"/>
                </a:cubicBezTo>
                <a:cubicBezTo>
                  <a:pt x="258134" y="283468"/>
                  <a:pt x="258515" y="229556"/>
                  <a:pt x="259563" y="175740"/>
                </a:cubicBezTo>
                <a:cubicBezTo>
                  <a:pt x="260134" y="144307"/>
                  <a:pt x="258896" y="121447"/>
                  <a:pt x="215748" y="120876"/>
                </a:cubicBezTo>
                <a:cubicBezTo>
                  <a:pt x="172123" y="120304"/>
                  <a:pt x="165170" y="140878"/>
                  <a:pt x="167265" y="176311"/>
                </a:cubicBezTo>
                <a:cubicBezTo>
                  <a:pt x="168789" y="201553"/>
                  <a:pt x="167551" y="226984"/>
                  <a:pt x="167646" y="252321"/>
                </a:cubicBezTo>
                <a:close/>
                <a:moveTo>
                  <a:pt x="167742" y="675802"/>
                </a:moveTo>
                <a:lnTo>
                  <a:pt x="167932" y="675802"/>
                </a:lnTo>
                <a:cubicBezTo>
                  <a:pt x="167932" y="705901"/>
                  <a:pt x="168599" y="736096"/>
                  <a:pt x="167742" y="766195"/>
                </a:cubicBezTo>
                <a:cubicBezTo>
                  <a:pt x="166789" y="799246"/>
                  <a:pt x="186506" y="805152"/>
                  <a:pt x="213843" y="805152"/>
                </a:cubicBezTo>
                <a:cubicBezTo>
                  <a:pt x="241370" y="805152"/>
                  <a:pt x="260039" y="799151"/>
                  <a:pt x="259467" y="766004"/>
                </a:cubicBezTo>
                <a:cubicBezTo>
                  <a:pt x="258420" y="712093"/>
                  <a:pt x="258610" y="658181"/>
                  <a:pt x="259658" y="604270"/>
                </a:cubicBezTo>
                <a:cubicBezTo>
                  <a:pt x="260229" y="573028"/>
                  <a:pt x="259372" y="549691"/>
                  <a:pt x="216033" y="549120"/>
                </a:cubicBezTo>
                <a:cubicBezTo>
                  <a:pt x="172409" y="548548"/>
                  <a:pt x="165170" y="569027"/>
                  <a:pt x="167456" y="604460"/>
                </a:cubicBezTo>
                <a:cubicBezTo>
                  <a:pt x="168980" y="628177"/>
                  <a:pt x="167742" y="651990"/>
                  <a:pt x="167742" y="675802"/>
                </a:cubicBezTo>
                <a:close/>
                <a:moveTo>
                  <a:pt x="983177" y="1070423"/>
                </a:moveTo>
                <a:cubicBezTo>
                  <a:pt x="983177" y="1040324"/>
                  <a:pt x="982034" y="1010130"/>
                  <a:pt x="983463" y="980031"/>
                </a:cubicBezTo>
                <a:cubicBezTo>
                  <a:pt x="985082" y="947932"/>
                  <a:pt x="969270" y="939264"/>
                  <a:pt x="940029" y="939454"/>
                </a:cubicBezTo>
                <a:cubicBezTo>
                  <a:pt x="911168" y="939645"/>
                  <a:pt x="890118" y="943169"/>
                  <a:pt x="891070" y="979745"/>
                </a:cubicBezTo>
                <a:cubicBezTo>
                  <a:pt x="892404" y="1036800"/>
                  <a:pt x="892404" y="1093950"/>
                  <a:pt x="891070" y="1151005"/>
                </a:cubicBezTo>
                <a:cubicBezTo>
                  <a:pt x="890213" y="1185104"/>
                  <a:pt x="906405" y="1194439"/>
                  <a:pt x="937552" y="1194629"/>
                </a:cubicBezTo>
                <a:cubicBezTo>
                  <a:pt x="968699" y="1194724"/>
                  <a:pt x="985749" y="1185771"/>
                  <a:pt x="983653" y="1151290"/>
                </a:cubicBezTo>
                <a:cubicBezTo>
                  <a:pt x="981939" y="1124430"/>
                  <a:pt x="983272" y="1097379"/>
                  <a:pt x="983272" y="1070423"/>
                </a:cubicBezTo>
                <a:close/>
                <a:moveTo>
                  <a:pt x="167646" y="1455709"/>
                </a:moveTo>
                <a:lnTo>
                  <a:pt x="167837" y="1455709"/>
                </a:lnTo>
                <a:cubicBezTo>
                  <a:pt x="167837" y="1485809"/>
                  <a:pt x="168694" y="1515907"/>
                  <a:pt x="167646" y="1546006"/>
                </a:cubicBezTo>
                <a:cubicBezTo>
                  <a:pt x="166408" y="1580106"/>
                  <a:pt x="187173" y="1583630"/>
                  <a:pt x="213938" y="1583821"/>
                </a:cubicBezTo>
                <a:cubicBezTo>
                  <a:pt x="241179" y="1583916"/>
                  <a:pt x="260325" y="1579439"/>
                  <a:pt x="259563" y="1545530"/>
                </a:cubicBezTo>
                <a:cubicBezTo>
                  <a:pt x="258229" y="1490095"/>
                  <a:pt x="258324" y="1434564"/>
                  <a:pt x="259753" y="1379224"/>
                </a:cubicBezTo>
                <a:cubicBezTo>
                  <a:pt x="260610" y="1347315"/>
                  <a:pt x="254038" y="1329027"/>
                  <a:pt x="215938" y="1328836"/>
                </a:cubicBezTo>
                <a:cubicBezTo>
                  <a:pt x="177648" y="1328646"/>
                  <a:pt x="164884" y="1343791"/>
                  <a:pt x="167456" y="1379795"/>
                </a:cubicBezTo>
                <a:cubicBezTo>
                  <a:pt x="169266" y="1405036"/>
                  <a:pt x="167837" y="1430468"/>
                  <a:pt x="167837" y="1455805"/>
                </a:cubicBezTo>
                <a:close/>
                <a:moveTo>
                  <a:pt x="497211" y="1460853"/>
                </a:moveTo>
                <a:cubicBezTo>
                  <a:pt x="497211" y="1430754"/>
                  <a:pt x="496068" y="1400560"/>
                  <a:pt x="497497" y="1370461"/>
                </a:cubicBezTo>
                <a:cubicBezTo>
                  <a:pt x="499116" y="1338838"/>
                  <a:pt x="484162" y="1328836"/>
                  <a:pt x="454539" y="1329217"/>
                </a:cubicBezTo>
                <a:cubicBezTo>
                  <a:pt x="426060" y="1329598"/>
                  <a:pt x="404152" y="1332551"/>
                  <a:pt x="404914" y="1369318"/>
                </a:cubicBezTo>
                <a:cubicBezTo>
                  <a:pt x="406057" y="1424848"/>
                  <a:pt x="406248" y="1480379"/>
                  <a:pt x="404628" y="1535815"/>
                </a:cubicBezTo>
                <a:cubicBezTo>
                  <a:pt x="403676" y="1569628"/>
                  <a:pt x="414915" y="1584297"/>
                  <a:pt x="451015" y="1584297"/>
                </a:cubicBezTo>
                <a:cubicBezTo>
                  <a:pt x="486353" y="1584297"/>
                  <a:pt x="500164" y="1571819"/>
                  <a:pt x="497592" y="1536863"/>
                </a:cubicBezTo>
                <a:cubicBezTo>
                  <a:pt x="495687" y="1511621"/>
                  <a:pt x="497211" y="1486094"/>
                  <a:pt x="497116" y="1460758"/>
                </a:cubicBezTo>
                <a:close/>
                <a:moveTo>
                  <a:pt x="645420" y="1453900"/>
                </a:moveTo>
                <a:cubicBezTo>
                  <a:pt x="645420" y="1483999"/>
                  <a:pt x="646659" y="1514193"/>
                  <a:pt x="645135" y="1544292"/>
                </a:cubicBezTo>
                <a:cubicBezTo>
                  <a:pt x="643420" y="1577248"/>
                  <a:pt x="660851" y="1584011"/>
                  <a:pt x="689331" y="1584106"/>
                </a:cubicBezTo>
                <a:cubicBezTo>
                  <a:pt x="718763" y="1584106"/>
                  <a:pt x="738670" y="1578772"/>
                  <a:pt x="737813" y="1542959"/>
                </a:cubicBezTo>
                <a:cubicBezTo>
                  <a:pt x="736479" y="1489047"/>
                  <a:pt x="736384" y="1435135"/>
                  <a:pt x="738003" y="1381224"/>
                </a:cubicBezTo>
                <a:cubicBezTo>
                  <a:pt x="739051" y="1346458"/>
                  <a:pt x="729717" y="1329122"/>
                  <a:pt x="690283" y="1328836"/>
                </a:cubicBezTo>
                <a:cubicBezTo>
                  <a:pt x="648659" y="1328455"/>
                  <a:pt x="643230" y="1349792"/>
                  <a:pt x="645135" y="1382653"/>
                </a:cubicBezTo>
                <a:cubicBezTo>
                  <a:pt x="646468" y="1406370"/>
                  <a:pt x="645420" y="1430182"/>
                  <a:pt x="645516" y="1453995"/>
                </a:cubicBezTo>
                <a:close/>
                <a:moveTo>
                  <a:pt x="891165" y="1456662"/>
                </a:moveTo>
                <a:lnTo>
                  <a:pt x="891356" y="1456662"/>
                </a:lnTo>
                <a:cubicBezTo>
                  <a:pt x="891356" y="1486761"/>
                  <a:pt x="892023" y="1516860"/>
                  <a:pt x="891165" y="1546959"/>
                </a:cubicBezTo>
                <a:cubicBezTo>
                  <a:pt x="890213" y="1581535"/>
                  <a:pt x="912216" y="1583630"/>
                  <a:pt x="938409" y="1583821"/>
                </a:cubicBezTo>
                <a:cubicBezTo>
                  <a:pt x="966032" y="1584011"/>
                  <a:pt x="984225" y="1578201"/>
                  <a:pt x="983367" y="1544673"/>
                </a:cubicBezTo>
                <a:cubicBezTo>
                  <a:pt x="981939" y="1489238"/>
                  <a:pt x="981843" y="1433707"/>
                  <a:pt x="983558" y="1378271"/>
                </a:cubicBezTo>
                <a:cubicBezTo>
                  <a:pt x="984510" y="1345410"/>
                  <a:pt x="975843" y="1329027"/>
                  <a:pt x="938695" y="1328741"/>
                </a:cubicBezTo>
                <a:cubicBezTo>
                  <a:pt x="899643" y="1328360"/>
                  <a:pt x="888498" y="1345315"/>
                  <a:pt x="890784" y="1380557"/>
                </a:cubicBezTo>
                <a:cubicBezTo>
                  <a:pt x="892404" y="1405798"/>
                  <a:pt x="891070" y="1431230"/>
                  <a:pt x="891070" y="1456567"/>
                </a:cubicBezTo>
                <a:close/>
                <a:moveTo>
                  <a:pt x="737432" y="679041"/>
                </a:moveTo>
                <a:cubicBezTo>
                  <a:pt x="737432" y="652085"/>
                  <a:pt x="736194" y="625034"/>
                  <a:pt x="737718" y="598174"/>
                </a:cubicBezTo>
                <a:cubicBezTo>
                  <a:pt x="739623" y="564646"/>
                  <a:pt x="728383" y="549310"/>
                  <a:pt x="691807" y="549501"/>
                </a:cubicBezTo>
                <a:cubicBezTo>
                  <a:pt x="657041" y="549691"/>
                  <a:pt x="643230" y="560645"/>
                  <a:pt x="644658" y="596364"/>
                </a:cubicBezTo>
                <a:cubicBezTo>
                  <a:pt x="646849" y="648656"/>
                  <a:pt x="645992" y="701044"/>
                  <a:pt x="644944" y="753431"/>
                </a:cubicBezTo>
                <a:cubicBezTo>
                  <a:pt x="644277" y="784006"/>
                  <a:pt x="648373" y="805533"/>
                  <a:pt x="687521" y="805723"/>
                </a:cubicBezTo>
                <a:cubicBezTo>
                  <a:pt x="724478" y="805914"/>
                  <a:pt x="740099" y="792198"/>
                  <a:pt x="737718" y="755241"/>
                </a:cubicBezTo>
                <a:cubicBezTo>
                  <a:pt x="736098" y="730000"/>
                  <a:pt x="737432" y="704473"/>
                  <a:pt x="737432" y="679136"/>
                </a:cubicBezTo>
                <a:close/>
                <a:moveTo>
                  <a:pt x="405200" y="680851"/>
                </a:moveTo>
                <a:cubicBezTo>
                  <a:pt x="405200" y="709330"/>
                  <a:pt x="406152" y="737905"/>
                  <a:pt x="404914" y="766290"/>
                </a:cubicBezTo>
                <a:cubicBezTo>
                  <a:pt x="403771" y="793246"/>
                  <a:pt x="411105" y="808581"/>
                  <a:pt x="442157" y="805628"/>
                </a:cubicBezTo>
                <a:cubicBezTo>
                  <a:pt x="469113" y="803152"/>
                  <a:pt x="498164" y="808390"/>
                  <a:pt x="497402" y="766385"/>
                </a:cubicBezTo>
                <a:cubicBezTo>
                  <a:pt x="496354" y="711045"/>
                  <a:pt x="495878" y="655514"/>
                  <a:pt x="497783" y="600174"/>
                </a:cubicBezTo>
                <a:cubicBezTo>
                  <a:pt x="499021" y="563979"/>
                  <a:pt x="486543" y="549406"/>
                  <a:pt x="448634" y="549406"/>
                </a:cubicBezTo>
                <a:cubicBezTo>
                  <a:pt x="410058" y="549406"/>
                  <a:pt x="403676" y="568932"/>
                  <a:pt x="404914" y="600079"/>
                </a:cubicBezTo>
                <a:cubicBezTo>
                  <a:pt x="405962" y="626939"/>
                  <a:pt x="405105" y="653895"/>
                  <a:pt x="405295" y="680851"/>
                </a:cubicBezTo>
                <a:close/>
                <a:moveTo>
                  <a:pt x="258991" y="1069090"/>
                </a:moveTo>
                <a:cubicBezTo>
                  <a:pt x="258991" y="1042134"/>
                  <a:pt x="257562" y="1015178"/>
                  <a:pt x="259372" y="988318"/>
                </a:cubicBezTo>
                <a:cubicBezTo>
                  <a:pt x="261563" y="955171"/>
                  <a:pt x="251657" y="939264"/>
                  <a:pt x="214700" y="939073"/>
                </a:cubicBezTo>
                <a:cubicBezTo>
                  <a:pt x="179362" y="938978"/>
                  <a:pt x="166313" y="951361"/>
                  <a:pt x="167361" y="986032"/>
                </a:cubicBezTo>
                <a:cubicBezTo>
                  <a:pt x="168980" y="1039848"/>
                  <a:pt x="169170" y="1093759"/>
                  <a:pt x="167361" y="1147576"/>
                </a:cubicBezTo>
                <a:cubicBezTo>
                  <a:pt x="166218" y="1182818"/>
                  <a:pt x="180410" y="1195010"/>
                  <a:pt x="214986" y="1194629"/>
                </a:cubicBezTo>
                <a:cubicBezTo>
                  <a:pt x="247466" y="1194248"/>
                  <a:pt x="261468" y="1182723"/>
                  <a:pt x="259467" y="1149766"/>
                </a:cubicBezTo>
                <a:cubicBezTo>
                  <a:pt x="257753" y="1122906"/>
                  <a:pt x="259086" y="1095950"/>
                  <a:pt x="258991" y="1068994"/>
                </a:cubicBezTo>
                <a:close/>
                <a:moveTo>
                  <a:pt x="497116" y="1063565"/>
                </a:moveTo>
                <a:cubicBezTo>
                  <a:pt x="497116" y="1033466"/>
                  <a:pt x="496735" y="1003367"/>
                  <a:pt x="497211" y="973268"/>
                </a:cubicBezTo>
                <a:cubicBezTo>
                  <a:pt x="497783" y="940312"/>
                  <a:pt x="475399" y="939835"/>
                  <a:pt x="451872" y="940026"/>
                </a:cubicBezTo>
                <a:cubicBezTo>
                  <a:pt x="428727" y="940216"/>
                  <a:pt x="405771" y="939835"/>
                  <a:pt x="405771" y="972792"/>
                </a:cubicBezTo>
                <a:cubicBezTo>
                  <a:pt x="405771" y="1034609"/>
                  <a:pt x="405962" y="1096426"/>
                  <a:pt x="405390" y="1158244"/>
                </a:cubicBezTo>
                <a:cubicBezTo>
                  <a:pt x="405105" y="1193296"/>
                  <a:pt x="428346" y="1194058"/>
                  <a:pt x="453777" y="1194248"/>
                </a:cubicBezTo>
                <a:cubicBezTo>
                  <a:pt x="478733" y="1194439"/>
                  <a:pt x="498069" y="1190248"/>
                  <a:pt x="497211" y="1158720"/>
                </a:cubicBezTo>
                <a:cubicBezTo>
                  <a:pt x="496354" y="1127097"/>
                  <a:pt x="497021" y="1095379"/>
                  <a:pt x="497021" y="1063660"/>
                </a:cubicBezTo>
                <a:close/>
                <a:moveTo>
                  <a:pt x="645516" y="1066232"/>
                </a:moveTo>
                <a:cubicBezTo>
                  <a:pt x="645516" y="1094617"/>
                  <a:pt x="646944" y="1123096"/>
                  <a:pt x="645135" y="1151290"/>
                </a:cubicBezTo>
                <a:cubicBezTo>
                  <a:pt x="642944" y="1185390"/>
                  <a:pt x="659327" y="1194820"/>
                  <a:pt x="690569" y="1194534"/>
                </a:cubicBezTo>
                <a:cubicBezTo>
                  <a:pt x="720858" y="1194248"/>
                  <a:pt x="738480" y="1186342"/>
                  <a:pt x="737718" y="1151957"/>
                </a:cubicBezTo>
                <a:cubicBezTo>
                  <a:pt x="736479" y="1096807"/>
                  <a:pt x="735813" y="1041562"/>
                  <a:pt x="738099" y="986508"/>
                </a:cubicBezTo>
                <a:cubicBezTo>
                  <a:pt x="739527" y="951075"/>
                  <a:pt x="725716" y="940026"/>
                  <a:pt x="691521" y="939454"/>
                </a:cubicBezTo>
                <a:cubicBezTo>
                  <a:pt x="656660" y="938883"/>
                  <a:pt x="642372" y="950503"/>
                  <a:pt x="645135" y="985841"/>
                </a:cubicBezTo>
                <a:cubicBezTo>
                  <a:pt x="647230" y="1012511"/>
                  <a:pt x="645516" y="1039372"/>
                  <a:pt x="645516" y="1066232"/>
                </a:cubicBezTo>
                <a:close/>
                <a:moveTo>
                  <a:pt x="405009" y="245463"/>
                </a:moveTo>
                <a:cubicBezTo>
                  <a:pt x="405009" y="245463"/>
                  <a:pt x="405200" y="245463"/>
                  <a:pt x="405200" y="245463"/>
                </a:cubicBezTo>
                <a:cubicBezTo>
                  <a:pt x="405200" y="275562"/>
                  <a:pt x="405962" y="305661"/>
                  <a:pt x="405009" y="335665"/>
                </a:cubicBezTo>
                <a:cubicBezTo>
                  <a:pt x="403866" y="371288"/>
                  <a:pt x="425298" y="376622"/>
                  <a:pt x="454254" y="376717"/>
                </a:cubicBezTo>
                <a:cubicBezTo>
                  <a:pt x="483591" y="376813"/>
                  <a:pt x="498164" y="366335"/>
                  <a:pt x="497497" y="335093"/>
                </a:cubicBezTo>
                <a:cubicBezTo>
                  <a:pt x="496354" y="281277"/>
                  <a:pt x="496068" y="227461"/>
                  <a:pt x="497688" y="173644"/>
                </a:cubicBezTo>
                <a:cubicBezTo>
                  <a:pt x="498735" y="139164"/>
                  <a:pt x="490163" y="121447"/>
                  <a:pt x="450539" y="120971"/>
                </a:cubicBezTo>
                <a:cubicBezTo>
                  <a:pt x="409200" y="120495"/>
                  <a:pt x="403009" y="141164"/>
                  <a:pt x="404819" y="174216"/>
                </a:cubicBezTo>
                <a:cubicBezTo>
                  <a:pt x="406057" y="197933"/>
                  <a:pt x="405105" y="221650"/>
                  <a:pt x="405105" y="245463"/>
                </a:cubicBezTo>
                <a:close/>
              </a:path>
            </a:pathLst>
          </a:custGeom>
          <a:solidFill>
            <a:srgbClr val="E46C0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700000000000000" pitchFamily="2" charset="-78"/>
            </a:endParaRPr>
          </a:p>
        </p:txBody>
      </p:sp>
      <p:sp>
        <p:nvSpPr>
          <p:cNvPr id="17" name="Gráfico 2">
            <a:extLst>
              <a:ext uri="{FF2B5EF4-FFF2-40B4-BE49-F238E27FC236}">
                <a16:creationId xmlns:a16="http://schemas.microsoft.com/office/drawing/2014/main" id="{BA6F3C5A-3D2B-4968-9B1A-8FAFA32CD70B}"/>
              </a:ext>
            </a:extLst>
          </p:cNvPr>
          <p:cNvSpPr/>
          <p:nvPr/>
        </p:nvSpPr>
        <p:spPr>
          <a:xfrm>
            <a:off x="1214430" y="2753942"/>
            <a:ext cx="1149864" cy="1932167"/>
          </a:xfrm>
          <a:custGeom>
            <a:avLst/>
            <a:gdLst>
              <a:gd name="connsiteX0" fmla="*/ 1149864 w 1149864"/>
              <a:gd name="connsiteY0" fmla="*/ 968601 h 1932167"/>
              <a:gd name="connsiteX1" fmla="*/ 1149864 w 1149864"/>
              <a:gd name="connsiteY1" fmla="*/ 1863475 h 1932167"/>
              <a:gd name="connsiteX2" fmla="*/ 1080522 w 1149864"/>
              <a:gd name="connsiteY2" fmla="*/ 1931483 h 1932167"/>
              <a:gd name="connsiteX3" fmla="*/ 733050 w 1149864"/>
              <a:gd name="connsiteY3" fmla="*/ 1931483 h 1932167"/>
              <a:gd name="connsiteX4" fmla="*/ 668090 w 1149864"/>
              <a:gd name="connsiteY4" fmla="*/ 1868618 h 1932167"/>
              <a:gd name="connsiteX5" fmla="*/ 668471 w 1149864"/>
              <a:gd name="connsiteY5" fmla="*/ 1702026 h 1932167"/>
              <a:gd name="connsiteX6" fmla="*/ 622846 w 1149864"/>
              <a:gd name="connsiteY6" fmla="*/ 1653734 h 1932167"/>
              <a:gd name="connsiteX7" fmla="*/ 482638 w 1149864"/>
              <a:gd name="connsiteY7" fmla="*/ 1788227 h 1932167"/>
              <a:gd name="connsiteX8" fmla="*/ 482638 w 1149864"/>
              <a:gd name="connsiteY8" fmla="*/ 1892907 h 1932167"/>
              <a:gd name="connsiteX9" fmla="*/ 443205 w 1149864"/>
              <a:gd name="connsiteY9" fmla="*/ 1932150 h 1932167"/>
              <a:gd name="connsiteX10" fmla="*/ 48108 w 1149864"/>
              <a:gd name="connsiteY10" fmla="*/ 1932150 h 1932167"/>
              <a:gd name="connsiteX11" fmla="*/ 197 w 1149864"/>
              <a:gd name="connsiteY11" fmla="*/ 1882430 h 1932167"/>
              <a:gd name="connsiteX12" fmla="*/ 1340 w 1149864"/>
              <a:gd name="connsiteY12" fmla="*/ 1011368 h 1932167"/>
              <a:gd name="connsiteX13" fmla="*/ 6 w 1149864"/>
              <a:gd name="connsiteY13" fmla="*/ 60297 h 1932167"/>
              <a:gd name="connsiteX14" fmla="*/ 56871 w 1149864"/>
              <a:gd name="connsiteY14" fmla="*/ 4 h 1932167"/>
              <a:gd name="connsiteX15" fmla="*/ 1085094 w 1149864"/>
              <a:gd name="connsiteY15" fmla="*/ 1147 h 1932167"/>
              <a:gd name="connsiteX16" fmla="*/ 1149864 w 1149864"/>
              <a:gd name="connsiteY16" fmla="*/ 68965 h 1932167"/>
              <a:gd name="connsiteX17" fmla="*/ 1149864 w 1149864"/>
              <a:gd name="connsiteY17" fmla="*/ 968601 h 1932167"/>
              <a:gd name="connsiteX18" fmla="*/ 982986 w 1149864"/>
              <a:gd name="connsiteY18" fmla="*/ 684375 h 1932167"/>
              <a:gd name="connsiteX19" fmla="*/ 983272 w 1149864"/>
              <a:gd name="connsiteY19" fmla="*/ 589696 h 1932167"/>
              <a:gd name="connsiteX20" fmla="*/ 939743 w 1149864"/>
              <a:gd name="connsiteY20" fmla="*/ 549787 h 1932167"/>
              <a:gd name="connsiteX21" fmla="*/ 890880 w 1149864"/>
              <a:gd name="connsiteY21" fmla="*/ 589506 h 1932167"/>
              <a:gd name="connsiteX22" fmla="*/ 890499 w 1149864"/>
              <a:gd name="connsiteY22" fmla="*/ 755146 h 1932167"/>
              <a:gd name="connsiteX23" fmla="*/ 949554 w 1149864"/>
              <a:gd name="connsiteY23" fmla="*/ 806581 h 1932167"/>
              <a:gd name="connsiteX24" fmla="*/ 982701 w 1149864"/>
              <a:gd name="connsiteY24" fmla="*/ 755336 h 1932167"/>
              <a:gd name="connsiteX25" fmla="*/ 982891 w 1149864"/>
              <a:gd name="connsiteY25" fmla="*/ 684375 h 1932167"/>
              <a:gd name="connsiteX26" fmla="*/ 983082 w 1149864"/>
              <a:gd name="connsiteY26" fmla="*/ 254416 h 1932167"/>
              <a:gd name="connsiteX27" fmla="*/ 983558 w 1149864"/>
              <a:gd name="connsiteY27" fmla="*/ 159357 h 1932167"/>
              <a:gd name="connsiteX28" fmla="*/ 938695 w 1149864"/>
              <a:gd name="connsiteY28" fmla="*/ 121924 h 1932167"/>
              <a:gd name="connsiteX29" fmla="*/ 891165 w 1149864"/>
              <a:gd name="connsiteY29" fmla="*/ 157642 h 1932167"/>
              <a:gd name="connsiteX30" fmla="*/ 891165 w 1149864"/>
              <a:gd name="connsiteY30" fmla="*/ 338236 h 1932167"/>
              <a:gd name="connsiteX31" fmla="*/ 950982 w 1149864"/>
              <a:gd name="connsiteY31" fmla="*/ 379956 h 1932167"/>
              <a:gd name="connsiteX32" fmla="*/ 983082 w 1149864"/>
              <a:gd name="connsiteY32" fmla="*/ 339951 h 1932167"/>
              <a:gd name="connsiteX33" fmla="*/ 983082 w 1149864"/>
              <a:gd name="connsiteY33" fmla="*/ 254416 h 1932167"/>
              <a:gd name="connsiteX34" fmla="*/ 737337 w 1149864"/>
              <a:gd name="connsiteY34" fmla="*/ 256321 h 1932167"/>
              <a:gd name="connsiteX35" fmla="*/ 737622 w 1149864"/>
              <a:gd name="connsiteY35" fmla="*/ 161262 h 1932167"/>
              <a:gd name="connsiteX36" fmla="*/ 688283 w 1149864"/>
              <a:gd name="connsiteY36" fmla="*/ 121638 h 1932167"/>
              <a:gd name="connsiteX37" fmla="*/ 645039 w 1149864"/>
              <a:gd name="connsiteY37" fmla="*/ 162024 h 1932167"/>
              <a:gd name="connsiteX38" fmla="*/ 644944 w 1149864"/>
              <a:gd name="connsiteY38" fmla="*/ 333188 h 1932167"/>
              <a:gd name="connsiteX39" fmla="*/ 700475 w 1149864"/>
              <a:gd name="connsiteY39" fmla="*/ 377670 h 1932167"/>
              <a:gd name="connsiteX40" fmla="*/ 737622 w 1149864"/>
              <a:gd name="connsiteY40" fmla="*/ 332426 h 1932167"/>
              <a:gd name="connsiteX41" fmla="*/ 737432 w 1149864"/>
              <a:gd name="connsiteY41" fmla="*/ 256321 h 1932167"/>
              <a:gd name="connsiteX42" fmla="*/ 167742 w 1149864"/>
              <a:gd name="connsiteY42" fmla="*/ 252226 h 1932167"/>
              <a:gd name="connsiteX43" fmla="*/ 167551 w 1149864"/>
              <a:gd name="connsiteY43" fmla="*/ 337760 h 1932167"/>
              <a:gd name="connsiteX44" fmla="*/ 204889 w 1149864"/>
              <a:gd name="connsiteY44" fmla="*/ 377575 h 1932167"/>
              <a:gd name="connsiteX45" fmla="*/ 259467 w 1149864"/>
              <a:gd name="connsiteY45" fmla="*/ 337284 h 1932167"/>
              <a:gd name="connsiteX46" fmla="*/ 259563 w 1149864"/>
              <a:gd name="connsiteY46" fmla="*/ 175740 h 1932167"/>
              <a:gd name="connsiteX47" fmla="*/ 215748 w 1149864"/>
              <a:gd name="connsiteY47" fmla="*/ 120876 h 1932167"/>
              <a:gd name="connsiteX48" fmla="*/ 167265 w 1149864"/>
              <a:gd name="connsiteY48" fmla="*/ 176311 h 1932167"/>
              <a:gd name="connsiteX49" fmla="*/ 167646 w 1149864"/>
              <a:gd name="connsiteY49" fmla="*/ 252321 h 1932167"/>
              <a:gd name="connsiteX50" fmla="*/ 167742 w 1149864"/>
              <a:gd name="connsiteY50" fmla="*/ 675802 h 1932167"/>
              <a:gd name="connsiteX51" fmla="*/ 167932 w 1149864"/>
              <a:gd name="connsiteY51" fmla="*/ 675802 h 1932167"/>
              <a:gd name="connsiteX52" fmla="*/ 167742 w 1149864"/>
              <a:gd name="connsiteY52" fmla="*/ 766195 h 1932167"/>
              <a:gd name="connsiteX53" fmla="*/ 213843 w 1149864"/>
              <a:gd name="connsiteY53" fmla="*/ 805152 h 1932167"/>
              <a:gd name="connsiteX54" fmla="*/ 259467 w 1149864"/>
              <a:gd name="connsiteY54" fmla="*/ 766004 h 1932167"/>
              <a:gd name="connsiteX55" fmla="*/ 259658 w 1149864"/>
              <a:gd name="connsiteY55" fmla="*/ 604270 h 1932167"/>
              <a:gd name="connsiteX56" fmla="*/ 216033 w 1149864"/>
              <a:gd name="connsiteY56" fmla="*/ 549120 h 1932167"/>
              <a:gd name="connsiteX57" fmla="*/ 167456 w 1149864"/>
              <a:gd name="connsiteY57" fmla="*/ 604460 h 1932167"/>
              <a:gd name="connsiteX58" fmla="*/ 167742 w 1149864"/>
              <a:gd name="connsiteY58" fmla="*/ 675802 h 1932167"/>
              <a:gd name="connsiteX59" fmla="*/ 983177 w 1149864"/>
              <a:gd name="connsiteY59" fmla="*/ 1070423 h 1932167"/>
              <a:gd name="connsiteX60" fmla="*/ 983463 w 1149864"/>
              <a:gd name="connsiteY60" fmla="*/ 980031 h 1932167"/>
              <a:gd name="connsiteX61" fmla="*/ 940029 w 1149864"/>
              <a:gd name="connsiteY61" fmla="*/ 939454 h 1932167"/>
              <a:gd name="connsiteX62" fmla="*/ 891070 w 1149864"/>
              <a:gd name="connsiteY62" fmla="*/ 979745 h 1932167"/>
              <a:gd name="connsiteX63" fmla="*/ 891070 w 1149864"/>
              <a:gd name="connsiteY63" fmla="*/ 1151005 h 1932167"/>
              <a:gd name="connsiteX64" fmla="*/ 937552 w 1149864"/>
              <a:gd name="connsiteY64" fmla="*/ 1194629 h 1932167"/>
              <a:gd name="connsiteX65" fmla="*/ 983653 w 1149864"/>
              <a:gd name="connsiteY65" fmla="*/ 1151290 h 1932167"/>
              <a:gd name="connsiteX66" fmla="*/ 983272 w 1149864"/>
              <a:gd name="connsiteY66" fmla="*/ 1070423 h 1932167"/>
              <a:gd name="connsiteX67" fmla="*/ 167646 w 1149864"/>
              <a:gd name="connsiteY67" fmla="*/ 1455709 h 1932167"/>
              <a:gd name="connsiteX68" fmla="*/ 167837 w 1149864"/>
              <a:gd name="connsiteY68" fmla="*/ 1455709 h 1932167"/>
              <a:gd name="connsiteX69" fmla="*/ 167646 w 1149864"/>
              <a:gd name="connsiteY69" fmla="*/ 1546006 h 1932167"/>
              <a:gd name="connsiteX70" fmla="*/ 213938 w 1149864"/>
              <a:gd name="connsiteY70" fmla="*/ 1583821 h 1932167"/>
              <a:gd name="connsiteX71" fmla="*/ 259563 w 1149864"/>
              <a:gd name="connsiteY71" fmla="*/ 1545530 h 1932167"/>
              <a:gd name="connsiteX72" fmla="*/ 259753 w 1149864"/>
              <a:gd name="connsiteY72" fmla="*/ 1379224 h 1932167"/>
              <a:gd name="connsiteX73" fmla="*/ 215938 w 1149864"/>
              <a:gd name="connsiteY73" fmla="*/ 1328836 h 1932167"/>
              <a:gd name="connsiteX74" fmla="*/ 167456 w 1149864"/>
              <a:gd name="connsiteY74" fmla="*/ 1379795 h 1932167"/>
              <a:gd name="connsiteX75" fmla="*/ 167837 w 1149864"/>
              <a:gd name="connsiteY75" fmla="*/ 1455805 h 1932167"/>
              <a:gd name="connsiteX76" fmla="*/ 497211 w 1149864"/>
              <a:gd name="connsiteY76" fmla="*/ 1460853 h 1932167"/>
              <a:gd name="connsiteX77" fmla="*/ 497497 w 1149864"/>
              <a:gd name="connsiteY77" fmla="*/ 1370461 h 1932167"/>
              <a:gd name="connsiteX78" fmla="*/ 454539 w 1149864"/>
              <a:gd name="connsiteY78" fmla="*/ 1329217 h 1932167"/>
              <a:gd name="connsiteX79" fmla="*/ 404914 w 1149864"/>
              <a:gd name="connsiteY79" fmla="*/ 1369318 h 1932167"/>
              <a:gd name="connsiteX80" fmla="*/ 404628 w 1149864"/>
              <a:gd name="connsiteY80" fmla="*/ 1535815 h 1932167"/>
              <a:gd name="connsiteX81" fmla="*/ 451015 w 1149864"/>
              <a:gd name="connsiteY81" fmla="*/ 1584297 h 1932167"/>
              <a:gd name="connsiteX82" fmla="*/ 497592 w 1149864"/>
              <a:gd name="connsiteY82" fmla="*/ 1536863 h 1932167"/>
              <a:gd name="connsiteX83" fmla="*/ 497116 w 1149864"/>
              <a:gd name="connsiteY83" fmla="*/ 1460758 h 1932167"/>
              <a:gd name="connsiteX84" fmla="*/ 645420 w 1149864"/>
              <a:gd name="connsiteY84" fmla="*/ 1453900 h 1932167"/>
              <a:gd name="connsiteX85" fmla="*/ 645135 w 1149864"/>
              <a:gd name="connsiteY85" fmla="*/ 1544292 h 1932167"/>
              <a:gd name="connsiteX86" fmla="*/ 689331 w 1149864"/>
              <a:gd name="connsiteY86" fmla="*/ 1584106 h 1932167"/>
              <a:gd name="connsiteX87" fmla="*/ 737813 w 1149864"/>
              <a:gd name="connsiteY87" fmla="*/ 1542959 h 1932167"/>
              <a:gd name="connsiteX88" fmla="*/ 738003 w 1149864"/>
              <a:gd name="connsiteY88" fmla="*/ 1381224 h 1932167"/>
              <a:gd name="connsiteX89" fmla="*/ 690283 w 1149864"/>
              <a:gd name="connsiteY89" fmla="*/ 1328836 h 1932167"/>
              <a:gd name="connsiteX90" fmla="*/ 645135 w 1149864"/>
              <a:gd name="connsiteY90" fmla="*/ 1382653 h 1932167"/>
              <a:gd name="connsiteX91" fmla="*/ 645516 w 1149864"/>
              <a:gd name="connsiteY91" fmla="*/ 1453995 h 1932167"/>
              <a:gd name="connsiteX92" fmla="*/ 891165 w 1149864"/>
              <a:gd name="connsiteY92" fmla="*/ 1456662 h 1932167"/>
              <a:gd name="connsiteX93" fmla="*/ 891356 w 1149864"/>
              <a:gd name="connsiteY93" fmla="*/ 1456662 h 1932167"/>
              <a:gd name="connsiteX94" fmla="*/ 891165 w 1149864"/>
              <a:gd name="connsiteY94" fmla="*/ 1546959 h 1932167"/>
              <a:gd name="connsiteX95" fmla="*/ 938409 w 1149864"/>
              <a:gd name="connsiteY95" fmla="*/ 1583821 h 1932167"/>
              <a:gd name="connsiteX96" fmla="*/ 983367 w 1149864"/>
              <a:gd name="connsiteY96" fmla="*/ 1544673 h 1932167"/>
              <a:gd name="connsiteX97" fmla="*/ 983558 w 1149864"/>
              <a:gd name="connsiteY97" fmla="*/ 1378271 h 1932167"/>
              <a:gd name="connsiteX98" fmla="*/ 938695 w 1149864"/>
              <a:gd name="connsiteY98" fmla="*/ 1328741 h 1932167"/>
              <a:gd name="connsiteX99" fmla="*/ 890784 w 1149864"/>
              <a:gd name="connsiteY99" fmla="*/ 1380557 h 1932167"/>
              <a:gd name="connsiteX100" fmla="*/ 891070 w 1149864"/>
              <a:gd name="connsiteY100" fmla="*/ 1456567 h 1932167"/>
              <a:gd name="connsiteX101" fmla="*/ 737432 w 1149864"/>
              <a:gd name="connsiteY101" fmla="*/ 679041 h 1932167"/>
              <a:gd name="connsiteX102" fmla="*/ 737718 w 1149864"/>
              <a:gd name="connsiteY102" fmla="*/ 598174 h 1932167"/>
              <a:gd name="connsiteX103" fmla="*/ 691807 w 1149864"/>
              <a:gd name="connsiteY103" fmla="*/ 549501 h 1932167"/>
              <a:gd name="connsiteX104" fmla="*/ 644658 w 1149864"/>
              <a:gd name="connsiteY104" fmla="*/ 596364 h 1932167"/>
              <a:gd name="connsiteX105" fmla="*/ 644944 w 1149864"/>
              <a:gd name="connsiteY105" fmla="*/ 753431 h 1932167"/>
              <a:gd name="connsiteX106" fmla="*/ 687521 w 1149864"/>
              <a:gd name="connsiteY106" fmla="*/ 805723 h 1932167"/>
              <a:gd name="connsiteX107" fmla="*/ 737718 w 1149864"/>
              <a:gd name="connsiteY107" fmla="*/ 755241 h 1932167"/>
              <a:gd name="connsiteX108" fmla="*/ 737432 w 1149864"/>
              <a:gd name="connsiteY108" fmla="*/ 679136 h 1932167"/>
              <a:gd name="connsiteX109" fmla="*/ 405200 w 1149864"/>
              <a:gd name="connsiteY109" fmla="*/ 680851 h 1932167"/>
              <a:gd name="connsiteX110" fmla="*/ 404914 w 1149864"/>
              <a:gd name="connsiteY110" fmla="*/ 766290 h 1932167"/>
              <a:gd name="connsiteX111" fmla="*/ 442157 w 1149864"/>
              <a:gd name="connsiteY111" fmla="*/ 805628 h 1932167"/>
              <a:gd name="connsiteX112" fmla="*/ 497402 w 1149864"/>
              <a:gd name="connsiteY112" fmla="*/ 766385 h 1932167"/>
              <a:gd name="connsiteX113" fmla="*/ 497783 w 1149864"/>
              <a:gd name="connsiteY113" fmla="*/ 600174 h 1932167"/>
              <a:gd name="connsiteX114" fmla="*/ 448634 w 1149864"/>
              <a:gd name="connsiteY114" fmla="*/ 549406 h 1932167"/>
              <a:gd name="connsiteX115" fmla="*/ 404914 w 1149864"/>
              <a:gd name="connsiteY115" fmla="*/ 600079 h 1932167"/>
              <a:gd name="connsiteX116" fmla="*/ 405295 w 1149864"/>
              <a:gd name="connsiteY116" fmla="*/ 680851 h 1932167"/>
              <a:gd name="connsiteX117" fmla="*/ 258991 w 1149864"/>
              <a:gd name="connsiteY117" fmla="*/ 1069090 h 1932167"/>
              <a:gd name="connsiteX118" fmla="*/ 259372 w 1149864"/>
              <a:gd name="connsiteY118" fmla="*/ 988318 h 1932167"/>
              <a:gd name="connsiteX119" fmla="*/ 214700 w 1149864"/>
              <a:gd name="connsiteY119" fmla="*/ 939073 h 1932167"/>
              <a:gd name="connsiteX120" fmla="*/ 167361 w 1149864"/>
              <a:gd name="connsiteY120" fmla="*/ 986032 h 1932167"/>
              <a:gd name="connsiteX121" fmla="*/ 167361 w 1149864"/>
              <a:gd name="connsiteY121" fmla="*/ 1147576 h 1932167"/>
              <a:gd name="connsiteX122" fmla="*/ 214986 w 1149864"/>
              <a:gd name="connsiteY122" fmla="*/ 1194629 h 1932167"/>
              <a:gd name="connsiteX123" fmla="*/ 259467 w 1149864"/>
              <a:gd name="connsiteY123" fmla="*/ 1149766 h 1932167"/>
              <a:gd name="connsiteX124" fmla="*/ 258991 w 1149864"/>
              <a:gd name="connsiteY124" fmla="*/ 1068994 h 1932167"/>
              <a:gd name="connsiteX125" fmla="*/ 497116 w 1149864"/>
              <a:gd name="connsiteY125" fmla="*/ 1063565 h 1932167"/>
              <a:gd name="connsiteX126" fmla="*/ 497211 w 1149864"/>
              <a:gd name="connsiteY126" fmla="*/ 973268 h 1932167"/>
              <a:gd name="connsiteX127" fmla="*/ 451872 w 1149864"/>
              <a:gd name="connsiteY127" fmla="*/ 940026 h 1932167"/>
              <a:gd name="connsiteX128" fmla="*/ 405771 w 1149864"/>
              <a:gd name="connsiteY128" fmla="*/ 972792 h 1932167"/>
              <a:gd name="connsiteX129" fmla="*/ 405390 w 1149864"/>
              <a:gd name="connsiteY129" fmla="*/ 1158244 h 1932167"/>
              <a:gd name="connsiteX130" fmla="*/ 453777 w 1149864"/>
              <a:gd name="connsiteY130" fmla="*/ 1194248 h 1932167"/>
              <a:gd name="connsiteX131" fmla="*/ 497211 w 1149864"/>
              <a:gd name="connsiteY131" fmla="*/ 1158720 h 1932167"/>
              <a:gd name="connsiteX132" fmla="*/ 497021 w 1149864"/>
              <a:gd name="connsiteY132" fmla="*/ 1063660 h 1932167"/>
              <a:gd name="connsiteX133" fmla="*/ 645516 w 1149864"/>
              <a:gd name="connsiteY133" fmla="*/ 1066232 h 1932167"/>
              <a:gd name="connsiteX134" fmla="*/ 645135 w 1149864"/>
              <a:gd name="connsiteY134" fmla="*/ 1151290 h 1932167"/>
              <a:gd name="connsiteX135" fmla="*/ 690569 w 1149864"/>
              <a:gd name="connsiteY135" fmla="*/ 1194534 h 1932167"/>
              <a:gd name="connsiteX136" fmla="*/ 737718 w 1149864"/>
              <a:gd name="connsiteY136" fmla="*/ 1151957 h 1932167"/>
              <a:gd name="connsiteX137" fmla="*/ 738099 w 1149864"/>
              <a:gd name="connsiteY137" fmla="*/ 986508 h 1932167"/>
              <a:gd name="connsiteX138" fmla="*/ 691521 w 1149864"/>
              <a:gd name="connsiteY138" fmla="*/ 939454 h 1932167"/>
              <a:gd name="connsiteX139" fmla="*/ 645135 w 1149864"/>
              <a:gd name="connsiteY139" fmla="*/ 985841 h 1932167"/>
              <a:gd name="connsiteX140" fmla="*/ 645516 w 1149864"/>
              <a:gd name="connsiteY140" fmla="*/ 1066232 h 1932167"/>
              <a:gd name="connsiteX141" fmla="*/ 405009 w 1149864"/>
              <a:gd name="connsiteY141" fmla="*/ 245463 h 1932167"/>
              <a:gd name="connsiteX142" fmla="*/ 405200 w 1149864"/>
              <a:gd name="connsiteY142" fmla="*/ 245463 h 1932167"/>
              <a:gd name="connsiteX143" fmla="*/ 405009 w 1149864"/>
              <a:gd name="connsiteY143" fmla="*/ 335665 h 1932167"/>
              <a:gd name="connsiteX144" fmla="*/ 454254 w 1149864"/>
              <a:gd name="connsiteY144" fmla="*/ 376717 h 1932167"/>
              <a:gd name="connsiteX145" fmla="*/ 497497 w 1149864"/>
              <a:gd name="connsiteY145" fmla="*/ 335093 h 1932167"/>
              <a:gd name="connsiteX146" fmla="*/ 497688 w 1149864"/>
              <a:gd name="connsiteY146" fmla="*/ 173644 h 1932167"/>
              <a:gd name="connsiteX147" fmla="*/ 450539 w 1149864"/>
              <a:gd name="connsiteY147" fmla="*/ 120971 h 1932167"/>
              <a:gd name="connsiteX148" fmla="*/ 404819 w 1149864"/>
              <a:gd name="connsiteY148" fmla="*/ 174216 h 1932167"/>
              <a:gd name="connsiteX149" fmla="*/ 405105 w 1149864"/>
              <a:gd name="connsiteY149" fmla="*/ 245463 h 193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1149864" h="1932167">
                <a:moveTo>
                  <a:pt x="1149864" y="968601"/>
                </a:moveTo>
                <a:cubicBezTo>
                  <a:pt x="1149864" y="1266924"/>
                  <a:pt x="1149864" y="1565247"/>
                  <a:pt x="1149864" y="1863475"/>
                </a:cubicBezTo>
                <a:cubicBezTo>
                  <a:pt x="1149864" y="1931197"/>
                  <a:pt x="1149674" y="1931388"/>
                  <a:pt x="1080522" y="1931483"/>
                </a:cubicBezTo>
                <a:cubicBezTo>
                  <a:pt x="964698" y="1931674"/>
                  <a:pt x="848874" y="1931674"/>
                  <a:pt x="733050" y="1931483"/>
                </a:cubicBezTo>
                <a:cubicBezTo>
                  <a:pt x="668947" y="1931388"/>
                  <a:pt x="668471" y="1930721"/>
                  <a:pt x="668090" y="1868618"/>
                </a:cubicBezTo>
                <a:cubicBezTo>
                  <a:pt x="667804" y="1813088"/>
                  <a:pt x="666566" y="1757461"/>
                  <a:pt x="668471" y="1702026"/>
                </a:cubicBezTo>
                <a:cubicBezTo>
                  <a:pt x="669614" y="1668117"/>
                  <a:pt x="659041" y="1654401"/>
                  <a:pt x="622846" y="1653734"/>
                </a:cubicBezTo>
                <a:cubicBezTo>
                  <a:pt x="482638" y="1651067"/>
                  <a:pt x="482638" y="1649924"/>
                  <a:pt x="482638" y="1788227"/>
                </a:cubicBezTo>
                <a:cubicBezTo>
                  <a:pt x="482638" y="1823089"/>
                  <a:pt x="481876" y="1858046"/>
                  <a:pt x="482638" y="1892907"/>
                </a:cubicBezTo>
                <a:cubicBezTo>
                  <a:pt x="483305" y="1920910"/>
                  <a:pt x="472351" y="1932436"/>
                  <a:pt x="443205" y="1932150"/>
                </a:cubicBezTo>
                <a:cubicBezTo>
                  <a:pt x="311474" y="1931102"/>
                  <a:pt x="179838" y="1930435"/>
                  <a:pt x="48108" y="1932150"/>
                </a:cubicBezTo>
                <a:cubicBezTo>
                  <a:pt x="9912" y="1932721"/>
                  <a:pt x="6" y="1919386"/>
                  <a:pt x="197" y="1882430"/>
                </a:cubicBezTo>
                <a:cubicBezTo>
                  <a:pt x="1721" y="1592107"/>
                  <a:pt x="1340" y="1301690"/>
                  <a:pt x="1340" y="1011368"/>
                </a:cubicBezTo>
                <a:cubicBezTo>
                  <a:pt x="1340" y="694376"/>
                  <a:pt x="1911" y="377289"/>
                  <a:pt x="6" y="60297"/>
                </a:cubicBezTo>
                <a:cubicBezTo>
                  <a:pt x="-279" y="16196"/>
                  <a:pt x="9055" y="-282"/>
                  <a:pt x="56871" y="4"/>
                </a:cubicBezTo>
                <a:cubicBezTo>
                  <a:pt x="399675" y="2004"/>
                  <a:pt x="742385" y="956"/>
                  <a:pt x="1085094" y="1147"/>
                </a:cubicBezTo>
                <a:cubicBezTo>
                  <a:pt x="1149674" y="1147"/>
                  <a:pt x="1149769" y="1528"/>
                  <a:pt x="1149864" y="68965"/>
                </a:cubicBezTo>
                <a:cubicBezTo>
                  <a:pt x="1149864" y="368812"/>
                  <a:pt x="1149864" y="668754"/>
                  <a:pt x="1149864" y="968601"/>
                </a:cubicBezTo>
                <a:close/>
                <a:moveTo>
                  <a:pt x="982986" y="684375"/>
                </a:moveTo>
                <a:cubicBezTo>
                  <a:pt x="982986" y="652847"/>
                  <a:pt x="981843" y="621224"/>
                  <a:pt x="983272" y="589696"/>
                </a:cubicBezTo>
                <a:cubicBezTo>
                  <a:pt x="984796" y="557502"/>
                  <a:pt x="968794" y="549406"/>
                  <a:pt x="939743" y="549787"/>
                </a:cubicBezTo>
                <a:cubicBezTo>
                  <a:pt x="911358" y="550168"/>
                  <a:pt x="889927" y="552644"/>
                  <a:pt x="890880" y="589506"/>
                </a:cubicBezTo>
                <a:cubicBezTo>
                  <a:pt x="892308" y="644656"/>
                  <a:pt x="893451" y="700091"/>
                  <a:pt x="890499" y="755146"/>
                </a:cubicBezTo>
                <a:cubicBezTo>
                  <a:pt x="888022" y="801437"/>
                  <a:pt x="914311" y="804676"/>
                  <a:pt x="949554" y="806581"/>
                </a:cubicBezTo>
                <a:cubicBezTo>
                  <a:pt x="994416" y="809057"/>
                  <a:pt x="981272" y="777720"/>
                  <a:pt x="982701" y="755336"/>
                </a:cubicBezTo>
                <a:cubicBezTo>
                  <a:pt x="984225" y="731714"/>
                  <a:pt x="983082" y="707997"/>
                  <a:pt x="982891" y="684375"/>
                </a:cubicBezTo>
                <a:close/>
                <a:moveTo>
                  <a:pt x="983082" y="254416"/>
                </a:moveTo>
                <a:cubicBezTo>
                  <a:pt x="983082" y="222698"/>
                  <a:pt x="981367" y="190885"/>
                  <a:pt x="983558" y="159357"/>
                </a:cubicBezTo>
                <a:cubicBezTo>
                  <a:pt x="985939" y="123924"/>
                  <a:pt x="965175" y="121828"/>
                  <a:pt x="938695" y="121924"/>
                </a:cubicBezTo>
                <a:cubicBezTo>
                  <a:pt x="912882" y="121924"/>
                  <a:pt x="890594" y="122209"/>
                  <a:pt x="891165" y="157642"/>
                </a:cubicBezTo>
                <a:cubicBezTo>
                  <a:pt x="892118" y="217840"/>
                  <a:pt x="892023" y="278038"/>
                  <a:pt x="891165" y="338236"/>
                </a:cubicBezTo>
                <a:cubicBezTo>
                  <a:pt x="890594" y="382813"/>
                  <a:pt x="923741" y="377098"/>
                  <a:pt x="950982" y="379956"/>
                </a:cubicBezTo>
                <a:cubicBezTo>
                  <a:pt x="981462" y="383099"/>
                  <a:pt x="983272" y="362239"/>
                  <a:pt x="983082" y="339951"/>
                </a:cubicBezTo>
                <a:cubicBezTo>
                  <a:pt x="982891" y="311471"/>
                  <a:pt x="983082" y="282896"/>
                  <a:pt x="983082" y="254416"/>
                </a:cubicBezTo>
                <a:close/>
                <a:moveTo>
                  <a:pt x="737337" y="256321"/>
                </a:moveTo>
                <a:cubicBezTo>
                  <a:pt x="737337" y="224603"/>
                  <a:pt x="736194" y="192885"/>
                  <a:pt x="737622" y="161262"/>
                </a:cubicBezTo>
                <a:cubicBezTo>
                  <a:pt x="739242" y="124019"/>
                  <a:pt x="716477" y="122114"/>
                  <a:pt x="688283" y="121638"/>
                </a:cubicBezTo>
                <a:cubicBezTo>
                  <a:pt x="658946" y="121162"/>
                  <a:pt x="644087" y="129829"/>
                  <a:pt x="645039" y="162024"/>
                </a:cubicBezTo>
                <a:cubicBezTo>
                  <a:pt x="646563" y="219079"/>
                  <a:pt x="647230" y="276229"/>
                  <a:pt x="644944" y="333188"/>
                </a:cubicBezTo>
                <a:cubicBezTo>
                  <a:pt x="643134" y="376717"/>
                  <a:pt x="670376" y="375384"/>
                  <a:pt x="700475" y="377670"/>
                </a:cubicBezTo>
                <a:cubicBezTo>
                  <a:pt x="737051" y="380432"/>
                  <a:pt x="737908" y="358048"/>
                  <a:pt x="737622" y="332426"/>
                </a:cubicBezTo>
                <a:cubicBezTo>
                  <a:pt x="737337" y="307090"/>
                  <a:pt x="737622" y="281658"/>
                  <a:pt x="737432" y="256321"/>
                </a:cubicBezTo>
                <a:close/>
                <a:moveTo>
                  <a:pt x="167742" y="252226"/>
                </a:moveTo>
                <a:cubicBezTo>
                  <a:pt x="167742" y="280705"/>
                  <a:pt x="168313" y="309280"/>
                  <a:pt x="167551" y="337760"/>
                </a:cubicBezTo>
                <a:cubicBezTo>
                  <a:pt x="166789" y="364049"/>
                  <a:pt x="173266" y="380623"/>
                  <a:pt x="204889" y="377575"/>
                </a:cubicBezTo>
                <a:cubicBezTo>
                  <a:pt x="232035" y="374908"/>
                  <a:pt x="260515" y="379003"/>
                  <a:pt x="259467" y="337284"/>
                </a:cubicBezTo>
                <a:cubicBezTo>
                  <a:pt x="258134" y="283468"/>
                  <a:pt x="258515" y="229556"/>
                  <a:pt x="259563" y="175740"/>
                </a:cubicBezTo>
                <a:cubicBezTo>
                  <a:pt x="260134" y="144307"/>
                  <a:pt x="258896" y="121447"/>
                  <a:pt x="215748" y="120876"/>
                </a:cubicBezTo>
                <a:cubicBezTo>
                  <a:pt x="172123" y="120304"/>
                  <a:pt x="165170" y="140878"/>
                  <a:pt x="167265" y="176311"/>
                </a:cubicBezTo>
                <a:cubicBezTo>
                  <a:pt x="168789" y="201553"/>
                  <a:pt x="167551" y="226984"/>
                  <a:pt x="167646" y="252321"/>
                </a:cubicBezTo>
                <a:close/>
                <a:moveTo>
                  <a:pt x="167742" y="675802"/>
                </a:moveTo>
                <a:lnTo>
                  <a:pt x="167932" y="675802"/>
                </a:lnTo>
                <a:cubicBezTo>
                  <a:pt x="167932" y="705901"/>
                  <a:pt x="168599" y="736096"/>
                  <a:pt x="167742" y="766195"/>
                </a:cubicBezTo>
                <a:cubicBezTo>
                  <a:pt x="166789" y="799246"/>
                  <a:pt x="186506" y="805152"/>
                  <a:pt x="213843" y="805152"/>
                </a:cubicBezTo>
                <a:cubicBezTo>
                  <a:pt x="241370" y="805152"/>
                  <a:pt x="260039" y="799151"/>
                  <a:pt x="259467" y="766004"/>
                </a:cubicBezTo>
                <a:cubicBezTo>
                  <a:pt x="258420" y="712093"/>
                  <a:pt x="258610" y="658181"/>
                  <a:pt x="259658" y="604270"/>
                </a:cubicBezTo>
                <a:cubicBezTo>
                  <a:pt x="260229" y="573028"/>
                  <a:pt x="259372" y="549691"/>
                  <a:pt x="216033" y="549120"/>
                </a:cubicBezTo>
                <a:cubicBezTo>
                  <a:pt x="172409" y="548548"/>
                  <a:pt x="165170" y="569027"/>
                  <a:pt x="167456" y="604460"/>
                </a:cubicBezTo>
                <a:cubicBezTo>
                  <a:pt x="168980" y="628177"/>
                  <a:pt x="167742" y="651990"/>
                  <a:pt x="167742" y="675802"/>
                </a:cubicBezTo>
                <a:close/>
                <a:moveTo>
                  <a:pt x="983177" y="1070423"/>
                </a:moveTo>
                <a:cubicBezTo>
                  <a:pt x="983177" y="1040324"/>
                  <a:pt x="982034" y="1010130"/>
                  <a:pt x="983463" y="980031"/>
                </a:cubicBezTo>
                <a:cubicBezTo>
                  <a:pt x="985082" y="947932"/>
                  <a:pt x="969270" y="939264"/>
                  <a:pt x="940029" y="939454"/>
                </a:cubicBezTo>
                <a:cubicBezTo>
                  <a:pt x="911168" y="939645"/>
                  <a:pt x="890118" y="943169"/>
                  <a:pt x="891070" y="979745"/>
                </a:cubicBezTo>
                <a:cubicBezTo>
                  <a:pt x="892404" y="1036800"/>
                  <a:pt x="892404" y="1093950"/>
                  <a:pt x="891070" y="1151005"/>
                </a:cubicBezTo>
                <a:cubicBezTo>
                  <a:pt x="890213" y="1185104"/>
                  <a:pt x="906405" y="1194439"/>
                  <a:pt x="937552" y="1194629"/>
                </a:cubicBezTo>
                <a:cubicBezTo>
                  <a:pt x="968699" y="1194724"/>
                  <a:pt x="985749" y="1185771"/>
                  <a:pt x="983653" y="1151290"/>
                </a:cubicBezTo>
                <a:cubicBezTo>
                  <a:pt x="981939" y="1124430"/>
                  <a:pt x="983272" y="1097379"/>
                  <a:pt x="983272" y="1070423"/>
                </a:cubicBezTo>
                <a:close/>
                <a:moveTo>
                  <a:pt x="167646" y="1455709"/>
                </a:moveTo>
                <a:lnTo>
                  <a:pt x="167837" y="1455709"/>
                </a:lnTo>
                <a:cubicBezTo>
                  <a:pt x="167837" y="1485809"/>
                  <a:pt x="168694" y="1515907"/>
                  <a:pt x="167646" y="1546006"/>
                </a:cubicBezTo>
                <a:cubicBezTo>
                  <a:pt x="166408" y="1580106"/>
                  <a:pt x="187173" y="1583630"/>
                  <a:pt x="213938" y="1583821"/>
                </a:cubicBezTo>
                <a:cubicBezTo>
                  <a:pt x="241179" y="1583916"/>
                  <a:pt x="260325" y="1579439"/>
                  <a:pt x="259563" y="1545530"/>
                </a:cubicBezTo>
                <a:cubicBezTo>
                  <a:pt x="258229" y="1490095"/>
                  <a:pt x="258324" y="1434564"/>
                  <a:pt x="259753" y="1379224"/>
                </a:cubicBezTo>
                <a:cubicBezTo>
                  <a:pt x="260610" y="1347315"/>
                  <a:pt x="254038" y="1329027"/>
                  <a:pt x="215938" y="1328836"/>
                </a:cubicBezTo>
                <a:cubicBezTo>
                  <a:pt x="177648" y="1328646"/>
                  <a:pt x="164884" y="1343791"/>
                  <a:pt x="167456" y="1379795"/>
                </a:cubicBezTo>
                <a:cubicBezTo>
                  <a:pt x="169266" y="1405036"/>
                  <a:pt x="167837" y="1430468"/>
                  <a:pt x="167837" y="1455805"/>
                </a:cubicBezTo>
                <a:close/>
                <a:moveTo>
                  <a:pt x="497211" y="1460853"/>
                </a:moveTo>
                <a:cubicBezTo>
                  <a:pt x="497211" y="1430754"/>
                  <a:pt x="496068" y="1400560"/>
                  <a:pt x="497497" y="1370461"/>
                </a:cubicBezTo>
                <a:cubicBezTo>
                  <a:pt x="499116" y="1338838"/>
                  <a:pt x="484162" y="1328836"/>
                  <a:pt x="454539" y="1329217"/>
                </a:cubicBezTo>
                <a:cubicBezTo>
                  <a:pt x="426060" y="1329598"/>
                  <a:pt x="404152" y="1332551"/>
                  <a:pt x="404914" y="1369318"/>
                </a:cubicBezTo>
                <a:cubicBezTo>
                  <a:pt x="406057" y="1424848"/>
                  <a:pt x="406248" y="1480379"/>
                  <a:pt x="404628" y="1535815"/>
                </a:cubicBezTo>
                <a:cubicBezTo>
                  <a:pt x="403676" y="1569628"/>
                  <a:pt x="414915" y="1584297"/>
                  <a:pt x="451015" y="1584297"/>
                </a:cubicBezTo>
                <a:cubicBezTo>
                  <a:pt x="486353" y="1584297"/>
                  <a:pt x="500164" y="1571819"/>
                  <a:pt x="497592" y="1536863"/>
                </a:cubicBezTo>
                <a:cubicBezTo>
                  <a:pt x="495687" y="1511621"/>
                  <a:pt x="497211" y="1486094"/>
                  <a:pt x="497116" y="1460758"/>
                </a:cubicBezTo>
                <a:close/>
                <a:moveTo>
                  <a:pt x="645420" y="1453900"/>
                </a:moveTo>
                <a:cubicBezTo>
                  <a:pt x="645420" y="1483999"/>
                  <a:pt x="646659" y="1514193"/>
                  <a:pt x="645135" y="1544292"/>
                </a:cubicBezTo>
                <a:cubicBezTo>
                  <a:pt x="643420" y="1577248"/>
                  <a:pt x="660851" y="1584011"/>
                  <a:pt x="689331" y="1584106"/>
                </a:cubicBezTo>
                <a:cubicBezTo>
                  <a:pt x="718763" y="1584106"/>
                  <a:pt x="738670" y="1578772"/>
                  <a:pt x="737813" y="1542959"/>
                </a:cubicBezTo>
                <a:cubicBezTo>
                  <a:pt x="736479" y="1489047"/>
                  <a:pt x="736384" y="1435135"/>
                  <a:pt x="738003" y="1381224"/>
                </a:cubicBezTo>
                <a:cubicBezTo>
                  <a:pt x="739051" y="1346458"/>
                  <a:pt x="729717" y="1329122"/>
                  <a:pt x="690283" y="1328836"/>
                </a:cubicBezTo>
                <a:cubicBezTo>
                  <a:pt x="648659" y="1328455"/>
                  <a:pt x="643230" y="1349792"/>
                  <a:pt x="645135" y="1382653"/>
                </a:cubicBezTo>
                <a:cubicBezTo>
                  <a:pt x="646468" y="1406370"/>
                  <a:pt x="645420" y="1430182"/>
                  <a:pt x="645516" y="1453995"/>
                </a:cubicBezTo>
                <a:close/>
                <a:moveTo>
                  <a:pt x="891165" y="1456662"/>
                </a:moveTo>
                <a:lnTo>
                  <a:pt x="891356" y="1456662"/>
                </a:lnTo>
                <a:cubicBezTo>
                  <a:pt x="891356" y="1486761"/>
                  <a:pt x="892023" y="1516860"/>
                  <a:pt x="891165" y="1546959"/>
                </a:cubicBezTo>
                <a:cubicBezTo>
                  <a:pt x="890213" y="1581535"/>
                  <a:pt x="912216" y="1583630"/>
                  <a:pt x="938409" y="1583821"/>
                </a:cubicBezTo>
                <a:cubicBezTo>
                  <a:pt x="966032" y="1584011"/>
                  <a:pt x="984225" y="1578201"/>
                  <a:pt x="983367" y="1544673"/>
                </a:cubicBezTo>
                <a:cubicBezTo>
                  <a:pt x="981939" y="1489238"/>
                  <a:pt x="981843" y="1433707"/>
                  <a:pt x="983558" y="1378271"/>
                </a:cubicBezTo>
                <a:cubicBezTo>
                  <a:pt x="984510" y="1345410"/>
                  <a:pt x="975843" y="1329027"/>
                  <a:pt x="938695" y="1328741"/>
                </a:cubicBezTo>
                <a:cubicBezTo>
                  <a:pt x="899643" y="1328360"/>
                  <a:pt x="888498" y="1345315"/>
                  <a:pt x="890784" y="1380557"/>
                </a:cubicBezTo>
                <a:cubicBezTo>
                  <a:pt x="892404" y="1405798"/>
                  <a:pt x="891070" y="1431230"/>
                  <a:pt x="891070" y="1456567"/>
                </a:cubicBezTo>
                <a:close/>
                <a:moveTo>
                  <a:pt x="737432" y="679041"/>
                </a:moveTo>
                <a:cubicBezTo>
                  <a:pt x="737432" y="652085"/>
                  <a:pt x="736194" y="625034"/>
                  <a:pt x="737718" y="598174"/>
                </a:cubicBezTo>
                <a:cubicBezTo>
                  <a:pt x="739623" y="564646"/>
                  <a:pt x="728383" y="549310"/>
                  <a:pt x="691807" y="549501"/>
                </a:cubicBezTo>
                <a:cubicBezTo>
                  <a:pt x="657041" y="549691"/>
                  <a:pt x="643230" y="560645"/>
                  <a:pt x="644658" y="596364"/>
                </a:cubicBezTo>
                <a:cubicBezTo>
                  <a:pt x="646849" y="648656"/>
                  <a:pt x="645992" y="701044"/>
                  <a:pt x="644944" y="753431"/>
                </a:cubicBezTo>
                <a:cubicBezTo>
                  <a:pt x="644277" y="784006"/>
                  <a:pt x="648373" y="805533"/>
                  <a:pt x="687521" y="805723"/>
                </a:cubicBezTo>
                <a:cubicBezTo>
                  <a:pt x="724478" y="805914"/>
                  <a:pt x="740099" y="792198"/>
                  <a:pt x="737718" y="755241"/>
                </a:cubicBezTo>
                <a:cubicBezTo>
                  <a:pt x="736098" y="730000"/>
                  <a:pt x="737432" y="704473"/>
                  <a:pt x="737432" y="679136"/>
                </a:cubicBezTo>
                <a:close/>
                <a:moveTo>
                  <a:pt x="405200" y="680851"/>
                </a:moveTo>
                <a:cubicBezTo>
                  <a:pt x="405200" y="709330"/>
                  <a:pt x="406152" y="737905"/>
                  <a:pt x="404914" y="766290"/>
                </a:cubicBezTo>
                <a:cubicBezTo>
                  <a:pt x="403771" y="793246"/>
                  <a:pt x="411105" y="808581"/>
                  <a:pt x="442157" y="805628"/>
                </a:cubicBezTo>
                <a:cubicBezTo>
                  <a:pt x="469113" y="803152"/>
                  <a:pt x="498164" y="808390"/>
                  <a:pt x="497402" y="766385"/>
                </a:cubicBezTo>
                <a:cubicBezTo>
                  <a:pt x="496354" y="711045"/>
                  <a:pt x="495878" y="655514"/>
                  <a:pt x="497783" y="600174"/>
                </a:cubicBezTo>
                <a:cubicBezTo>
                  <a:pt x="499021" y="563979"/>
                  <a:pt x="486543" y="549406"/>
                  <a:pt x="448634" y="549406"/>
                </a:cubicBezTo>
                <a:cubicBezTo>
                  <a:pt x="410058" y="549406"/>
                  <a:pt x="403676" y="568932"/>
                  <a:pt x="404914" y="600079"/>
                </a:cubicBezTo>
                <a:cubicBezTo>
                  <a:pt x="405962" y="626939"/>
                  <a:pt x="405105" y="653895"/>
                  <a:pt x="405295" y="680851"/>
                </a:cubicBezTo>
                <a:close/>
                <a:moveTo>
                  <a:pt x="258991" y="1069090"/>
                </a:moveTo>
                <a:cubicBezTo>
                  <a:pt x="258991" y="1042134"/>
                  <a:pt x="257562" y="1015178"/>
                  <a:pt x="259372" y="988318"/>
                </a:cubicBezTo>
                <a:cubicBezTo>
                  <a:pt x="261563" y="955171"/>
                  <a:pt x="251657" y="939264"/>
                  <a:pt x="214700" y="939073"/>
                </a:cubicBezTo>
                <a:cubicBezTo>
                  <a:pt x="179362" y="938978"/>
                  <a:pt x="166313" y="951361"/>
                  <a:pt x="167361" y="986032"/>
                </a:cubicBezTo>
                <a:cubicBezTo>
                  <a:pt x="168980" y="1039848"/>
                  <a:pt x="169170" y="1093759"/>
                  <a:pt x="167361" y="1147576"/>
                </a:cubicBezTo>
                <a:cubicBezTo>
                  <a:pt x="166218" y="1182818"/>
                  <a:pt x="180410" y="1195010"/>
                  <a:pt x="214986" y="1194629"/>
                </a:cubicBezTo>
                <a:cubicBezTo>
                  <a:pt x="247466" y="1194248"/>
                  <a:pt x="261468" y="1182723"/>
                  <a:pt x="259467" y="1149766"/>
                </a:cubicBezTo>
                <a:cubicBezTo>
                  <a:pt x="257753" y="1122906"/>
                  <a:pt x="259086" y="1095950"/>
                  <a:pt x="258991" y="1068994"/>
                </a:cubicBezTo>
                <a:close/>
                <a:moveTo>
                  <a:pt x="497116" y="1063565"/>
                </a:moveTo>
                <a:cubicBezTo>
                  <a:pt x="497116" y="1033466"/>
                  <a:pt x="496735" y="1003367"/>
                  <a:pt x="497211" y="973268"/>
                </a:cubicBezTo>
                <a:cubicBezTo>
                  <a:pt x="497783" y="940312"/>
                  <a:pt x="475399" y="939835"/>
                  <a:pt x="451872" y="940026"/>
                </a:cubicBezTo>
                <a:cubicBezTo>
                  <a:pt x="428727" y="940216"/>
                  <a:pt x="405771" y="939835"/>
                  <a:pt x="405771" y="972792"/>
                </a:cubicBezTo>
                <a:cubicBezTo>
                  <a:pt x="405771" y="1034609"/>
                  <a:pt x="405962" y="1096426"/>
                  <a:pt x="405390" y="1158244"/>
                </a:cubicBezTo>
                <a:cubicBezTo>
                  <a:pt x="405105" y="1193296"/>
                  <a:pt x="428346" y="1194058"/>
                  <a:pt x="453777" y="1194248"/>
                </a:cubicBezTo>
                <a:cubicBezTo>
                  <a:pt x="478733" y="1194439"/>
                  <a:pt x="498069" y="1190248"/>
                  <a:pt x="497211" y="1158720"/>
                </a:cubicBezTo>
                <a:cubicBezTo>
                  <a:pt x="496354" y="1127097"/>
                  <a:pt x="497021" y="1095379"/>
                  <a:pt x="497021" y="1063660"/>
                </a:cubicBezTo>
                <a:close/>
                <a:moveTo>
                  <a:pt x="645516" y="1066232"/>
                </a:moveTo>
                <a:cubicBezTo>
                  <a:pt x="645516" y="1094617"/>
                  <a:pt x="646944" y="1123096"/>
                  <a:pt x="645135" y="1151290"/>
                </a:cubicBezTo>
                <a:cubicBezTo>
                  <a:pt x="642944" y="1185390"/>
                  <a:pt x="659327" y="1194820"/>
                  <a:pt x="690569" y="1194534"/>
                </a:cubicBezTo>
                <a:cubicBezTo>
                  <a:pt x="720858" y="1194248"/>
                  <a:pt x="738480" y="1186342"/>
                  <a:pt x="737718" y="1151957"/>
                </a:cubicBezTo>
                <a:cubicBezTo>
                  <a:pt x="736479" y="1096807"/>
                  <a:pt x="735813" y="1041562"/>
                  <a:pt x="738099" y="986508"/>
                </a:cubicBezTo>
                <a:cubicBezTo>
                  <a:pt x="739527" y="951075"/>
                  <a:pt x="725716" y="940026"/>
                  <a:pt x="691521" y="939454"/>
                </a:cubicBezTo>
                <a:cubicBezTo>
                  <a:pt x="656660" y="938883"/>
                  <a:pt x="642372" y="950503"/>
                  <a:pt x="645135" y="985841"/>
                </a:cubicBezTo>
                <a:cubicBezTo>
                  <a:pt x="647230" y="1012511"/>
                  <a:pt x="645516" y="1039372"/>
                  <a:pt x="645516" y="1066232"/>
                </a:cubicBezTo>
                <a:close/>
                <a:moveTo>
                  <a:pt x="405009" y="245463"/>
                </a:moveTo>
                <a:cubicBezTo>
                  <a:pt x="405009" y="245463"/>
                  <a:pt x="405200" y="245463"/>
                  <a:pt x="405200" y="245463"/>
                </a:cubicBezTo>
                <a:cubicBezTo>
                  <a:pt x="405200" y="275562"/>
                  <a:pt x="405962" y="305661"/>
                  <a:pt x="405009" y="335665"/>
                </a:cubicBezTo>
                <a:cubicBezTo>
                  <a:pt x="403866" y="371288"/>
                  <a:pt x="425298" y="376622"/>
                  <a:pt x="454254" y="376717"/>
                </a:cubicBezTo>
                <a:cubicBezTo>
                  <a:pt x="483591" y="376813"/>
                  <a:pt x="498164" y="366335"/>
                  <a:pt x="497497" y="335093"/>
                </a:cubicBezTo>
                <a:cubicBezTo>
                  <a:pt x="496354" y="281277"/>
                  <a:pt x="496068" y="227461"/>
                  <a:pt x="497688" y="173644"/>
                </a:cubicBezTo>
                <a:cubicBezTo>
                  <a:pt x="498735" y="139164"/>
                  <a:pt x="490163" y="121447"/>
                  <a:pt x="450539" y="120971"/>
                </a:cubicBezTo>
                <a:cubicBezTo>
                  <a:pt x="409200" y="120495"/>
                  <a:pt x="403009" y="141164"/>
                  <a:pt x="404819" y="174216"/>
                </a:cubicBezTo>
                <a:cubicBezTo>
                  <a:pt x="406057" y="197933"/>
                  <a:pt x="405105" y="221650"/>
                  <a:pt x="405105" y="24546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1377D0C5-168B-4326-8388-B2C1C677BB5A}"/>
              </a:ext>
            </a:extLst>
          </p:cNvPr>
          <p:cNvGrpSpPr/>
          <p:nvPr/>
        </p:nvGrpSpPr>
        <p:grpSpPr>
          <a:xfrm>
            <a:off x="11682420" y="803547"/>
            <a:ext cx="509580" cy="6054453"/>
            <a:chOff x="11682420" y="-128556"/>
            <a:chExt cx="509580" cy="6986556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5FEA999D-4F02-4F6C-B0A5-396BBFF6C651}"/>
                </a:ext>
              </a:extLst>
            </p:cNvPr>
            <p:cNvCxnSpPr/>
            <p:nvPr/>
          </p:nvCxnSpPr>
          <p:spPr>
            <a:xfrm flipH="1" flipV="1">
              <a:off x="11945378" y="-128556"/>
              <a:ext cx="0" cy="6457951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361DC1DB-B143-4D4B-9902-AEFC8E9E7D08}"/>
                </a:ext>
              </a:extLst>
            </p:cNvPr>
            <p:cNvSpPr/>
            <p:nvPr/>
          </p:nvSpPr>
          <p:spPr>
            <a:xfrm flipH="1">
              <a:off x="11682420" y="6503602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207DA6C-5793-4F96-9E86-E91EF2398D91}"/>
              </a:ext>
            </a:extLst>
          </p:cNvPr>
          <p:cNvGrpSpPr/>
          <p:nvPr/>
        </p:nvGrpSpPr>
        <p:grpSpPr>
          <a:xfrm>
            <a:off x="11731814" y="43677"/>
            <a:ext cx="410791" cy="680076"/>
            <a:chOff x="8075984" y="100024"/>
            <a:chExt cx="1197489" cy="1982477"/>
          </a:xfrm>
        </p:grpSpPr>
        <p:sp>
          <p:nvSpPr>
            <p:cNvPr id="31" name="Gráfico 2">
              <a:extLst>
                <a:ext uri="{FF2B5EF4-FFF2-40B4-BE49-F238E27FC236}">
                  <a16:creationId xmlns:a16="http://schemas.microsoft.com/office/drawing/2014/main" id="{5B4FE1DA-8284-4677-B3A6-75CA6839B657}"/>
                </a:ext>
              </a:extLst>
            </p:cNvPr>
            <p:cNvSpPr/>
            <p:nvPr/>
          </p:nvSpPr>
          <p:spPr>
            <a:xfrm>
              <a:off x="8075984" y="15033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32" name="Gráfico 2">
              <a:extLst>
                <a:ext uri="{FF2B5EF4-FFF2-40B4-BE49-F238E27FC236}">
                  <a16:creationId xmlns:a16="http://schemas.microsoft.com/office/drawing/2014/main" id="{90F9CEC4-026C-4691-8224-4FAA3CDDE1A0}"/>
                </a:ext>
              </a:extLst>
            </p:cNvPr>
            <p:cNvSpPr/>
            <p:nvPr/>
          </p:nvSpPr>
          <p:spPr>
            <a:xfrm>
              <a:off x="8123609" y="10002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91CB6F13-D985-44B6-B3AE-DE559AA1F68D}"/>
              </a:ext>
            </a:extLst>
          </p:cNvPr>
          <p:cNvSpPr/>
          <p:nvPr/>
        </p:nvSpPr>
        <p:spPr>
          <a:xfrm>
            <a:off x="406820" y="303018"/>
            <a:ext cx="5276850" cy="4724400"/>
          </a:xfrm>
          <a:prstGeom prst="roundRect">
            <a:avLst>
              <a:gd name="adj" fmla="val 8794"/>
            </a:avLst>
          </a:prstGeom>
          <a:noFill/>
          <a:ln w="38100">
            <a:solidFill>
              <a:schemeClr val="bg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4D0FC2A5-377F-4EB5-B27D-667BAE5B07C0}"/>
              </a:ext>
            </a:extLst>
          </p:cNvPr>
          <p:cNvSpPr txBox="1"/>
          <p:nvPr/>
        </p:nvSpPr>
        <p:spPr>
          <a:xfrm>
            <a:off x="418490" y="534372"/>
            <a:ext cx="48006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5400" dirty="0">
                <a:solidFill>
                  <a:srgbClr val="E46C0A"/>
                </a:solidFill>
                <a:latin typeface="+mj-lt"/>
                <a:cs typeface="B Nazanin" panose="00000700000000000000" pitchFamily="2" charset="-78"/>
              </a:rPr>
              <a:t>تم : آپارتمان</a:t>
            </a:r>
            <a:endParaRPr lang="ko-KR" altLang="en-US" sz="5400" dirty="0">
              <a:solidFill>
                <a:srgbClr val="E46C0A"/>
              </a:solidFill>
              <a:latin typeface="+mj-lt"/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BDA1454D-EED0-4A71-9DA6-D3F644F83A2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378574-C82F-4300-A087-B1D71E2FBD8E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sz="1400" dirty="0">
                <a:cs typeface="B Nazanin" pitchFamily="2" charset="-78"/>
              </a:rPr>
              <a:t>.</a:t>
            </a:r>
            <a:r>
              <a:rPr lang="ar-SA" sz="1400" dirty="0">
                <a:cs typeface="B Nazanin" pitchFamily="2" charset="-78"/>
              </a:rPr>
              <a:t>اسلاید متنی را برای پاور خود تنظیم کنید</a:t>
            </a:r>
            <a:endParaRPr lang="en-US" sz="1400" dirty="0">
              <a:cs typeface="B Nazanin" pitchFamily="2" charset="-78"/>
            </a:endParaRPr>
          </a:p>
          <a:p>
            <a:pPr algn="ctr" rtl="1"/>
            <a:r>
              <a:rPr lang="fa-IR" altLang="ko-KR" sz="1400" dirty="0">
                <a:cs typeface="B Nazanin" pitchFamily="2" charset="-78"/>
              </a:rPr>
              <a:t> </a:t>
            </a:r>
            <a:endParaRPr lang="ko-KR" altLang="en-US" sz="1400" dirty="0">
              <a:cs typeface="B Nazani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EE76F-C6AE-4F3A-9C17-57A12AE8D53D}"/>
              </a:ext>
            </a:extLst>
          </p:cNvPr>
          <p:cNvSpPr txBox="1"/>
          <p:nvPr/>
        </p:nvSpPr>
        <p:spPr>
          <a:xfrm>
            <a:off x="7948247" y="505897"/>
            <a:ext cx="37015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3200" b="1" dirty="0">
                <a:solidFill>
                  <a:schemeClr val="accent1"/>
                </a:solidFill>
                <a:cs typeface="B Nazanin" pitchFamily="2" charset="-78"/>
              </a:rPr>
              <a:t>اسلایدهای عالی</a:t>
            </a:r>
            <a:endParaRPr lang="ko-KR" altLang="en-US" sz="32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AC786-E4F2-4986-90DC-974485C91ED0}"/>
              </a:ext>
            </a:extLst>
          </p:cNvPr>
          <p:cNvSpPr txBox="1"/>
          <p:nvPr/>
        </p:nvSpPr>
        <p:spPr>
          <a:xfrm>
            <a:off x="9454673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 rtl="1"/>
            <a:r>
              <a:rPr lang="en-US" altLang="ko-KR" sz="5400" b="1">
                <a:solidFill>
                  <a:schemeClr val="accent1"/>
                </a:solidFill>
                <a:cs typeface="B Nazanin" pitchFamily="2" charset="-78"/>
              </a:rPr>
              <a:t>01</a:t>
            </a:r>
            <a:endParaRPr lang="ko-KR" altLang="en-US" sz="5400" b="1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8CE401-3E4D-4EF4-9C98-CFF549DF5BA8}"/>
              </a:ext>
            </a:extLst>
          </p:cNvPr>
          <p:cNvSpPr txBox="1"/>
          <p:nvPr/>
        </p:nvSpPr>
        <p:spPr>
          <a:xfrm>
            <a:off x="9454673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 rtl="1"/>
            <a:r>
              <a:rPr lang="en-US" altLang="ko-KR" sz="5400" b="1">
                <a:solidFill>
                  <a:schemeClr val="accent1"/>
                </a:solidFill>
                <a:cs typeface="B Nazanin" pitchFamily="2" charset="-78"/>
              </a:rPr>
              <a:t>02</a:t>
            </a:r>
            <a:endParaRPr lang="ko-KR" altLang="en-US" sz="5400" b="1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A2236A-E9D0-4D0F-A9B4-0A0A2FC5FD46}"/>
              </a:ext>
            </a:extLst>
          </p:cNvPr>
          <p:cNvSpPr txBox="1"/>
          <p:nvPr/>
        </p:nvSpPr>
        <p:spPr>
          <a:xfrm>
            <a:off x="9454673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 rtl="1"/>
            <a:r>
              <a:rPr lang="en-US" altLang="ko-KR" sz="5400" b="1">
                <a:solidFill>
                  <a:schemeClr val="accent1"/>
                </a:solidFill>
                <a:cs typeface="B Nazanin" pitchFamily="2" charset="-78"/>
              </a:rPr>
              <a:t>03</a:t>
            </a:r>
            <a:endParaRPr lang="ko-KR" altLang="en-US" sz="5400" b="1">
              <a:solidFill>
                <a:schemeClr val="accent1"/>
              </a:solidFill>
              <a:cs typeface="B Nazanin" pitchFamily="2" charset="-78"/>
            </a:endParaRPr>
          </a:p>
        </p:txBody>
      </p:sp>
      <p:grpSp>
        <p:nvGrpSpPr>
          <p:cNvPr id="9" name="Group 33">
            <a:extLst>
              <a:ext uri="{FF2B5EF4-FFF2-40B4-BE49-F238E27FC236}">
                <a16:creationId xmlns:a16="http://schemas.microsoft.com/office/drawing/2014/main" id="{0331E72B-CE29-4317-8B7D-EE901902B0B4}"/>
              </a:ext>
            </a:extLst>
          </p:cNvPr>
          <p:cNvGrpSpPr/>
          <p:nvPr/>
        </p:nvGrpSpPr>
        <p:grpSpPr>
          <a:xfrm>
            <a:off x="6110651" y="3377877"/>
            <a:ext cx="3191622" cy="871880"/>
            <a:chOff x="-475010" y="1114177"/>
            <a:chExt cx="4928532" cy="8718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1A69F9-1E48-40EF-98A3-D1DA6BE34685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cs typeface="B Nazanin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E0D57B-53C7-460D-B440-466DE55E0BB5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cs typeface="B Nazanin" pitchFamily="2" charset="-78"/>
              </a:endParaRPr>
            </a:p>
          </p:txBody>
        </p:sp>
      </p:grpSp>
      <p:grpSp>
        <p:nvGrpSpPr>
          <p:cNvPr id="12" name="Group 33">
            <a:extLst>
              <a:ext uri="{FF2B5EF4-FFF2-40B4-BE49-F238E27FC236}">
                <a16:creationId xmlns:a16="http://schemas.microsoft.com/office/drawing/2014/main" id="{4ECD8D8D-5E0E-49C7-844C-345561363A9F}"/>
              </a:ext>
            </a:extLst>
          </p:cNvPr>
          <p:cNvGrpSpPr/>
          <p:nvPr/>
        </p:nvGrpSpPr>
        <p:grpSpPr>
          <a:xfrm>
            <a:off x="6110651" y="4442159"/>
            <a:ext cx="3191622" cy="871880"/>
            <a:chOff x="-475010" y="1114177"/>
            <a:chExt cx="4928532" cy="8718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C500AA-B30E-445E-8D6F-429B4CB99F76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cs typeface="B Nazanin" pitchFamily="2" charset="-78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5D394C-A363-4F4D-831D-4B30B47CA8E6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cs typeface="B Nazanin" pitchFamily="2" charset="-78"/>
              </a:endParaRPr>
            </a:p>
          </p:txBody>
        </p:sp>
      </p:grpSp>
      <p:grpSp>
        <p:nvGrpSpPr>
          <p:cNvPr id="15" name="Group 33">
            <a:extLst>
              <a:ext uri="{FF2B5EF4-FFF2-40B4-BE49-F238E27FC236}">
                <a16:creationId xmlns:a16="http://schemas.microsoft.com/office/drawing/2014/main" id="{142ED704-B429-4F96-A78C-CE7DC09AFF66}"/>
              </a:ext>
            </a:extLst>
          </p:cNvPr>
          <p:cNvGrpSpPr/>
          <p:nvPr/>
        </p:nvGrpSpPr>
        <p:grpSpPr>
          <a:xfrm>
            <a:off x="6110651" y="5501415"/>
            <a:ext cx="3191622" cy="871880"/>
            <a:chOff x="-475010" y="1114177"/>
            <a:chExt cx="4928532" cy="8718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B8D09B-83DE-4A23-A289-C5FC65EB9ED3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 rtl="1"/>
              <a:r>
                <a:rPr lang="fa-IR" altLang="ko-KR" sz="1400" b="1" dirty="0"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cs typeface="B Nazanin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16A109-679F-4472-83D9-DEB5F657A511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cs typeface="B Nazanin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187E71-F354-4022-A1A8-34A7FE507D25}"/>
              </a:ext>
            </a:extLst>
          </p:cNvPr>
          <p:cNvGrpSpPr/>
          <p:nvPr/>
        </p:nvGrpSpPr>
        <p:grpSpPr>
          <a:xfrm>
            <a:off x="0" y="545888"/>
            <a:ext cx="7601830" cy="1005840"/>
            <a:chOff x="0" y="545888"/>
            <a:chExt cx="7601830" cy="100584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5B558A55-DC5D-49F0-A4D0-F49F33EB583B}"/>
                </a:ext>
              </a:extLst>
            </p:cNvPr>
            <p:cNvSpPr/>
            <p:nvPr/>
          </p:nvSpPr>
          <p:spPr>
            <a:xfrm>
              <a:off x="6663477" y="545888"/>
              <a:ext cx="731520" cy="1005840"/>
            </a:xfrm>
            <a:prstGeom prst="chevron">
              <a:avLst>
                <a:gd name="adj" fmla="val 56731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2B393331-5D4A-4961-AB58-3DE7220FAF94}"/>
                </a:ext>
              </a:extLst>
            </p:cNvPr>
            <p:cNvSpPr/>
            <p:nvPr/>
          </p:nvSpPr>
          <p:spPr>
            <a:xfrm>
              <a:off x="0" y="545888"/>
              <a:ext cx="6427177" cy="1005840"/>
            </a:xfrm>
            <a:prstGeom prst="homePlate">
              <a:avLst>
                <a:gd name="adj" fmla="val 40909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19" name="Arrow: Chevron 18">
              <a:extLst>
                <a:ext uri="{FF2B5EF4-FFF2-40B4-BE49-F238E27FC236}">
                  <a16:creationId xmlns:a16="http://schemas.microsoft.com/office/drawing/2014/main" id="{B251CA05-7D56-47E6-9756-C119C1558F2E}"/>
                </a:ext>
              </a:extLst>
            </p:cNvPr>
            <p:cNvSpPr/>
            <p:nvPr/>
          </p:nvSpPr>
          <p:spPr>
            <a:xfrm>
              <a:off x="7053190" y="545888"/>
              <a:ext cx="548640" cy="1005840"/>
            </a:xfrm>
            <a:prstGeom prst="chevron">
              <a:avLst>
                <a:gd name="adj" fmla="val 74706"/>
              </a:avLst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/>
                </a:solidFill>
                <a:cs typeface="B Nazanin" pitchFamily="2" charset="-78"/>
              </a:endParaRPr>
            </a:p>
          </p:txBody>
        </p:sp>
        <p:sp>
          <p:nvSpPr>
            <p:cNvPr id="20" name="Arrow: Chevron 19">
              <a:extLst>
                <a:ext uri="{FF2B5EF4-FFF2-40B4-BE49-F238E27FC236}">
                  <a16:creationId xmlns:a16="http://schemas.microsoft.com/office/drawing/2014/main" id="{7D930977-3753-49D3-962C-D68A88D8CA65}"/>
                </a:ext>
              </a:extLst>
            </p:cNvPr>
            <p:cNvSpPr/>
            <p:nvPr/>
          </p:nvSpPr>
          <p:spPr>
            <a:xfrm>
              <a:off x="6083373" y="545888"/>
              <a:ext cx="914400" cy="1005840"/>
            </a:xfrm>
            <a:prstGeom prst="chevron">
              <a:avLst>
                <a:gd name="adj" fmla="val 45057"/>
              </a:avLst>
            </a:prstGeom>
            <a:solidFill>
              <a:schemeClr val="accent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schemeClr val="tx1"/>
                </a:solidFill>
                <a:cs typeface="B Nazanin" pitchFamily="2" charset="-78"/>
              </a:endParaRPr>
            </a:p>
          </p:txBody>
        </p:sp>
      </p:grp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2EBEB7C2-D7C3-497B-80DB-D6B9144C801F}"/>
              </a:ext>
            </a:extLst>
          </p:cNvPr>
          <p:cNvSpPr txBox="1"/>
          <p:nvPr/>
        </p:nvSpPr>
        <p:spPr>
          <a:xfrm>
            <a:off x="478971" y="381845"/>
            <a:ext cx="5129348" cy="13253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10000"/>
              </a:lnSpc>
              <a:buNone/>
            </a:pPr>
            <a:r>
              <a:rPr lang="fa-IR" altLang="ko-KR" sz="3600" b="1" dirty="0">
                <a:solidFill>
                  <a:schemeClr val="bg1"/>
                </a:solidFill>
                <a:latin typeface="+mj-lt"/>
                <a:cs typeface="B Nazanin" pitchFamily="2" charset="-78"/>
              </a:rPr>
              <a:t>ارائه نمونه کارها</a:t>
            </a:r>
            <a:endParaRPr lang="en-US" altLang="ko-KR" sz="3600" b="1" dirty="0">
              <a:solidFill>
                <a:schemeClr val="bg1"/>
              </a:solidFill>
              <a:latin typeface="+mj-lt"/>
              <a:cs typeface="B Nazanin" pitchFamily="2" charset="-78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38F546D9-DD02-4210-B614-3994902752AB}"/>
              </a:ext>
            </a:extLst>
          </p:cNvPr>
          <p:cNvGrpSpPr/>
          <p:nvPr/>
        </p:nvGrpSpPr>
        <p:grpSpPr>
          <a:xfrm>
            <a:off x="11682420" y="803547"/>
            <a:ext cx="509580" cy="6054453"/>
            <a:chOff x="11682420" y="-128556"/>
            <a:chExt cx="509580" cy="6986556"/>
          </a:xfrm>
        </p:grpSpPr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E3D57EB3-6175-42ED-8FF2-D13B60377726}"/>
                </a:ext>
              </a:extLst>
            </p:cNvPr>
            <p:cNvCxnSpPr/>
            <p:nvPr/>
          </p:nvCxnSpPr>
          <p:spPr>
            <a:xfrm flipH="1" flipV="1">
              <a:off x="11945378" y="-128556"/>
              <a:ext cx="0" cy="6457951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3">
              <a:extLst>
                <a:ext uri="{FF2B5EF4-FFF2-40B4-BE49-F238E27FC236}">
                  <a16:creationId xmlns:a16="http://schemas.microsoft.com/office/drawing/2014/main" id="{962C6853-FA90-4E26-9D6C-86776DC3051A}"/>
                </a:ext>
              </a:extLst>
            </p:cNvPr>
            <p:cNvSpPr/>
            <p:nvPr/>
          </p:nvSpPr>
          <p:spPr>
            <a:xfrm flipH="1">
              <a:off x="11682420" y="6503602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9625F6A-4077-4D8F-A950-BB81A2777389}"/>
              </a:ext>
            </a:extLst>
          </p:cNvPr>
          <p:cNvGrpSpPr/>
          <p:nvPr/>
        </p:nvGrpSpPr>
        <p:grpSpPr>
          <a:xfrm>
            <a:off x="11731814" y="43677"/>
            <a:ext cx="410791" cy="680076"/>
            <a:chOff x="8075984" y="100024"/>
            <a:chExt cx="1197489" cy="1982477"/>
          </a:xfrm>
        </p:grpSpPr>
        <p:sp>
          <p:nvSpPr>
            <p:cNvPr id="29" name="Gráfico 2">
              <a:extLst>
                <a:ext uri="{FF2B5EF4-FFF2-40B4-BE49-F238E27FC236}">
                  <a16:creationId xmlns:a16="http://schemas.microsoft.com/office/drawing/2014/main" id="{8C7E1F84-5F72-4F45-B1C8-89CB21C23194}"/>
                </a:ext>
              </a:extLst>
            </p:cNvPr>
            <p:cNvSpPr/>
            <p:nvPr/>
          </p:nvSpPr>
          <p:spPr>
            <a:xfrm>
              <a:off x="8075984" y="15033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30" name="Gráfico 2">
              <a:extLst>
                <a:ext uri="{FF2B5EF4-FFF2-40B4-BE49-F238E27FC236}">
                  <a16:creationId xmlns:a16="http://schemas.microsoft.com/office/drawing/2014/main" id="{BC545B7B-10FD-4A41-93FA-CCE864F94F2E}"/>
                </a:ext>
              </a:extLst>
            </p:cNvPr>
            <p:cNvSpPr/>
            <p:nvPr/>
          </p:nvSpPr>
          <p:spPr>
            <a:xfrm>
              <a:off x="8123609" y="10002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2654162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91F05-A253-452B-AD75-D33FD1D3F573}"/>
              </a:ext>
            </a:extLst>
          </p:cNvPr>
          <p:cNvSpPr/>
          <p:nvPr/>
        </p:nvSpPr>
        <p:spPr>
          <a:xfrm>
            <a:off x="0" y="5057775"/>
            <a:ext cx="12192000" cy="160609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88F3E-2992-4230-9F1D-052A3A873449}"/>
              </a:ext>
            </a:extLst>
          </p:cNvPr>
          <p:cNvSpPr txBox="1"/>
          <p:nvPr/>
        </p:nvSpPr>
        <p:spPr>
          <a:xfrm>
            <a:off x="718686" y="5550218"/>
            <a:ext cx="27419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1F2E3-3845-47C5-BBF8-D9870A1C02E2}"/>
              </a:ext>
            </a:extLst>
          </p:cNvPr>
          <p:cNvSpPr txBox="1"/>
          <p:nvPr/>
        </p:nvSpPr>
        <p:spPr>
          <a:xfrm>
            <a:off x="4714879" y="5534978"/>
            <a:ext cx="27419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 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C021A0-50F0-4E29-83FE-2366565D30B3}"/>
              </a:ext>
            </a:extLst>
          </p:cNvPr>
          <p:cNvSpPr txBox="1"/>
          <p:nvPr/>
        </p:nvSpPr>
        <p:spPr>
          <a:xfrm>
            <a:off x="8573912" y="5580698"/>
            <a:ext cx="274198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8A6F9F-8954-419E-B7C5-E0C16110F50C}"/>
              </a:ext>
            </a:extLst>
          </p:cNvPr>
          <p:cNvSpPr/>
          <p:nvPr/>
        </p:nvSpPr>
        <p:spPr>
          <a:xfrm>
            <a:off x="4118254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9798-1165-4186-80E9-A0E1E971E010}"/>
              </a:ext>
            </a:extLst>
          </p:cNvPr>
          <p:cNvSpPr/>
          <p:nvPr/>
        </p:nvSpPr>
        <p:spPr>
          <a:xfrm>
            <a:off x="8007767" y="5175022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8F92C0-A792-4524-8DA8-3CFD1643202B}"/>
              </a:ext>
            </a:extLst>
          </p:cNvPr>
          <p:cNvSpPr txBox="1"/>
          <p:nvPr/>
        </p:nvSpPr>
        <p:spPr>
          <a:xfrm>
            <a:off x="301388" y="1694007"/>
            <a:ext cx="4699530" cy="6874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2000" dirty="0">
                <a:solidFill>
                  <a:schemeClr val="bg1"/>
                </a:solidFill>
                <a:cs typeface="B Nazanin" pitchFamily="2" charset="-78"/>
              </a:rPr>
              <a:t>اسلاید متنی را برای پاور خود تنظیم کنید</a:t>
            </a:r>
            <a:endParaRPr lang="en-US" sz="2000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/>
            <a:endParaRPr lang="en-US" altLang="ko-KR" sz="1867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636EB-3ADE-40EA-9BAA-6B66EF22EBF2}"/>
              </a:ext>
            </a:extLst>
          </p:cNvPr>
          <p:cNvSpPr txBox="1"/>
          <p:nvPr/>
        </p:nvSpPr>
        <p:spPr>
          <a:xfrm>
            <a:off x="408069" y="397013"/>
            <a:ext cx="4699530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cs typeface="B Nazanin" pitchFamily="2" charset="-78"/>
              </a:rPr>
              <a:t>قالب پاورپوینت حرفه ای 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  <a:cs typeface="B Nazanin" pitchFamily="2" charset="-78"/>
              </a:rPr>
              <a:t>ویرایش پذیر</a:t>
            </a:r>
            <a:endParaRPr lang="ko-KR" altLang="en-US" sz="3200" dirty="0">
              <a:solidFill>
                <a:schemeClr val="bg1"/>
              </a:solidFill>
              <a:latin typeface="+mj-lt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32588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7C0BF4CB-189F-47B1-96DD-E840F9766DC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4FDBDFC-61A3-45B6-989F-05CF1E5A9141}"/>
              </a:ext>
            </a:extLst>
          </p:cNvPr>
          <p:cNvGrpSpPr/>
          <p:nvPr/>
        </p:nvGrpSpPr>
        <p:grpSpPr>
          <a:xfrm>
            <a:off x="5321175" y="1396399"/>
            <a:ext cx="4356662" cy="5196992"/>
            <a:chOff x="5254947" y="1539601"/>
            <a:chExt cx="4356662" cy="5196992"/>
          </a:xfrm>
          <a:solidFill>
            <a:schemeClr val="accent1">
              <a:alpha val="70000"/>
            </a:schemeClr>
          </a:solidFill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5FF9435E-8498-4310-AAC0-47564579E90A}"/>
                </a:ext>
              </a:extLst>
            </p:cNvPr>
            <p:cNvSpPr/>
            <p:nvPr/>
          </p:nvSpPr>
          <p:spPr>
            <a:xfrm>
              <a:off x="6252911" y="4220559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2" name="Hexagon 21">
              <a:extLst>
                <a:ext uri="{FF2B5EF4-FFF2-40B4-BE49-F238E27FC236}">
                  <a16:creationId xmlns:a16="http://schemas.microsoft.com/office/drawing/2014/main" id="{C4827056-A85E-4A1F-8E6D-A95A180A4C6F}"/>
                </a:ext>
              </a:extLst>
            </p:cNvPr>
            <p:cNvSpPr/>
            <p:nvPr/>
          </p:nvSpPr>
          <p:spPr>
            <a:xfrm>
              <a:off x="7284278" y="2159220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3" name="Hexagon 22">
              <a:extLst>
                <a:ext uri="{FF2B5EF4-FFF2-40B4-BE49-F238E27FC236}">
                  <a16:creationId xmlns:a16="http://schemas.microsoft.com/office/drawing/2014/main" id="{92D7B280-65F9-419D-9366-C9A98300899C}"/>
                </a:ext>
              </a:extLst>
            </p:cNvPr>
            <p:cNvSpPr/>
            <p:nvPr/>
          </p:nvSpPr>
          <p:spPr>
            <a:xfrm>
              <a:off x="6036503" y="2825805"/>
              <a:ext cx="1472946" cy="126978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2FB4D400-1FE7-4713-A917-CAE338B88122}"/>
                </a:ext>
              </a:extLst>
            </p:cNvPr>
            <p:cNvSpPr/>
            <p:nvPr/>
          </p:nvSpPr>
          <p:spPr>
            <a:xfrm>
              <a:off x="8449437" y="422994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9ED57410-BD9D-46F8-98C0-F40CCF82D200}"/>
                </a:ext>
              </a:extLst>
            </p:cNvPr>
            <p:cNvSpPr/>
            <p:nvPr/>
          </p:nvSpPr>
          <p:spPr>
            <a:xfrm>
              <a:off x="7439665" y="4774952"/>
              <a:ext cx="1162172" cy="100187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AC74A70C-664C-4578-8341-B9201709045A}"/>
                </a:ext>
              </a:extLst>
            </p:cNvPr>
            <p:cNvSpPr/>
            <p:nvPr/>
          </p:nvSpPr>
          <p:spPr>
            <a:xfrm>
              <a:off x="8895813" y="6236311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1528D167-08AF-41C6-8DEA-615967559E57}"/>
                </a:ext>
              </a:extLst>
            </p:cNvPr>
            <p:cNvSpPr/>
            <p:nvPr/>
          </p:nvSpPr>
          <p:spPr>
            <a:xfrm>
              <a:off x="6205286" y="1657591"/>
              <a:ext cx="1256538" cy="108322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333218C-554B-4543-8622-0656A1359B3C}"/>
                </a:ext>
              </a:extLst>
            </p:cNvPr>
            <p:cNvSpPr/>
            <p:nvPr/>
          </p:nvSpPr>
          <p:spPr>
            <a:xfrm>
              <a:off x="5677125" y="1622268"/>
              <a:ext cx="580328" cy="500282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31" name="Hexagon 30">
              <a:extLst>
                <a:ext uri="{FF2B5EF4-FFF2-40B4-BE49-F238E27FC236}">
                  <a16:creationId xmlns:a16="http://schemas.microsoft.com/office/drawing/2014/main" id="{46F010FA-B15D-405F-BE44-CE25B6C49BD5}"/>
                </a:ext>
              </a:extLst>
            </p:cNvPr>
            <p:cNvSpPr/>
            <p:nvPr/>
          </p:nvSpPr>
          <p:spPr>
            <a:xfrm flipV="1">
              <a:off x="5254947" y="1539601"/>
              <a:ext cx="421862" cy="363674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40905" y="2971498"/>
            <a:ext cx="4842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itchFamily="2" charset="-78"/>
              </a:rPr>
              <a:t>ارائه </a:t>
            </a:r>
            <a:r>
              <a:rPr lang="fa-IR" altLang="ko-KR" sz="4000" b="1" dirty="0">
                <a:solidFill>
                  <a:schemeClr val="accent1"/>
                </a:solidFill>
                <a:latin typeface="+mj-lt"/>
                <a:cs typeface="B Nazanin" pitchFamily="2" charset="-78"/>
              </a:rPr>
              <a:t>پاورپوینت</a:t>
            </a:r>
            <a:r>
              <a:rPr lang="fa-IR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B Nazanin" pitchFamily="2" charset="-78"/>
              </a:rPr>
              <a:t> ساده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721651" y="786568"/>
            <a:ext cx="4030880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دانلود پاورپوینت های مدرن با طراحی زیبا تغییر رنگ، عکس و متن آسان. ارائه پاورپوینت مدرنی را دریافت کنید که به زیبایی طراحی شده است. شما به راحتی می توانید مخاطبان خود را تحت تاثیر قرار دهید و زیبایی و جذابیت منحصر به فردی را به ارائه های خود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29" name="Round Same Side Corner Rectangle 8">
            <a:extLst>
              <a:ext uri="{FF2B5EF4-FFF2-40B4-BE49-F238E27FC236}">
                <a16:creationId xmlns:a16="http://schemas.microsoft.com/office/drawing/2014/main" id="{E92F3DE3-234E-4377-B835-9468220FE0E8}"/>
              </a:ext>
            </a:extLst>
          </p:cNvPr>
          <p:cNvSpPr/>
          <p:nvPr/>
        </p:nvSpPr>
        <p:spPr>
          <a:xfrm flipH="1">
            <a:off x="1246334" y="468884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  <a:gd name="connsiteX32" fmla="*/ 744888 w 1489775"/>
              <a:gd name="connsiteY32" fmla="*/ 0 h 3923699"/>
              <a:gd name="connsiteX33" fmla="*/ 744888 w 1489775"/>
              <a:gd name="connsiteY33" fmla="*/ 0 h 3923699"/>
              <a:gd name="connsiteX34" fmla="*/ 744888 w 1489775"/>
              <a:gd name="connsiteY34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D880BA4-4195-4AA9-BF3E-B2EAD086E75A}"/>
              </a:ext>
            </a:extLst>
          </p:cNvPr>
          <p:cNvSpPr txBox="1"/>
          <p:nvPr/>
        </p:nvSpPr>
        <p:spPr>
          <a:xfrm>
            <a:off x="1601911" y="481906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>
                <a:cs typeface="B Nazanin" pitchFamily="2" charset="-78"/>
              </a:rPr>
              <a:t>60%</a:t>
            </a:r>
            <a:endParaRPr lang="ko-KR" altLang="en-US" sz="2400" b="1">
              <a:cs typeface="B Nazanin" pitchFamily="2" charset="-78"/>
            </a:endParaRPr>
          </a:p>
        </p:txBody>
      </p:sp>
      <p:sp>
        <p:nvSpPr>
          <p:cNvPr id="43" name="Round Same Side Corner Rectangle 20">
            <a:extLst>
              <a:ext uri="{FF2B5EF4-FFF2-40B4-BE49-F238E27FC236}">
                <a16:creationId xmlns:a16="http://schemas.microsoft.com/office/drawing/2014/main" id="{C4B51899-D23D-4C8D-96C1-78A1D7832B07}"/>
              </a:ext>
            </a:extLst>
          </p:cNvPr>
          <p:cNvSpPr/>
          <p:nvPr/>
        </p:nvSpPr>
        <p:spPr>
          <a:xfrm rot="10800000">
            <a:off x="3946293" y="467977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32" fmla="*/ 925623 w 1856332"/>
              <a:gd name="connsiteY32" fmla="*/ 3959924 h 3959924"/>
              <a:gd name="connsiteX33" fmla="*/ 925623 w 1856332"/>
              <a:gd name="connsiteY33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6AADEA4-074E-4DE5-931D-5568B1D7609E}"/>
              </a:ext>
            </a:extLst>
          </p:cNvPr>
          <p:cNvSpPr txBox="1"/>
          <p:nvPr/>
        </p:nvSpPr>
        <p:spPr>
          <a:xfrm>
            <a:off x="4346440" y="4819064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400" b="1" dirty="0">
                <a:cs typeface="B Nazanin" pitchFamily="2" charset="-78"/>
              </a:rPr>
              <a:t>40%</a:t>
            </a:r>
            <a:endParaRPr lang="ko-KR" altLang="en-US" sz="2400" b="1" dirty="0">
              <a:cs typeface="B Nazanin" pitchFamily="2" charset="-78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78D42FC-1C79-4032-AB27-E26C14319E6A}"/>
              </a:ext>
            </a:extLst>
          </p:cNvPr>
          <p:cNvGrpSpPr/>
          <p:nvPr/>
        </p:nvGrpSpPr>
        <p:grpSpPr>
          <a:xfrm>
            <a:off x="646143" y="5514821"/>
            <a:ext cx="2492060" cy="1177245"/>
            <a:chOff x="2551705" y="4283314"/>
            <a:chExt cx="2357003" cy="117724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281A35-F0CE-44A0-8FB4-162B1AFBD4B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کنید.</a:t>
              </a:r>
              <a:endParaRPr lang="ko-KR" altLang="en-US" sz="1200" dirty="0">
                <a:cs typeface="B Nazanin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D50EFCF-280C-4B63-82FD-39B1C990E5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cs typeface="B Nazanin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D2713DC-BABF-4F32-A66E-2D01CB9B3F10}"/>
              </a:ext>
            </a:extLst>
          </p:cNvPr>
          <p:cNvGrpSpPr/>
          <p:nvPr/>
        </p:nvGrpSpPr>
        <p:grpSpPr>
          <a:xfrm>
            <a:off x="3368387" y="5514821"/>
            <a:ext cx="2492060" cy="1177245"/>
            <a:chOff x="2551705" y="4283314"/>
            <a:chExt cx="2357003" cy="1177245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97F1277-4DA4-46FC-82CF-2DDEC675D6FA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fa-IR" altLang="ko-KR" sz="1200" dirty="0">
                  <a:cs typeface="B Nazanin" pitchFamily="2" charset="-78"/>
                </a:rPr>
                <a:t>شما به سادگی می توانید مخاطبان خود را تحت تاثیر قرار دهید و یک محصول منحصر به فرد اضافه کنید.</a:t>
              </a:r>
              <a:endParaRPr lang="ko-KR" altLang="en-US" sz="1200" dirty="0">
                <a:cs typeface="B Nazanin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96D4C16-7C38-4845-9DFB-06B323258F6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b="1" dirty="0"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0272" y="985376"/>
            <a:ext cx="2805960" cy="328177"/>
          </a:xfrm>
        </p:spPr>
        <p:txBody>
          <a:bodyPr/>
          <a:lstStyle/>
          <a:p>
            <a:pPr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عنوان فرعی ارائه خود را وارد کنید</a:t>
            </a:r>
            <a:endParaRPr lang="ko-KR" alt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1EABD98-4CE5-4021-BEEF-12DBAC0DB26A}"/>
              </a:ext>
            </a:extLst>
          </p:cNvPr>
          <p:cNvSpPr txBox="1"/>
          <p:nvPr/>
        </p:nvSpPr>
        <p:spPr>
          <a:xfrm>
            <a:off x="757577" y="2334266"/>
            <a:ext cx="354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0BAF269-6764-4A88-B017-6048EC22ED5F}"/>
              </a:ext>
            </a:extLst>
          </p:cNvPr>
          <p:cNvSpPr txBox="1"/>
          <p:nvPr/>
        </p:nvSpPr>
        <p:spPr>
          <a:xfrm>
            <a:off x="4516231" y="2316188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accent1"/>
                </a:solidFill>
                <a:cs typeface="B Nazanin" pitchFamily="2" charset="-78"/>
              </a:rPr>
              <a:t>01</a:t>
            </a:r>
            <a:endParaRPr lang="ko-KR" altLang="en-US" sz="2800" b="1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EFACE7D-6D7F-4A7E-8696-0FEDC650D1F0}"/>
              </a:ext>
            </a:extLst>
          </p:cNvPr>
          <p:cNvSpPr txBox="1"/>
          <p:nvPr/>
        </p:nvSpPr>
        <p:spPr>
          <a:xfrm>
            <a:off x="757577" y="3198362"/>
            <a:ext cx="354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BFCA3A9-E3FC-499E-99DA-65D1E85D34AA}"/>
              </a:ext>
            </a:extLst>
          </p:cNvPr>
          <p:cNvSpPr txBox="1"/>
          <p:nvPr/>
        </p:nvSpPr>
        <p:spPr>
          <a:xfrm>
            <a:off x="4516231" y="3167584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accent2"/>
                </a:solidFill>
                <a:cs typeface="B Nazanin" pitchFamily="2" charset="-78"/>
              </a:rPr>
              <a:t>02</a:t>
            </a:r>
            <a:endParaRPr lang="ko-KR" altLang="en-US" sz="2800" b="1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83D324E-9A76-4174-984F-5A0E79A51A8C}"/>
              </a:ext>
            </a:extLst>
          </p:cNvPr>
          <p:cNvSpPr txBox="1"/>
          <p:nvPr/>
        </p:nvSpPr>
        <p:spPr>
          <a:xfrm>
            <a:off x="757577" y="4062458"/>
            <a:ext cx="354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38B3C9A-7857-405B-BA11-9C8F4EBA2B27}"/>
              </a:ext>
            </a:extLst>
          </p:cNvPr>
          <p:cNvSpPr txBox="1"/>
          <p:nvPr/>
        </p:nvSpPr>
        <p:spPr>
          <a:xfrm>
            <a:off x="4516231" y="4044380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accent3"/>
                </a:solidFill>
                <a:cs typeface="B Nazanin" pitchFamily="2" charset="-78"/>
              </a:rPr>
              <a:t>03</a:t>
            </a:r>
            <a:endParaRPr lang="ko-KR" altLang="en-US" sz="2800" b="1">
              <a:solidFill>
                <a:schemeClr val="accent3"/>
              </a:solidFill>
              <a:cs typeface="B Nazanin" pitchFamily="2" charset="-78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41DE7EE-6D07-43EC-AA2A-39EC55C72B15}"/>
              </a:ext>
            </a:extLst>
          </p:cNvPr>
          <p:cNvSpPr txBox="1"/>
          <p:nvPr/>
        </p:nvSpPr>
        <p:spPr>
          <a:xfrm>
            <a:off x="757577" y="4926554"/>
            <a:ext cx="354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49DE71-D7FC-435F-BFE1-ED33FC44B231}"/>
              </a:ext>
            </a:extLst>
          </p:cNvPr>
          <p:cNvSpPr txBox="1"/>
          <p:nvPr/>
        </p:nvSpPr>
        <p:spPr>
          <a:xfrm>
            <a:off x="4516231" y="4895776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accent4"/>
                </a:solidFill>
                <a:cs typeface="B Nazanin" pitchFamily="2" charset="-78"/>
              </a:rPr>
              <a:t>04</a:t>
            </a:r>
            <a:endParaRPr lang="ko-KR" altLang="en-US" sz="2800" b="1">
              <a:solidFill>
                <a:schemeClr val="accent4"/>
              </a:solidFill>
              <a:cs typeface="B Nazanin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1EB3A01-48E3-4FB7-9AA0-4C80F2D4AC9B}"/>
              </a:ext>
            </a:extLst>
          </p:cNvPr>
          <p:cNvSpPr txBox="1"/>
          <p:nvPr/>
        </p:nvSpPr>
        <p:spPr>
          <a:xfrm>
            <a:off x="757577" y="5790650"/>
            <a:ext cx="3547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8482EA8-78EA-495C-9F89-2D8EE4A26A85}"/>
              </a:ext>
            </a:extLst>
          </p:cNvPr>
          <p:cNvSpPr txBox="1"/>
          <p:nvPr/>
        </p:nvSpPr>
        <p:spPr>
          <a:xfrm>
            <a:off x="4516231" y="5772572"/>
            <a:ext cx="62736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en-US" altLang="ko-KR" sz="2800" b="1">
                <a:solidFill>
                  <a:schemeClr val="accent5"/>
                </a:solidFill>
                <a:cs typeface="B Nazanin" pitchFamily="2" charset="-78"/>
              </a:rPr>
              <a:t>05</a:t>
            </a:r>
            <a:endParaRPr lang="ko-KR" altLang="en-US" sz="2800" b="1">
              <a:solidFill>
                <a:schemeClr val="accent5"/>
              </a:solidFill>
              <a:cs typeface="B Nazanin" pitchFamily="2" charset="-78"/>
            </a:endParaRPr>
          </a:p>
        </p:txBody>
      </p:sp>
      <p:grpSp>
        <p:nvGrpSpPr>
          <p:cNvPr id="38" name="Grupo 37">
            <a:extLst>
              <a:ext uri="{FF2B5EF4-FFF2-40B4-BE49-F238E27FC236}">
                <a16:creationId xmlns:a16="http://schemas.microsoft.com/office/drawing/2014/main" id="{8C76A998-A8EF-4F6F-8F66-B07D5F57D89F}"/>
              </a:ext>
            </a:extLst>
          </p:cNvPr>
          <p:cNvGrpSpPr/>
          <p:nvPr/>
        </p:nvGrpSpPr>
        <p:grpSpPr>
          <a:xfrm>
            <a:off x="11682420" y="803547"/>
            <a:ext cx="509580" cy="6054453"/>
            <a:chOff x="11682420" y="-128556"/>
            <a:chExt cx="509580" cy="6986556"/>
          </a:xfrm>
        </p:grpSpPr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FA75534B-5CEF-4B14-A91F-7A051D8A63C3}"/>
                </a:ext>
              </a:extLst>
            </p:cNvPr>
            <p:cNvCxnSpPr/>
            <p:nvPr/>
          </p:nvCxnSpPr>
          <p:spPr>
            <a:xfrm flipH="1" flipV="1">
              <a:off x="11945378" y="-128556"/>
              <a:ext cx="0" cy="6457951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">
              <a:extLst>
                <a:ext uri="{FF2B5EF4-FFF2-40B4-BE49-F238E27FC236}">
                  <a16:creationId xmlns:a16="http://schemas.microsoft.com/office/drawing/2014/main" id="{F2D491B9-E76C-46F4-B6C7-D8F231E25296}"/>
                </a:ext>
              </a:extLst>
            </p:cNvPr>
            <p:cNvSpPr/>
            <p:nvPr/>
          </p:nvSpPr>
          <p:spPr>
            <a:xfrm flipH="1">
              <a:off x="11682420" y="6503602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C25662B7-CB9C-4AE9-9FDF-F74BEF18DCC2}"/>
              </a:ext>
            </a:extLst>
          </p:cNvPr>
          <p:cNvGrpSpPr/>
          <p:nvPr/>
        </p:nvGrpSpPr>
        <p:grpSpPr>
          <a:xfrm>
            <a:off x="11731814" y="43677"/>
            <a:ext cx="410791" cy="680076"/>
            <a:chOff x="8075984" y="100024"/>
            <a:chExt cx="1197489" cy="1982477"/>
          </a:xfrm>
        </p:grpSpPr>
        <p:sp>
          <p:nvSpPr>
            <p:cNvPr id="42" name="Gráfico 2">
              <a:extLst>
                <a:ext uri="{FF2B5EF4-FFF2-40B4-BE49-F238E27FC236}">
                  <a16:creationId xmlns:a16="http://schemas.microsoft.com/office/drawing/2014/main" id="{FC13D307-7980-47C3-AD0D-A7CA5418301F}"/>
                </a:ext>
              </a:extLst>
            </p:cNvPr>
            <p:cNvSpPr/>
            <p:nvPr/>
          </p:nvSpPr>
          <p:spPr>
            <a:xfrm>
              <a:off x="8075984" y="15033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1"/>
              <a:endParaRPr lang="es-PE">
                <a:cs typeface="B Nazanin" pitchFamily="2" charset="-78"/>
              </a:endParaRPr>
            </a:p>
          </p:txBody>
        </p:sp>
        <p:sp>
          <p:nvSpPr>
            <p:cNvPr id="43" name="Gráfico 2">
              <a:extLst>
                <a:ext uri="{FF2B5EF4-FFF2-40B4-BE49-F238E27FC236}">
                  <a16:creationId xmlns:a16="http://schemas.microsoft.com/office/drawing/2014/main" id="{753DD9A0-4914-4E16-BB0F-350341B0A1B4}"/>
                </a:ext>
              </a:extLst>
            </p:cNvPr>
            <p:cNvSpPr/>
            <p:nvPr/>
          </p:nvSpPr>
          <p:spPr>
            <a:xfrm>
              <a:off x="8123609" y="10002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1"/>
              <a:endParaRPr lang="es-PE">
                <a:cs typeface="B Nazanin" pitchFamily="2" charset="-78"/>
              </a:endParaRP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2B2F6059-9B37-4564-825F-CDAF8D70E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528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089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6B0607-A929-4B7A-BC83-2BDB93754513}"/>
              </a:ext>
            </a:extLst>
          </p:cNvPr>
          <p:cNvSpPr/>
          <p:nvPr/>
        </p:nvSpPr>
        <p:spPr>
          <a:xfrm>
            <a:off x="2" y="1141598"/>
            <a:ext cx="6295290" cy="4574804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E1A82F-9CB4-4B33-AACD-A2229E7C2CFE}"/>
              </a:ext>
            </a:extLst>
          </p:cNvPr>
          <p:cNvSpPr txBox="1"/>
          <p:nvPr/>
        </p:nvSpPr>
        <p:spPr>
          <a:xfrm>
            <a:off x="812332" y="2760073"/>
            <a:ext cx="55884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4400" b="1" dirty="0">
                <a:solidFill>
                  <a:schemeClr val="bg1"/>
                </a:solidFill>
                <a:cs typeface="B Nazanin" pitchFamily="2" charset="-78"/>
              </a:rPr>
              <a:t>ارائه عالی</a:t>
            </a:r>
            <a:endParaRPr lang="en-US" altLang="ko-KR" sz="4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C82E4-A441-4CAF-8E8F-FC2BA79C3CCC}"/>
              </a:ext>
            </a:extLst>
          </p:cNvPr>
          <p:cNvSpPr txBox="1"/>
          <p:nvPr/>
        </p:nvSpPr>
        <p:spPr>
          <a:xfrm>
            <a:off x="801758" y="4245654"/>
            <a:ext cx="471981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در زمان، پول و اعتبار شما صرفه جویی کند. تغییر رنگ، عکس و متن آسان است.</a:t>
            </a:r>
            <a:endParaRPr lang="en-US" altLang="ko-KR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2E6D2-60A5-4FDE-AB91-841AF7AAC1B6}"/>
              </a:ext>
            </a:extLst>
          </p:cNvPr>
          <p:cNvSpPr/>
          <p:nvPr/>
        </p:nvSpPr>
        <p:spPr>
          <a:xfrm>
            <a:off x="940776" y="2137384"/>
            <a:ext cx="13716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69D44B-E2BA-4C28-9149-27D0402F78C5}"/>
              </a:ext>
            </a:extLst>
          </p:cNvPr>
          <p:cNvSpPr/>
          <p:nvPr/>
        </p:nvSpPr>
        <p:spPr>
          <a:xfrm>
            <a:off x="1026204" y="1497633"/>
            <a:ext cx="600372" cy="453939"/>
          </a:xfrm>
          <a:custGeom>
            <a:avLst/>
            <a:gdLst>
              <a:gd name="connsiteX0" fmla="*/ 382243 w 390525"/>
              <a:gd name="connsiteY0" fmla="*/ 201188 h 295275"/>
              <a:gd name="connsiteX1" fmla="*/ 373670 w 390525"/>
              <a:gd name="connsiteY1" fmla="*/ 185948 h 295275"/>
              <a:gd name="connsiteX2" fmla="*/ 373670 w 390525"/>
              <a:gd name="connsiteY2" fmla="*/ 163088 h 295275"/>
              <a:gd name="connsiteX3" fmla="*/ 371765 w 390525"/>
              <a:gd name="connsiteY3" fmla="*/ 127846 h 295275"/>
              <a:gd name="connsiteX4" fmla="*/ 330808 w 390525"/>
              <a:gd name="connsiteY4" fmla="*/ 22118 h 295275"/>
              <a:gd name="connsiteX5" fmla="*/ 321283 w 390525"/>
              <a:gd name="connsiteY5" fmla="*/ 15451 h 295275"/>
              <a:gd name="connsiteX6" fmla="*/ 232700 w 390525"/>
              <a:gd name="connsiteY6" fmla="*/ 7831 h 295275"/>
              <a:gd name="connsiteX7" fmla="*/ 71728 w 390525"/>
              <a:gd name="connsiteY7" fmla="*/ 15451 h 295275"/>
              <a:gd name="connsiteX8" fmla="*/ 61250 w 390525"/>
              <a:gd name="connsiteY8" fmla="*/ 23071 h 295275"/>
              <a:gd name="connsiteX9" fmla="*/ 25055 w 390525"/>
              <a:gd name="connsiteY9" fmla="*/ 108796 h 295275"/>
              <a:gd name="connsiteX10" fmla="*/ 17435 w 390525"/>
              <a:gd name="connsiteY10" fmla="*/ 188806 h 295275"/>
              <a:gd name="connsiteX11" fmla="*/ 10768 w 390525"/>
              <a:gd name="connsiteY11" fmla="*/ 200236 h 295275"/>
              <a:gd name="connsiteX12" fmla="*/ 7910 w 390525"/>
              <a:gd name="connsiteY12" fmla="*/ 214523 h 295275"/>
              <a:gd name="connsiteX13" fmla="*/ 12673 w 390525"/>
              <a:gd name="connsiteY13" fmla="*/ 222143 h 295275"/>
              <a:gd name="connsiteX14" fmla="*/ 18388 w 390525"/>
              <a:gd name="connsiteY14" fmla="*/ 229763 h 295275"/>
              <a:gd name="connsiteX15" fmla="*/ 26960 w 390525"/>
              <a:gd name="connsiteY15" fmla="*/ 237383 h 295275"/>
              <a:gd name="connsiteX16" fmla="*/ 34580 w 390525"/>
              <a:gd name="connsiteY16" fmla="*/ 245956 h 295275"/>
              <a:gd name="connsiteX17" fmla="*/ 34580 w 390525"/>
              <a:gd name="connsiteY17" fmla="*/ 284056 h 295275"/>
              <a:gd name="connsiteX18" fmla="*/ 43153 w 390525"/>
              <a:gd name="connsiteY18" fmla="*/ 292628 h 295275"/>
              <a:gd name="connsiteX19" fmla="*/ 80300 w 390525"/>
              <a:gd name="connsiteY19" fmla="*/ 292628 h 295275"/>
              <a:gd name="connsiteX20" fmla="*/ 99350 w 390525"/>
              <a:gd name="connsiteY20" fmla="*/ 272626 h 295275"/>
              <a:gd name="connsiteX21" fmla="*/ 110780 w 390525"/>
              <a:gd name="connsiteY21" fmla="*/ 252623 h 295275"/>
              <a:gd name="connsiteX22" fmla="*/ 117448 w 390525"/>
              <a:gd name="connsiteY22" fmla="*/ 245003 h 295275"/>
              <a:gd name="connsiteX23" fmla="*/ 131735 w 390525"/>
              <a:gd name="connsiteY23" fmla="*/ 236431 h 295275"/>
              <a:gd name="connsiteX24" fmla="*/ 257465 w 390525"/>
              <a:gd name="connsiteY24" fmla="*/ 236431 h 295275"/>
              <a:gd name="connsiteX25" fmla="*/ 277468 w 390525"/>
              <a:gd name="connsiteY25" fmla="*/ 246908 h 295275"/>
              <a:gd name="connsiteX26" fmla="*/ 283183 w 390525"/>
              <a:gd name="connsiteY26" fmla="*/ 251671 h 295275"/>
              <a:gd name="connsiteX27" fmla="*/ 294613 w 390525"/>
              <a:gd name="connsiteY27" fmla="*/ 271673 h 295275"/>
              <a:gd name="connsiteX28" fmla="*/ 294613 w 390525"/>
              <a:gd name="connsiteY28" fmla="*/ 283103 h 295275"/>
              <a:gd name="connsiteX29" fmla="*/ 302233 w 390525"/>
              <a:gd name="connsiteY29" fmla="*/ 291676 h 295275"/>
              <a:gd name="connsiteX30" fmla="*/ 350810 w 390525"/>
              <a:gd name="connsiteY30" fmla="*/ 291676 h 295275"/>
              <a:gd name="connsiteX31" fmla="*/ 358430 w 390525"/>
              <a:gd name="connsiteY31" fmla="*/ 284056 h 295275"/>
              <a:gd name="connsiteX32" fmla="*/ 358430 w 390525"/>
              <a:gd name="connsiteY32" fmla="*/ 251671 h 295275"/>
              <a:gd name="connsiteX33" fmla="*/ 367003 w 390525"/>
              <a:gd name="connsiteY33" fmla="*/ 236431 h 295275"/>
              <a:gd name="connsiteX34" fmla="*/ 379385 w 390525"/>
              <a:gd name="connsiteY34" fmla="*/ 221191 h 295275"/>
              <a:gd name="connsiteX35" fmla="*/ 380338 w 390525"/>
              <a:gd name="connsiteY35" fmla="*/ 221191 h 295275"/>
              <a:gd name="connsiteX36" fmla="*/ 385100 w 390525"/>
              <a:gd name="connsiteY36" fmla="*/ 215476 h 295275"/>
              <a:gd name="connsiteX37" fmla="*/ 382243 w 390525"/>
              <a:gd name="connsiteY37" fmla="*/ 201188 h 295275"/>
              <a:gd name="connsiteX38" fmla="*/ 364145 w 390525"/>
              <a:gd name="connsiteY38" fmla="*/ 163088 h 295275"/>
              <a:gd name="connsiteX39" fmla="*/ 364145 w 390525"/>
              <a:gd name="connsiteY39" fmla="*/ 164041 h 295275"/>
              <a:gd name="connsiteX40" fmla="*/ 335570 w 390525"/>
              <a:gd name="connsiteY40" fmla="*/ 192616 h 295275"/>
              <a:gd name="connsiteX41" fmla="*/ 307948 w 390525"/>
              <a:gd name="connsiteY41" fmla="*/ 164993 h 295275"/>
              <a:gd name="connsiteX42" fmla="*/ 320330 w 390525"/>
              <a:gd name="connsiteY42" fmla="*/ 153563 h 295275"/>
              <a:gd name="connsiteX43" fmla="*/ 354620 w 390525"/>
              <a:gd name="connsiteY43" fmla="*/ 153563 h 295275"/>
              <a:gd name="connsiteX44" fmla="*/ 364145 w 390525"/>
              <a:gd name="connsiteY44" fmla="*/ 163088 h 295275"/>
              <a:gd name="connsiteX45" fmla="*/ 71728 w 390525"/>
              <a:gd name="connsiteY45" fmla="*/ 30691 h 295275"/>
              <a:gd name="connsiteX46" fmla="*/ 80300 w 390525"/>
              <a:gd name="connsiteY46" fmla="*/ 26881 h 295275"/>
              <a:gd name="connsiteX47" fmla="*/ 311758 w 390525"/>
              <a:gd name="connsiteY47" fmla="*/ 26881 h 295275"/>
              <a:gd name="connsiteX48" fmla="*/ 322235 w 390525"/>
              <a:gd name="connsiteY48" fmla="*/ 34501 h 295275"/>
              <a:gd name="connsiteX49" fmla="*/ 352715 w 390525"/>
              <a:gd name="connsiteY49" fmla="*/ 108796 h 295275"/>
              <a:gd name="connsiteX50" fmla="*/ 39343 w 390525"/>
              <a:gd name="connsiteY50" fmla="*/ 108796 h 295275"/>
              <a:gd name="connsiteX51" fmla="*/ 71728 w 390525"/>
              <a:gd name="connsiteY51" fmla="*/ 30691 h 295275"/>
              <a:gd name="connsiteX52" fmla="*/ 285088 w 390525"/>
              <a:gd name="connsiteY52" fmla="*/ 166898 h 295275"/>
              <a:gd name="connsiteX53" fmla="*/ 196505 w 390525"/>
              <a:gd name="connsiteY53" fmla="*/ 166898 h 295275"/>
              <a:gd name="connsiteX54" fmla="*/ 107923 w 390525"/>
              <a:gd name="connsiteY54" fmla="*/ 166898 h 295275"/>
              <a:gd name="connsiteX55" fmla="*/ 98398 w 390525"/>
              <a:gd name="connsiteY55" fmla="*/ 160231 h 295275"/>
              <a:gd name="connsiteX56" fmla="*/ 107923 w 390525"/>
              <a:gd name="connsiteY56" fmla="*/ 154516 h 295275"/>
              <a:gd name="connsiteX57" fmla="*/ 286040 w 390525"/>
              <a:gd name="connsiteY57" fmla="*/ 154516 h 295275"/>
              <a:gd name="connsiteX58" fmla="*/ 295565 w 390525"/>
              <a:gd name="connsiteY58" fmla="*/ 161183 h 295275"/>
              <a:gd name="connsiteX59" fmla="*/ 285088 w 390525"/>
              <a:gd name="connsiteY59" fmla="*/ 166898 h 295275"/>
              <a:gd name="connsiteX60" fmla="*/ 294613 w 390525"/>
              <a:gd name="connsiteY60" fmla="*/ 185948 h 295275"/>
              <a:gd name="connsiteX61" fmla="*/ 286040 w 390525"/>
              <a:gd name="connsiteY61" fmla="*/ 192616 h 295275"/>
              <a:gd name="connsiteX62" fmla="*/ 195553 w 390525"/>
              <a:gd name="connsiteY62" fmla="*/ 192616 h 295275"/>
              <a:gd name="connsiteX63" fmla="*/ 106970 w 390525"/>
              <a:gd name="connsiteY63" fmla="*/ 192616 h 295275"/>
              <a:gd name="connsiteX64" fmla="*/ 98398 w 390525"/>
              <a:gd name="connsiteY64" fmla="*/ 186901 h 295275"/>
              <a:gd name="connsiteX65" fmla="*/ 106970 w 390525"/>
              <a:gd name="connsiteY65" fmla="*/ 180233 h 295275"/>
              <a:gd name="connsiteX66" fmla="*/ 286040 w 390525"/>
              <a:gd name="connsiteY66" fmla="*/ 180233 h 295275"/>
              <a:gd name="connsiteX67" fmla="*/ 294613 w 390525"/>
              <a:gd name="connsiteY67" fmla="*/ 185948 h 295275"/>
              <a:gd name="connsiteX68" fmla="*/ 27913 w 390525"/>
              <a:gd name="connsiteY68" fmla="*/ 184043 h 295275"/>
              <a:gd name="connsiteX69" fmla="*/ 27913 w 390525"/>
              <a:gd name="connsiteY69" fmla="*/ 180233 h 295275"/>
              <a:gd name="connsiteX70" fmla="*/ 55535 w 390525"/>
              <a:gd name="connsiteY70" fmla="*/ 152611 h 295275"/>
              <a:gd name="connsiteX71" fmla="*/ 84110 w 390525"/>
              <a:gd name="connsiteY71" fmla="*/ 181186 h 295275"/>
              <a:gd name="connsiteX72" fmla="*/ 73633 w 390525"/>
              <a:gd name="connsiteY72" fmla="*/ 191663 h 295275"/>
              <a:gd name="connsiteX73" fmla="*/ 36485 w 390525"/>
              <a:gd name="connsiteY73" fmla="*/ 191663 h 295275"/>
              <a:gd name="connsiteX74" fmla="*/ 27913 w 390525"/>
              <a:gd name="connsiteY74" fmla="*/ 184043 h 295275"/>
              <a:gd name="connsiteX75" fmla="*/ 372718 w 390525"/>
              <a:gd name="connsiteY75" fmla="*/ 219286 h 295275"/>
              <a:gd name="connsiteX76" fmla="*/ 314615 w 390525"/>
              <a:gd name="connsiteY76" fmla="*/ 219286 h 295275"/>
              <a:gd name="connsiteX77" fmla="*/ 307948 w 390525"/>
              <a:gd name="connsiteY77" fmla="*/ 220238 h 295275"/>
              <a:gd name="connsiteX78" fmla="*/ 310805 w 390525"/>
              <a:gd name="connsiteY78" fmla="*/ 230716 h 295275"/>
              <a:gd name="connsiteX79" fmla="*/ 304138 w 390525"/>
              <a:gd name="connsiteY79" fmla="*/ 249766 h 295275"/>
              <a:gd name="connsiteX80" fmla="*/ 282230 w 390525"/>
              <a:gd name="connsiteY80" fmla="*/ 247861 h 295275"/>
              <a:gd name="connsiteX81" fmla="*/ 277468 w 390525"/>
              <a:gd name="connsiteY81" fmla="*/ 226906 h 295275"/>
              <a:gd name="connsiteX82" fmla="*/ 280325 w 390525"/>
              <a:gd name="connsiteY82" fmla="*/ 219286 h 295275"/>
              <a:gd name="connsiteX83" fmla="*/ 276515 w 390525"/>
              <a:gd name="connsiteY83" fmla="*/ 217381 h 295275"/>
              <a:gd name="connsiteX84" fmla="*/ 119353 w 390525"/>
              <a:gd name="connsiteY84" fmla="*/ 217381 h 295275"/>
              <a:gd name="connsiteX85" fmla="*/ 111733 w 390525"/>
              <a:gd name="connsiteY85" fmla="*/ 218333 h 295275"/>
              <a:gd name="connsiteX86" fmla="*/ 113638 w 390525"/>
              <a:gd name="connsiteY86" fmla="*/ 228811 h 295275"/>
              <a:gd name="connsiteX87" fmla="*/ 106970 w 390525"/>
              <a:gd name="connsiteY87" fmla="*/ 247861 h 295275"/>
              <a:gd name="connsiteX88" fmla="*/ 85063 w 390525"/>
              <a:gd name="connsiteY88" fmla="*/ 247861 h 295275"/>
              <a:gd name="connsiteX89" fmla="*/ 78395 w 390525"/>
              <a:gd name="connsiteY89" fmla="*/ 228811 h 295275"/>
              <a:gd name="connsiteX90" fmla="*/ 80300 w 390525"/>
              <a:gd name="connsiteY90" fmla="*/ 218333 h 295275"/>
              <a:gd name="connsiteX91" fmla="*/ 18388 w 390525"/>
              <a:gd name="connsiteY91" fmla="*/ 217381 h 295275"/>
              <a:gd name="connsiteX92" fmla="*/ 8863 w 390525"/>
              <a:gd name="connsiteY92" fmla="*/ 209761 h 295275"/>
              <a:gd name="connsiteX93" fmla="*/ 15530 w 390525"/>
              <a:gd name="connsiteY93" fmla="*/ 204046 h 295275"/>
              <a:gd name="connsiteX94" fmla="*/ 19340 w 390525"/>
              <a:gd name="connsiteY94" fmla="*/ 204046 h 295275"/>
              <a:gd name="connsiteX95" fmla="*/ 369860 w 390525"/>
              <a:gd name="connsiteY95" fmla="*/ 204046 h 295275"/>
              <a:gd name="connsiteX96" fmla="*/ 379385 w 390525"/>
              <a:gd name="connsiteY96" fmla="*/ 206903 h 295275"/>
              <a:gd name="connsiteX97" fmla="*/ 372718 w 390525"/>
              <a:gd name="connsiteY97" fmla="*/ 219286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90525" h="295275">
                <a:moveTo>
                  <a:pt x="382243" y="201188"/>
                </a:moveTo>
                <a:cubicBezTo>
                  <a:pt x="370813" y="199283"/>
                  <a:pt x="373670" y="192616"/>
                  <a:pt x="373670" y="185948"/>
                </a:cubicBezTo>
                <a:cubicBezTo>
                  <a:pt x="373670" y="179281"/>
                  <a:pt x="373670" y="171661"/>
                  <a:pt x="373670" y="163088"/>
                </a:cubicBezTo>
                <a:cubicBezTo>
                  <a:pt x="372718" y="152611"/>
                  <a:pt x="374623" y="140228"/>
                  <a:pt x="371765" y="127846"/>
                </a:cubicBezTo>
                <a:cubicBezTo>
                  <a:pt x="362240" y="90698"/>
                  <a:pt x="346048" y="56408"/>
                  <a:pt x="330808" y="22118"/>
                </a:cubicBezTo>
                <a:cubicBezTo>
                  <a:pt x="328903" y="17356"/>
                  <a:pt x="325093" y="16403"/>
                  <a:pt x="321283" y="15451"/>
                </a:cubicBezTo>
                <a:cubicBezTo>
                  <a:pt x="291755" y="10688"/>
                  <a:pt x="262228" y="8783"/>
                  <a:pt x="232700" y="7831"/>
                </a:cubicBezTo>
                <a:cubicBezTo>
                  <a:pt x="178408" y="5926"/>
                  <a:pt x="125068" y="7831"/>
                  <a:pt x="71728" y="15451"/>
                </a:cubicBezTo>
                <a:cubicBezTo>
                  <a:pt x="66965" y="16403"/>
                  <a:pt x="63155" y="18308"/>
                  <a:pt x="61250" y="23071"/>
                </a:cubicBezTo>
                <a:cubicBezTo>
                  <a:pt x="47915" y="51646"/>
                  <a:pt x="35533" y="80221"/>
                  <a:pt x="25055" y="108796"/>
                </a:cubicBezTo>
                <a:cubicBezTo>
                  <a:pt x="15530" y="134513"/>
                  <a:pt x="18388" y="162136"/>
                  <a:pt x="17435" y="188806"/>
                </a:cubicBezTo>
                <a:cubicBezTo>
                  <a:pt x="17435" y="193568"/>
                  <a:pt x="19340" y="198331"/>
                  <a:pt x="10768" y="200236"/>
                </a:cubicBezTo>
                <a:cubicBezTo>
                  <a:pt x="4100" y="201188"/>
                  <a:pt x="8863" y="209761"/>
                  <a:pt x="7910" y="214523"/>
                </a:cubicBezTo>
                <a:cubicBezTo>
                  <a:pt x="7910" y="217381"/>
                  <a:pt x="6958" y="222143"/>
                  <a:pt x="12673" y="222143"/>
                </a:cubicBezTo>
                <a:cubicBezTo>
                  <a:pt x="18388" y="222143"/>
                  <a:pt x="19340" y="225001"/>
                  <a:pt x="18388" y="229763"/>
                </a:cubicBezTo>
                <a:cubicBezTo>
                  <a:pt x="17435" y="236431"/>
                  <a:pt x="21245" y="238336"/>
                  <a:pt x="26960" y="237383"/>
                </a:cubicBezTo>
                <a:cubicBezTo>
                  <a:pt x="33628" y="236431"/>
                  <a:pt x="35533" y="240241"/>
                  <a:pt x="34580" y="245956"/>
                </a:cubicBezTo>
                <a:cubicBezTo>
                  <a:pt x="34580" y="258338"/>
                  <a:pt x="34580" y="271673"/>
                  <a:pt x="34580" y="284056"/>
                </a:cubicBezTo>
                <a:cubicBezTo>
                  <a:pt x="34580" y="290723"/>
                  <a:pt x="36485" y="292628"/>
                  <a:pt x="43153" y="292628"/>
                </a:cubicBezTo>
                <a:cubicBezTo>
                  <a:pt x="55535" y="292628"/>
                  <a:pt x="67918" y="292628"/>
                  <a:pt x="80300" y="292628"/>
                </a:cubicBezTo>
                <a:cubicBezTo>
                  <a:pt x="99350" y="292628"/>
                  <a:pt x="99350" y="292628"/>
                  <a:pt x="99350" y="272626"/>
                </a:cubicBezTo>
                <a:cubicBezTo>
                  <a:pt x="99350" y="263101"/>
                  <a:pt x="97445" y="253576"/>
                  <a:pt x="110780" y="252623"/>
                </a:cubicBezTo>
                <a:cubicBezTo>
                  <a:pt x="114590" y="252623"/>
                  <a:pt x="116495" y="248813"/>
                  <a:pt x="117448" y="245003"/>
                </a:cubicBezTo>
                <a:cubicBezTo>
                  <a:pt x="119353" y="237383"/>
                  <a:pt x="125068" y="236431"/>
                  <a:pt x="131735" y="236431"/>
                </a:cubicBezTo>
                <a:cubicBezTo>
                  <a:pt x="173645" y="236431"/>
                  <a:pt x="215555" y="236431"/>
                  <a:pt x="257465" y="236431"/>
                </a:cubicBezTo>
                <a:cubicBezTo>
                  <a:pt x="266038" y="236431"/>
                  <a:pt x="275563" y="235478"/>
                  <a:pt x="277468" y="246908"/>
                </a:cubicBezTo>
                <a:cubicBezTo>
                  <a:pt x="277468" y="248813"/>
                  <a:pt x="281278" y="251671"/>
                  <a:pt x="283183" y="251671"/>
                </a:cubicBezTo>
                <a:cubicBezTo>
                  <a:pt x="296518" y="252623"/>
                  <a:pt x="294613" y="263101"/>
                  <a:pt x="294613" y="271673"/>
                </a:cubicBezTo>
                <a:cubicBezTo>
                  <a:pt x="294613" y="275483"/>
                  <a:pt x="294613" y="279293"/>
                  <a:pt x="294613" y="283103"/>
                </a:cubicBezTo>
                <a:cubicBezTo>
                  <a:pt x="293660" y="288818"/>
                  <a:pt x="295565" y="291676"/>
                  <a:pt x="302233" y="291676"/>
                </a:cubicBezTo>
                <a:cubicBezTo>
                  <a:pt x="318425" y="291676"/>
                  <a:pt x="334618" y="291676"/>
                  <a:pt x="350810" y="291676"/>
                </a:cubicBezTo>
                <a:cubicBezTo>
                  <a:pt x="356525" y="291676"/>
                  <a:pt x="358430" y="289771"/>
                  <a:pt x="358430" y="284056"/>
                </a:cubicBezTo>
                <a:cubicBezTo>
                  <a:pt x="358430" y="273578"/>
                  <a:pt x="357478" y="262148"/>
                  <a:pt x="358430" y="251671"/>
                </a:cubicBezTo>
                <a:cubicBezTo>
                  <a:pt x="359383" y="245956"/>
                  <a:pt x="352715" y="233573"/>
                  <a:pt x="367003" y="236431"/>
                </a:cubicBezTo>
                <a:cubicBezTo>
                  <a:pt x="381290" y="238336"/>
                  <a:pt x="368908" y="221191"/>
                  <a:pt x="379385" y="221191"/>
                </a:cubicBezTo>
                <a:cubicBezTo>
                  <a:pt x="379385" y="221191"/>
                  <a:pt x="380338" y="221191"/>
                  <a:pt x="380338" y="221191"/>
                </a:cubicBezTo>
                <a:cubicBezTo>
                  <a:pt x="384148" y="221191"/>
                  <a:pt x="386053" y="219286"/>
                  <a:pt x="385100" y="215476"/>
                </a:cubicBezTo>
                <a:cubicBezTo>
                  <a:pt x="384148" y="211666"/>
                  <a:pt x="387958" y="202141"/>
                  <a:pt x="382243" y="201188"/>
                </a:cubicBezTo>
                <a:close/>
                <a:moveTo>
                  <a:pt x="364145" y="163088"/>
                </a:moveTo>
                <a:cubicBezTo>
                  <a:pt x="364145" y="163088"/>
                  <a:pt x="364145" y="164041"/>
                  <a:pt x="364145" y="164041"/>
                </a:cubicBezTo>
                <a:cubicBezTo>
                  <a:pt x="364145" y="192616"/>
                  <a:pt x="364145" y="192616"/>
                  <a:pt x="335570" y="192616"/>
                </a:cubicBezTo>
                <a:cubicBezTo>
                  <a:pt x="307948" y="192616"/>
                  <a:pt x="308900" y="192616"/>
                  <a:pt x="307948" y="164993"/>
                </a:cubicBezTo>
                <a:cubicBezTo>
                  <a:pt x="307948" y="155468"/>
                  <a:pt x="310805" y="152611"/>
                  <a:pt x="320330" y="153563"/>
                </a:cubicBezTo>
                <a:cubicBezTo>
                  <a:pt x="331760" y="154516"/>
                  <a:pt x="343190" y="154516"/>
                  <a:pt x="354620" y="153563"/>
                </a:cubicBezTo>
                <a:cubicBezTo>
                  <a:pt x="362240" y="153563"/>
                  <a:pt x="365098" y="156421"/>
                  <a:pt x="364145" y="163088"/>
                </a:cubicBezTo>
                <a:close/>
                <a:moveTo>
                  <a:pt x="71728" y="30691"/>
                </a:moveTo>
                <a:cubicBezTo>
                  <a:pt x="73633" y="26881"/>
                  <a:pt x="76490" y="26881"/>
                  <a:pt x="80300" y="26881"/>
                </a:cubicBezTo>
                <a:cubicBezTo>
                  <a:pt x="157453" y="20213"/>
                  <a:pt x="234605" y="20213"/>
                  <a:pt x="311758" y="26881"/>
                </a:cubicBezTo>
                <a:cubicBezTo>
                  <a:pt x="317473" y="27833"/>
                  <a:pt x="319378" y="29738"/>
                  <a:pt x="322235" y="34501"/>
                </a:cubicBezTo>
                <a:cubicBezTo>
                  <a:pt x="335570" y="57361"/>
                  <a:pt x="345095" y="81173"/>
                  <a:pt x="352715" y="108796"/>
                </a:cubicBezTo>
                <a:cubicBezTo>
                  <a:pt x="247940" y="104986"/>
                  <a:pt x="144118" y="104986"/>
                  <a:pt x="39343" y="108796"/>
                </a:cubicBezTo>
                <a:cubicBezTo>
                  <a:pt x="45058" y="79268"/>
                  <a:pt x="58393" y="55456"/>
                  <a:pt x="71728" y="30691"/>
                </a:cubicBezTo>
                <a:close/>
                <a:moveTo>
                  <a:pt x="285088" y="166898"/>
                </a:moveTo>
                <a:cubicBezTo>
                  <a:pt x="255560" y="166898"/>
                  <a:pt x="226033" y="166898"/>
                  <a:pt x="196505" y="166898"/>
                </a:cubicBezTo>
                <a:cubicBezTo>
                  <a:pt x="166978" y="166898"/>
                  <a:pt x="137450" y="166898"/>
                  <a:pt x="107923" y="166898"/>
                </a:cubicBezTo>
                <a:cubicBezTo>
                  <a:pt x="103160" y="166898"/>
                  <a:pt x="98398" y="167851"/>
                  <a:pt x="98398" y="160231"/>
                </a:cubicBezTo>
                <a:cubicBezTo>
                  <a:pt x="98398" y="152611"/>
                  <a:pt x="104113" y="154516"/>
                  <a:pt x="107923" y="154516"/>
                </a:cubicBezTo>
                <a:cubicBezTo>
                  <a:pt x="166978" y="154516"/>
                  <a:pt x="226033" y="154516"/>
                  <a:pt x="286040" y="154516"/>
                </a:cubicBezTo>
                <a:cubicBezTo>
                  <a:pt x="290803" y="154516"/>
                  <a:pt x="295565" y="153563"/>
                  <a:pt x="295565" y="161183"/>
                </a:cubicBezTo>
                <a:cubicBezTo>
                  <a:pt x="294613" y="167851"/>
                  <a:pt x="289850" y="166898"/>
                  <a:pt x="285088" y="166898"/>
                </a:cubicBezTo>
                <a:close/>
                <a:moveTo>
                  <a:pt x="294613" y="185948"/>
                </a:moveTo>
                <a:cubicBezTo>
                  <a:pt x="294613" y="193568"/>
                  <a:pt x="290803" y="192616"/>
                  <a:pt x="286040" y="192616"/>
                </a:cubicBezTo>
                <a:cubicBezTo>
                  <a:pt x="255560" y="192616"/>
                  <a:pt x="226033" y="192616"/>
                  <a:pt x="195553" y="192616"/>
                </a:cubicBezTo>
                <a:cubicBezTo>
                  <a:pt x="166025" y="192616"/>
                  <a:pt x="136498" y="192616"/>
                  <a:pt x="106970" y="192616"/>
                </a:cubicBezTo>
                <a:cubicBezTo>
                  <a:pt x="103160" y="192616"/>
                  <a:pt x="98398" y="194521"/>
                  <a:pt x="98398" y="186901"/>
                </a:cubicBezTo>
                <a:cubicBezTo>
                  <a:pt x="98398" y="179281"/>
                  <a:pt x="102208" y="180233"/>
                  <a:pt x="106970" y="180233"/>
                </a:cubicBezTo>
                <a:cubicBezTo>
                  <a:pt x="166978" y="180233"/>
                  <a:pt x="226033" y="180233"/>
                  <a:pt x="286040" y="180233"/>
                </a:cubicBezTo>
                <a:cubicBezTo>
                  <a:pt x="289850" y="180233"/>
                  <a:pt x="294613" y="179281"/>
                  <a:pt x="294613" y="185948"/>
                </a:cubicBezTo>
                <a:close/>
                <a:moveTo>
                  <a:pt x="27913" y="184043"/>
                </a:moveTo>
                <a:cubicBezTo>
                  <a:pt x="27913" y="183091"/>
                  <a:pt x="27913" y="182138"/>
                  <a:pt x="27913" y="180233"/>
                </a:cubicBezTo>
                <a:cubicBezTo>
                  <a:pt x="27913" y="152611"/>
                  <a:pt x="27913" y="152611"/>
                  <a:pt x="55535" y="152611"/>
                </a:cubicBezTo>
                <a:cubicBezTo>
                  <a:pt x="84110" y="152611"/>
                  <a:pt x="84110" y="152611"/>
                  <a:pt x="84110" y="181186"/>
                </a:cubicBezTo>
                <a:cubicBezTo>
                  <a:pt x="84110" y="189758"/>
                  <a:pt x="82205" y="192616"/>
                  <a:pt x="73633" y="191663"/>
                </a:cubicBezTo>
                <a:cubicBezTo>
                  <a:pt x="61250" y="190711"/>
                  <a:pt x="48868" y="190711"/>
                  <a:pt x="36485" y="191663"/>
                </a:cubicBezTo>
                <a:cubicBezTo>
                  <a:pt x="29818" y="193568"/>
                  <a:pt x="26960" y="190711"/>
                  <a:pt x="27913" y="184043"/>
                </a:cubicBezTo>
                <a:close/>
                <a:moveTo>
                  <a:pt x="372718" y="219286"/>
                </a:moveTo>
                <a:cubicBezTo>
                  <a:pt x="353668" y="218333"/>
                  <a:pt x="334618" y="219286"/>
                  <a:pt x="314615" y="219286"/>
                </a:cubicBezTo>
                <a:cubicBezTo>
                  <a:pt x="312710" y="219286"/>
                  <a:pt x="309853" y="218333"/>
                  <a:pt x="307948" y="220238"/>
                </a:cubicBezTo>
                <a:cubicBezTo>
                  <a:pt x="308900" y="224048"/>
                  <a:pt x="309853" y="227858"/>
                  <a:pt x="310805" y="230716"/>
                </a:cubicBezTo>
                <a:cubicBezTo>
                  <a:pt x="311758" y="238336"/>
                  <a:pt x="311758" y="245956"/>
                  <a:pt x="304138" y="249766"/>
                </a:cubicBezTo>
                <a:cubicBezTo>
                  <a:pt x="296518" y="253576"/>
                  <a:pt x="288898" y="253576"/>
                  <a:pt x="282230" y="247861"/>
                </a:cubicBezTo>
                <a:cubicBezTo>
                  <a:pt x="275563" y="242146"/>
                  <a:pt x="275563" y="234526"/>
                  <a:pt x="277468" y="226906"/>
                </a:cubicBezTo>
                <a:cubicBezTo>
                  <a:pt x="278420" y="224048"/>
                  <a:pt x="279373" y="222143"/>
                  <a:pt x="280325" y="219286"/>
                </a:cubicBezTo>
                <a:cubicBezTo>
                  <a:pt x="279373" y="218333"/>
                  <a:pt x="278420" y="217381"/>
                  <a:pt x="276515" y="217381"/>
                </a:cubicBezTo>
                <a:cubicBezTo>
                  <a:pt x="224128" y="217381"/>
                  <a:pt x="171740" y="217381"/>
                  <a:pt x="119353" y="217381"/>
                </a:cubicBezTo>
                <a:cubicBezTo>
                  <a:pt x="116495" y="217381"/>
                  <a:pt x="113638" y="216428"/>
                  <a:pt x="111733" y="218333"/>
                </a:cubicBezTo>
                <a:cubicBezTo>
                  <a:pt x="109828" y="222143"/>
                  <a:pt x="114590" y="225001"/>
                  <a:pt x="113638" y="228811"/>
                </a:cubicBezTo>
                <a:cubicBezTo>
                  <a:pt x="113638" y="235478"/>
                  <a:pt x="114590" y="243098"/>
                  <a:pt x="106970" y="247861"/>
                </a:cubicBezTo>
                <a:cubicBezTo>
                  <a:pt x="100303" y="252623"/>
                  <a:pt x="91730" y="252623"/>
                  <a:pt x="85063" y="247861"/>
                </a:cubicBezTo>
                <a:cubicBezTo>
                  <a:pt x="78395" y="244051"/>
                  <a:pt x="78395" y="236431"/>
                  <a:pt x="78395" y="228811"/>
                </a:cubicBezTo>
                <a:cubicBezTo>
                  <a:pt x="78395" y="225001"/>
                  <a:pt x="83158" y="222143"/>
                  <a:pt x="80300" y="218333"/>
                </a:cubicBezTo>
                <a:cubicBezTo>
                  <a:pt x="59345" y="215476"/>
                  <a:pt x="39343" y="217381"/>
                  <a:pt x="18388" y="217381"/>
                </a:cubicBezTo>
                <a:cubicBezTo>
                  <a:pt x="12673" y="217381"/>
                  <a:pt x="8863" y="217381"/>
                  <a:pt x="8863" y="209761"/>
                </a:cubicBezTo>
                <a:cubicBezTo>
                  <a:pt x="8863" y="204998"/>
                  <a:pt x="10768" y="203093"/>
                  <a:pt x="15530" y="204046"/>
                </a:cubicBezTo>
                <a:cubicBezTo>
                  <a:pt x="16483" y="204046"/>
                  <a:pt x="17435" y="204046"/>
                  <a:pt x="19340" y="204046"/>
                </a:cubicBezTo>
                <a:cubicBezTo>
                  <a:pt x="136498" y="204046"/>
                  <a:pt x="252703" y="204046"/>
                  <a:pt x="369860" y="204046"/>
                </a:cubicBezTo>
                <a:cubicBezTo>
                  <a:pt x="372718" y="204046"/>
                  <a:pt x="378433" y="201188"/>
                  <a:pt x="379385" y="206903"/>
                </a:cubicBezTo>
                <a:cubicBezTo>
                  <a:pt x="381290" y="214523"/>
                  <a:pt x="381290" y="219286"/>
                  <a:pt x="372718" y="21928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8176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2C6D022D-4658-4891-ADC3-A88D60CC6B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4" name="Right Triangle 3">
            <a:extLst>
              <a:ext uri="{FF2B5EF4-FFF2-40B4-BE49-F238E27FC236}">
                <a16:creationId xmlns:a16="http://schemas.microsoft.com/office/drawing/2014/main" id="{35EBD638-0737-4566-AAAA-518E150A8878}"/>
              </a:ext>
            </a:extLst>
          </p:cNvPr>
          <p:cNvSpPr/>
          <p:nvPr/>
        </p:nvSpPr>
        <p:spPr>
          <a:xfrm rot="5400000" flipV="1">
            <a:off x="6426438" y="0"/>
            <a:ext cx="5765562" cy="5765562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85444-4B0D-45F5-BF25-A4A2DC2F4043}"/>
              </a:ext>
            </a:extLst>
          </p:cNvPr>
          <p:cNvSpPr txBox="1"/>
          <p:nvPr/>
        </p:nvSpPr>
        <p:spPr>
          <a:xfrm>
            <a:off x="696232" y="280428"/>
            <a:ext cx="401032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5400" b="1" dirty="0">
                <a:solidFill>
                  <a:schemeClr val="accent1"/>
                </a:solidFill>
                <a:cs typeface="B Nazanin" pitchFamily="2" charset="-78"/>
              </a:rPr>
              <a:t>اسلاید</a:t>
            </a:r>
            <a:endParaRPr lang="en-US" altLang="ko-KR" sz="5400" b="1" dirty="0">
              <a:solidFill>
                <a:schemeClr val="accent1"/>
              </a:solidFill>
              <a:cs typeface="B Nazanin" pitchFamily="2" charset="-78"/>
            </a:endParaRPr>
          </a:p>
          <a:p>
            <a:pPr rtl="1"/>
            <a:r>
              <a:rPr lang="fa-IR" altLang="ko-KR" sz="5400" b="1" dirty="0">
                <a:solidFill>
                  <a:schemeClr val="bg1"/>
                </a:solidFill>
                <a:cs typeface="B Nazanin" pitchFamily="2" charset="-78"/>
              </a:rPr>
              <a:t>عالی</a:t>
            </a:r>
            <a:endParaRPr lang="ko-KR" altLang="en-US" sz="5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72398B-AFA0-4CCE-A556-FE79AD3C98F7}"/>
              </a:ext>
            </a:extLst>
          </p:cNvPr>
          <p:cNvSpPr txBox="1"/>
          <p:nvPr/>
        </p:nvSpPr>
        <p:spPr>
          <a:xfrm>
            <a:off x="9070223" y="1128908"/>
            <a:ext cx="292846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3200" dirty="0">
                <a:solidFill>
                  <a:schemeClr val="bg1"/>
                </a:solidFill>
                <a:cs typeface="B Nazanin" pitchFamily="2" charset="-78"/>
              </a:rPr>
              <a:t>اسلاید متنی</a:t>
            </a:r>
            <a:endParaRPr lang="fa-IR" sz="3200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/>
            <a:r>
              <a:rPr lang="ar-SA" sz="3200" dirty="0">
                <a:solidFill>
                  <a:schemeClr val="bg1"/>
                </a:solidFill>
                <a:cs typeface="B Nazanin" pitchFamily="2" charset="-78"/>
              </a:rPr>
              <a:t> را برای پاور خود تنظیم کنید</a:t>
            </a:r>
            <a:endParaRPr lang="en-US" sz="3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9" name="자유형: 도형 13">
            <a:extLst>
              <a:ext uri="{FF2B5EF4-FFF2-40B4-BE49-F238E27FC236}">
                <a16:creationId xmlns:a16="http://schemas.microsoft.com/office/drawing/2014/main" id="{02A053FD-D39B-48FB-A047-13CBB45BF1E3}"/>
              </a:ext>
            </a:extLst>
          </p:cNvPr>
          <p:cNvSpPr/>
          <p:nvPr/>
        </p:nvSpPr>
        <p:spPr>
          <a:xfrm>
            <a:off x="9015004" y="613376"/>
            <a:ext cx="588430" cy="544215"/>
          </a:xfrm>
          <a:custGeom>
            <a:avLst/>
            <a:gdLst/>
            <a:ahLst/>
            <a:cxnLst/>
            <a:rect l="l" t="t" r="r" b="b"/>
            <a:pathLst>
              <a:path w="282415" h="261193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D5776A-25B8-43E9-A669-5D5A55486117}"/>
              </a:ext>
            </a:extLst>
          </p:cNvPr>
          <p:cNvSpPr txBox="1"/>
          <p:nvPr/>
        </p:nvSpPr>
        <p:spPr>
          <a:xfrm>
            <a:off x="895487" y="4907801"/>
            <a:ext cx="4900426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ctr" rtl="1"/>
            <a:r>
              <a:rPr lang="fa-IR" altLang="ko-KR" sz="2000" b="1" dirty="0">
                <a:solidFill>
                  <a:schemeClr val="bg1"/>
                </a:solidFill>
                <a:cs typeface="B Nazanin" pitchFamily="2" charset="-78"/>
              </a:rPr>
              <a:t>ما کیفیت ایجاد می کنیم</a:t>
            </a:r>
          </a:p>
          <a:p>
            <a:pPr algn="ctr" rtl="1"/>
            <a:r>
              <a:rPr lang="fa-IR" altLang="ko-KR" sz="2000" b="1" dirty="0">
                <a:solidFill>
                  <a:schemeClr val="bg1"/>
                </a:solidFill>
                <a:cs typeface="B Nazanin" pitchFamily="2" charset="-78"/>
              </a:rPr>
              <a:t> ارائه حرفه ای</a:t>
            </a:r>
            <a:endParaRPr lang="ko-KR" altLang="en-US" sz="20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9574C-917A-4E07-A5C0-89A5478F0367}"/>
              </a:ext>
            </a:extLst>
          </p:cNvPr>
          <p:cNvSpPr txBox="1"/>
          <p:nvPr/>
        </p:nvSpPr>
        <p:spPr>
          <a:xfrm>
            <a:off x="4707476" y="6121320"/>
            <a:ext cx="6835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1200" dirty="0">
                <a:solidFill>
                  <a:schemeClr val="accent1"/>
                </a:solidFill>
                <a:cs typeface="B Nazanin" pitchFamily="2" charset="-78"/>
              </a:rPr>
              <a:t>اسلاید متنی را برای پاور خود تنظیم کنیداسلاید متنی را برای پاور خود تنظیم کنید</a:t>
            </a:r>
            <a:endParaRPr lang="en-US" sz="1200" dirty="0">
              <a:solidFill>
                <a:schemeClr val="accent1"/>
              </a:solidFill>
              <a:cs typeface="B Nazanin" pitchFamily="2" charset="-78"/>
            </a:endParaRPr>
          </a:p>
          <a:p>
            <a:pPr algn="ctr" rtl="1"/>
            <a:endParaRPr lang="en-US" sz="1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052766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BC4A7A4-E9EA-4B68-BFF7-ED63F62AE4A1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743265"/>
            <a:ext cx="5991222" cy="5991222"/>
          </a:xfrm>
        </p:spPr>
        <p:txBody>
          <a:bodyPr/>
          <a:lstStyle/>
          <a:p>
            <a:pPr rtl="1"/>
            <a:endParaRPr>
              <a:cs typeface="B Nazanin" pitchFamily="2" charset="-78"/>
            </a:endParaRP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18255F3-AC13-4662-871C-B4C350987BBF}"/>
              </a:ext>
            </a:extLst>
          </p:cNvPr>
          <p:cNvSpPr/>
          <p:nvPr/>
        </p:nvSpPr>
        <p:spPr>
          <a:xfrm>
            <a:off x="6096000" y="743265"/>
            <a:ext cx="5991223" cy="5991223"/>
          </a:xfrm>
          <a:prstGeom prst="diamond">
            <a:avLst/>
          </a:prstGeom>
          <a:solidFill>
            <a:schemeClr val="accent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3249FAB-8B36-4FCB-9C74-B0EF9AB13A32}"/>
              </a:ext>
            </a:extLst>
          </p:cNvPr>
          <p:cNvGrpSpPr/>
          <p:nvPr/>
        </p:nvGrpSpPr>
        <p:grpSpPr>
          <a:xfrm>
            <a:off x="7921499" y="3575632"/>
            <a:ext cx="2326964" cy="1340143"/>
            <a:chOff x="596176" y="4031204"/>
            <a:chExt cx="2967129" cy="13401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05773D-1A19-4C78-ABD6-CC9FD4AB4209}"/>
                </a:ext>
              </a:extLst>
            </p:cNvPr>
            <p:cNvSpPr txBox="1"/>
            <p:nvPr/>
          </p:nvSpPr>
          <p:spPr>
            <a:xfrm>
              <a:off x="596176" y="4355683"/>
              <a:ext cx="2967129" cy="1015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9348806-6B59-49BC-94C5-DFC5B970704E}"/>
                </a:ext>
              </a:extLst>
            </p:cNvPr>
            <p:cNvSpPr txBox="1"/>
            <p:nvPr/>
          </p:nvSpPr>
          <p:spPr>
            <a:xfrm>
              <a:off x="596176" y="4031204"/>
              <a:ext cx="29671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itchFamily="2" charset="-78"/>
                </a:rPr>
                <a:t>متن را در اینجا اضافه کنید</a:t>
              </a:r>
              <a:endParaRPr lang="ko-KR" altLang="en-US" sz="1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09694FA-BBF8-48D0-AC6E-D9000C436885}"/>
              </a:ext>
            </a:extLst>
          </p:cNvPr>
          <p:cNvSpPr txBox="1"/>
          <p:nvPr/>
        </p:nvSpPr>
        <p:spPr>
          <a:xfrm flipH="1">
            <a:off x="878894" y="784094"/>
            <a:ext cx="4152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itchFamily="2" charset="-78"/>
              </a:rPr>
              <a:t>ارائه نمونه کارها ساده</a:t>
            </a:r>
          </a:p>
          <a:p>
            <a:pPr algn="ctr" rtl="1"/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63FA71-611C-4473-ADBF-033924A5006D}"/>
              </a:ext>
            </a:extLst>
          </p:cNvPr>
          <p:cNvSpPr txBox="1"/>
          <p:nvPr/>
        </p:nvSpPr>
        <p:spPr>
          <a:xfrm>
            <a:off x="878894" y="3003998"/>
            <a:ext cx="4152563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1200" dirty="0">
                <a:cs typeface="B Nazanin" pitchFamily="2" charset="-78"/>
              </a:rPr>
              <a:t>قالب پاورپوینت حرفه ای ویرایش پذیر، ابزاری است بسیار کاربردی برای دانشجویان، محققان و اساتید که به دنبال ارائه یک پروژه، پایان نامه، تز، پروپوزال یا سمینار هستند. این قالب با طراحی شده است که به صورت حرفه ای و جذاب برای مخاطبان شما باشد و بتوانید مفاهیم خود را به شکل بهتری ارائه دهید</a:t>
            </a:r>
            <a:r>
              <a:rPr lang="en-US" sz="1200" dirty="0">
                <a:cs typeface="B Nazanin" pitchFamily="2" charset="-78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43FB38F-85F0-4DBD-8D8D-0D73F39569E4}"/>
              </a:ext>
            </a:extLst>
          </p:cNvPr>
          <p:cNvSpPr txBox="1"/>
          <p:nvPr/>
        </p:nvSpPr>
        <p:spPr>
          <a:xfrm>
            <a:off x="878894" y="2234084"/>
            <a:ext cx="4152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1DCEB1F-C888-4D3F-84E9-CEC4F57ED048}"/>
              </a:ext>
            </a:extLst>
          </p:cNvPr>
          <p:cNvSpPr txBox="1"/>
          <p:nvPr/>
        </p:nvSpPr>
        <p:spPr>
          <a:xfrm>
            <a:off x="919729" y="471794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ko-KR" dirty="0">
                <a:cs typeface="B Nazanin" pitchFamily="2" charset="-78"/>
              </a:rPr>
              <a:t>ارائه نمونه کارها</a:t>
            </a:r>
            <a:endParaRPr lang="en-US" altLang="ko-KR" dirty="0">
              <a:cs typeface="B Nazanin" pitchFamily="2" charset="-78"/>
            </a:endParaRP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4F3BBDBD-F0D4-49FF-95C9-2B463A8971B7}"/>
              </a:ext>
            </a:extLst>
          </p:cNvPr>
          <p:cNvSpPr txBox="1"/>
          <p:nvPr/>
        </p:nvSpPr>
        <p:spPr>
          <a:xfrm>
            <a:off x="997317" y="5595060"/>
            <a:ext cx="2086792" cy="3600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پاورپوینت مدرن</a:t>
            </a:r>
            <a:endParaRPr lang="en-US" altLang="ko-KR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491425B-FC32-43A8-A423-ADF0148EA789}"/>
              </a:ext>
            </a:extLst>
          </p:cNvPr>
          <p:cNvSpPr/>
          <p:nvPr/>
        </p:nvSpPr>
        <p:spPr>
          <a:xfrm>
            <a:off x="8707724" y="2811353"/>
            <a:ext cx="754514" cy="663206"/>
          </a:xfrm>
          <a:custGeom>
            <a:avLst/>
            <a:gdLst>
              <a:gd name="connsiteX0" fmla="*/ 1665898 w 2579663"/>
              <a:gd name="connsiteY0" fmla="*/ 1588710 h 2267484"/>
              <a:gd name="connsiteX1" fmla="*/ 1665898 w 2579663"/>
              <a:gd name="connsiteY1" fmla="*/ 1762636 h 2267484"/>
              <a:gd name="connsiteX2" fmla="*/ 1932127 w 2579663"/>
              <a:gd name="connsiteY2" fmla="*/ 1762636 h 2267484"/>
              <a:gd name="connsiteX3" fmla="*/ 1932127 w 2579663"/>
              <a:gd name="connsiteY3" fmla="*/ 1588710 h 2267484"/>
              <a:gd name="connsiteX4" fmla="*/ 1665898 w 2579663"/>
              <a:gd name="connsiteY4" fmla="*/ 1588710 h 2267484"/>
              <a:gd name="connsiteX5" fmla="*/ 321652 w 2579663"/>
              <a:gd name="connsiteY5" fmla="*/ 1588710 h 2267484"/>
              <a:gd name="connsiteX6" fmla="*/ 321652 w 2579663"/>
              <a:gd name="connsiteY6" fmla="*/ 1763039 h 2267484"/>
              <a:gd name="connsiteX7" fmla="*/ 588082 w 2579663"/>
              <a:gd name="connsiteY7" fmla="*/ 1763039 h 2267484"/>
              <a:gd name="connsiteX8" fmla="*/ 588082 w 2579663"/>
              <a:gd name="connsiteY8" fmla="*/ 1588710 h 2267484"/>
              <a:gd name="connsiteX9" fmla="*/ 321652 w 2579663"/>
              <a:gd name="connsiteY9" fmla="*/ 1588710 h 2267484"/>
              <a:gd name="connsiteX10" fmla="*/ 623754 w 2579663"/>
              <a:gd name="connsiteY10" fmla="*/ 1588509 h 2267484"/>
              <a:gd name="connsiteX11" fmla="*/ 623754 w 2579663"/>
              <a:gd name="connsiteY11" fmla="*/ 1763039 h 2267484"/>
              <a:gd name="connsiteX12" fmla="*/ 916788 w 2579663"/>
              <a:gd name="connsiteY12" fmla="*/ 1763039 h 2267484"/>
              <a:gd name="connsiteX13" fmla="*/ 916788 w 2579663"/>
              <a:gd name="connsiteY13" fmla="*/ 1588509 h 2267484"/>
              <a:gd name="connsiteX14" fmla="*/ 623754 w 2579663"/>
              <a:gd name="connsiteY14" fmla="*/ 1588509 h 2267484"/>
              <a:gd name="connsiteX15" fmla="*/ 1967598 w 2579663"/>
              <a:gd name="connsiteY15" fmla="*/ 1588307 h 2267484"/>
              <a:gd name="connsiteX16" fmla="*/ 1967598 w 2579663"/>
              <a:gd name="connsiteY16" fmla="*/ 1762636 h 2267484"/>
              <a:gd name="connsiteX17" fmla="*/ 2260430 w 2579663"/>
              <a:gd name="connsiteY17" fmla="*/ 1762636 h 2267484"/>
              <a:gd name="connsiteX18" fmla="*/ 2260430 w 2579663"/>
              <a:gd name="connsiteY18" fmla="*/ 1588307 h 2267484"/>
              <a:gd name="connsiteX19" fmla="*/ 1967598 w 2579663"/>
              <a:gd name="connsiteY19" fmla="*/ 1588307 h 2267484"/>
              <a:gd name="connsiteX20" fmla="*/ 1967396 w 2579663"/>
              <a:gd name="connsiteY20" fmla="*/ 1379112 h 2267484"/>
              <a:gd name="connsiteX21" fmla="*/ 1967396 w 2579663"/>
              <a:gd name="connsiteY21" fmla="*/ 1553038 h 2267484"/>
              <a:gd name="connsiteX22" fmla="*/ 2260631 w 2579663"/>
              <a:gd name="connsiteY22" fmla="*/ 1553038 h 2267484"/>
              <a:gd name="connsiteX23" fmla="*/ 2260631 w 2579663"/>
              <a:gd name="connsiteY23" fmla="*/ 1379112 h 2267484"/>
              <a:gd name="connsiteX24" fmla="*/ 1967396 w 2579663"/>
              <a:gd name="connsiteY24" fmla="*/ 1379112 h 2267484"/>
              <a:gd name="connsiteX25" fmla="*/ 623553 w 2579663"/>
              <a:gd name="connsiteY25" fmla="*/ 1379112 h 2267484"/>
              <a:gd name="connsiteX26" fmla="*/ 623553 w 2579663"/>
              <a:gd name="connsiteY26" fmla="*/ 1552837 h 2267484"/>
              <a:gd name="connsiteX27" fmla="*/ 916990 w 2579663"/>
              <a:gd name="connsiteY27" fmla="*/ 1552837 h 2267484"/>
              <a:gd name="connsiteX28" fmla="*/ 916990 w 2579663"/>
              <a:gd name="connsiteY28" fmla="*/ 1379112 h 2267484"/>
              <a:gd name="connsiteX29" fmla="*/ 623553 w 2579663"/>
              <a:gd name="connsiteY29" fmla="*/ 1379112 h 2267484"/>
              <a:gd name="connsiteX30" fmla="*/ 1665898 w 2579663"/>
              <a:gd name="connsiteY30" fmla="*/ 1378911 h 2267484"/>
              <a:gd name="connsiteX31" fmla="*/ 1665898 w 2579663"/>
              <a:gd name="connsiteY31" fmla="*/ 1553038 h 2267484"/>
              <a:gd name="connsiteX32" fmla="*/ 1931523 w 2579663"/>
              <a:gd name="connsiteY32" fmla="*/ 1553038 h 2267484"/>
              <a:gd name="connsiteX33" fmla="*/ 1931523 w 2579663"/>
              <a:gd name="connsiteY33" fmla="*/ 1378911 h 2267484"/>
              <a:gd name="connsiteX34" fmla="*/ 1665898 w 2579663"/>
              <a:gd name="connsiteY34" fmla="*/ 1378911 h 2267484"/>
              <a:gd name="connsiteX35" fmla="*/ 322055 w 2579663"/>
              <a:gd name="connsiteY35" fmla="*/ 1378911 h 2267484"/>
              <a:gd name="connsiteX36" fmla="*/ 322055 w 2579663"/>
              <a:gd name="connsiteY36" fmla="*/ 1552837 h 2267484"/>
              <a:gd name="connsiteX37" fmla="*/ 588082 w 2579663"/>
              <a:gd name="connsiteY37" fmla="*/ 1552837 h 2267484"/>
              <a:gd name="connsiteX38" fmla="*/ 588082 w 2579663"/>
              <a:gd name="connsiteY38" fmla="*/ 1378911 h 2267484"/>
              <a:gd name="connsiteX39" fmla="*/ 322055 w 2579663"/>
              <a:gd name="connsiteY39" fmla="*/ 1378911 h 2267484"/>
              <a:gd name="connsiteX40" fmla="*/ 1297087 w 2579663"/>
              <a:gd name="connsiteY40" fmla="*/ 1256377 h 2267484"/>
              <a:gd name="connsiteX41" fmla="*/ 2410574 w 2579663"/>
              <a:gd name="connsiteY41" fmla="*/ 1256377 h 2267484"/>
              <a:gd name="connsiteX42" fmla="*/ 2431131 w 2579663"/>
              <a:gd name="connsiteY42" fmla="*/ 1276934 h 2267484"/>
              <a:gd name="connsiteX43" fmla="*/ 2430526 w 2579663"/>
              <a:gd name="connsiteY43" fmla="*/ 2267283 h 2267484"/>
              <a:gd name="connsiteX44" fmla="*/ 1523613 w 2579663"/>
              <a:gd name="connsiteY44" fmla="*/ 2267283 h 2267484"/>
              <a:gd name="connsiteX45" fmla="*/ 1524017 w 2579663"/>
              <a:gd name="connsiteY45" fmla="*/ 2260229 h 2267484"/>
              <a:gd name="connsiteX46" fmla="*/ 1524017 w 2579663"/>
              <a:gd name="connsiteY46" fmla="*/ 1558278 h 2267484"/>
              <a:gd name="connsiteX47" fmla="*/ 1523613 w 2579663"/>
              <a:gd name="connsiteY47" fmla="*/ 1548806 h 2267484"/>
              <a:gd name="connsiteX48" fmla="*/ 1088497 w 2579663"/>
              <a:gd name="connsiteY48" fmla="*/ 1548806 h 2267484"/>
              <a:gd name="connsiteX49" fmla="*/ 1088497 w 2579663"/>
              <a:gd name="connsiteY49" fmla="*/ 1560294 h 2267484"/>
              <a:gd name="connsiteX50" fmla="*/ 1088497 w 2579663"/>
              <a:gd name="connsiteY50" fmla="*/ 1711446 h 2267484"/>
              <a:gd name="connsiteX51" fmla="*/ 1088295 w 2579663"/>
              <a:gd name="connsiteY51" fmla="*/ 2267484 h 2267484"/>
              <a:gd name="connsiteX52" fmla="*/ 141075 w 2579663"/>
              <a:gd name="connsiteY52" fmla="*/ 2267484 h 2267484"/>
              <a:gd name="connsiteX53" fmla="*/ 140672 w 2579663"/>
              <a:gd name="connsiteY53" fmla="*/ 2257407 h 2267484"/>
              <a:gd name="connsiteX54" fmla="*/ 140672 w 2579663"/>
              <a:gd name="connsiteY54" fmla="*/ 1267865 h 2267484"/>
              <a:gd name="connsiteX55" fmla="*/ 141277 w 2579663"/>
              <a:gd name="connsiteY55" fmla="*/ 1256578 h 2267484"/>
              <a:gd name="connsiteX56" fmla="*/ 156392 w 2579663"/>
              <a:gd name="connsiteY56" fmla="*/ 1256578 h 2267484"/>
              <a:gd name="connsiteX57" fmla="*/ 1297087 w 2579663"/>
              <a:gd name="connsiteY57" fmla="*/ 1256377 h 2267484"/>
              <a:gd name="connsiteX58" fmla="*/ 898449 w 2579663"/>
              <a:gd name="connsiteY58" fmla="*/ 687440 h 2267484"/>
              <a:gd name="connsiteX59" fmla="*/ 898449 w 2579663"/>
              <a:gd name="connsiteY59" fmla="*/ 953065 h 2267484"/>
              <a:gd name="connsiteX60" fmla="*/ 1262826 w 2579663"/>
              <a:gd name="connsiteY60" fmla="*/ 953065 h 2267484"/>
              <a:gd name="connsiteX61" fmla="*/ 1262826 w 2579663"/>
              <a:gd name="connsiteY61" fmla="*/ 687440 h 2267484"/>
              <a:gd name="connsiteX62" fmla="*/ 898449 w 2579663"/>
              <a:gd name="connsiteY62" fmla="*/ 687440 h 2267484"/>
              <a:gd name="connsiteX63" fmla="*/ 1312605 w 2579663"/>
              <a:gd name="connsiteY63" fmla="*/ 686835 h 2267484"/>
              <a:gd name="connsiteX64" fmla="*/ 1312605 w 2579663"/>
              <a:gd name="connsiteY64" fmla="*/ 952662 h 2267484"/>
              <a:gd name="connsiteX65" fmla="*/ 1676781 w 2579663"/>
              <a:gd name="connsiteY65" fmla="*/ 952662 h 2267484"/>
              <a:gd name="connsiteX66" fmla="*/ 1676781 w 2579663"/>
              <a:gd name="connsiteY66" fmla="*/ 686835 h 2267484"/>
              <a:gd name="connsiteX67" fmla="*/ 1312605 w 2579663"/>
              <a:gd name="connsiteY67" fmla="*/ 686835 h 2267484"/>
              <a:gd name="connsiteX68" fmla="*/ 1797300 w 2579663"/>
              <a:gd name="connsiteY68" fmla="*/ 491547 h 2267484"/>
              <a:gd name="connsiteX69" fmla="*/ 1797300 w 2579663"/>
              <a:gd name="connsiteY69" fmla="*/ 1012518 h 2267484"/>
              <a:gd name="connsiteX70" fmla="*/ 763016 w 2579663"/>
              <a:gd name="connsiteY70" fmla="*/ 1012518 h 2267484"/>
              <a:gd name="connsiteX71" fmla="*/ 763016 w 2579663"/>
              <a:gd name="connsiteY71" fmla="*/ 496384 h 2267484"/>
              <a:gd name="connsiteX72" fmla="*/ 739033 w 2579663"/>
              <a:gd name="connsiteY72" fmla="*/ 531854 h 2267484"/>
              <a:gd name="connsiteX73" fmla="*/ 739436 w 2579663"/>
              <a:gd name="connsiteY73" fmla="*/ 1033679 h 2267484"/>
              <a:gd name="connsiteX74" fmla="*/ 739436 w 2579663"/>
              <a:gd name="connsiteY74" fmla="*/ 1045167 h 2267484"/>
              <a:gd name="connsiteX75" fmla="*/ 1823298 w 2579663"/>
              <a:gd name="connsiteY75" fmla="*/ 1045167 h 2267484"/>
              <a:gd name="connsiteX76" fmla="*/ 1823903 w 2579663"/>
              <a:gd name="connsiteY76" fmla="*/ 1041539 h 2267484"/>
              <a:gd name="connsiteX77" fmla="*/ 1823903 w 2579663"/>
              <a:gd name="connsiteY77" fmla="*/ 518553 h 2267484"/>
              <a:gd name="connsiteX78" fmla="*/ 1821081 w 2579663"/>
              <a:gd name="connsiteY78" fmla="*/ 510491 h 2267484"/>
              <a:gd name="connsiteX79" fmla="*/ 1797300 w 2579663"/>
              <a:gd name="connsiteY79" fmla="*/ 491547 h 2267484"/>
              <a:gd name="connsiteX80" fmla="*/ 1312202 w 2579663"/>
              <a:gd name="connsiteY80" fmla="*/ 486508 h 2267484"/>
              <a:gd name="connsiteX81" fmla="*/ 1312202 w 2579663"/>
              <a:gd name="connsiteY81" fmla="*/ 660233 h 2267484"/>
              <a:gd name="connsiteX82" fmla="*/ 1676177 w 2579663"/>
              <a:gd name="connsiteY82" fmla="*/ 660233 h 2267484"/>
              <a:gd name="connsiteX83" fmla="*/ 1676177 w 2579663"/>
              <a:gd name="connsiteY83" fmla="*/ 486508 h 2267484"/>
              <a:gd name="connsiteX84" fmla="*/ 1312202 w 2579663"/>
              <a:gd name="connsiteY84" fmla="*/ 486508 h 2267484"/>
              <a:gd name="connsiteX85" fmla="*/ 898449 w 2579663"/>
              <a:gd name="connsiteY85" fmla="*/ 486105 h 2267484"/>
              <a:gd name="connsiteX86" fmla="*/ 898449 w 2579663"/>
              <a:gd name="connsiteY86" fmla="*/ 660434 h 2267484"/>
              <a:gd name="connsiteX87" fmla="*/ 1262624 w 2579663"/>
              <a:gd name="connsiteY87" fmla="*/ 660434 h 2267484"/>
              <a:gd name="connsiteX88" fmla="*/ 1262624 w 2579663"/>
              <a:gd name="connsiteY88" fmla="*/ 486105 h 2267484"/>
              <a:gd name="connsiteX89" fmla="*/ 898449 w 2579663"/>
              <a:gd name="connsiteY89" fmla="*/ 486105 h 2267484"/>
              <a:gd name="connsiteX90" fmla="*/ 1282375 w 2579663"/>
              <a:gd name="connsiteY90" fmla="*/ 30029 h 2267484"/>
              <a:gd name="connsiteX91" fmla="*/ 1329938 w 2579663"/>
              <a:gd name="connsiteY91" fmla="*/ 66104 h 2267484"/>
              <a:gd name="connsiteX92" fmla="*/ 1841033 w 2579663"/>
              <a:gd name="connsiteY92" fmla="*/ 453457 h 2267484"/>
              <a:gd name="connsiteX93" fmla="*/ 1856955 w 2579663"/>
              <a:gd name="connsiteY93" fmla="*/ 495780 h 2267484"/>
              <a:gd name="connsiteX94" fmla="*/ 1810400 w 2579663"/>
              <a:gd name="connsiteY94" fmla="*/ 460511 h 2267484"/>
              <a:gd name="connsiteX95" fmla="*/ 1294669 w 2579663"/>
              <a:gd name="connsiteY95" fmla="*/ 67515 h 2267484"/>
              <a:gd name="connsiteX96" fmla="*/ 1276732 w 2579663"/>
              <a:gd name="connsiteY96" fmla="*/ 67313 h 2267484"/>
              <a:gd name="connsiteX97" fmla="*/ 723314 w 2579663"/>
              <a:gd name="connsiteY97" fmla="*/ 488927 h 2267484"/>
              <a:gd name="connsiteX98" fmla="*/ 714446 w 2579663"/>
              <a:gd name="connsiteY98" fmla="*/ 495578 h 2267484"/>
              <a:gd name="connsiteX99" fmla="*/ 728756 w 2579663"/>
              <a:gd name="connsiteY99" fmla="*/ 454868 h 2267484"/>
              <a:gd name="connsiteX100" fmla="*/ 1277337 w 2579663"/>
              <a:gd name="connsiteY100" fmla="*/ 33657 h 2267484"/>
              <a:gd name="connsiteX101" fmla="*/ 1282375 w 2579663"/>
              <a:gd name="connsiteY101" fmla="*/ 30029 h 2267484"/>
              <a:gd name="connsiteX102" fmla="*/ 1282375 w 2579663"/>
              <a:gd name="connsiteY102" fmla="*/ 4232 h 2267484"/>
              <a:gd name="connsiteX103" fmla="*/ 1275321 w 2579663"/>
              <a:gd name="connsiteY103" fmla="*/ 9271 h 2267484"/>
              <a:gd name="connsiteX104" fmla="*/ 983900 w 2579663"/>
              <a:gd name="connsiteY104" fmla="*/ 231565 h 2267484"/>
              <a:gd name="connsiteX105" fmla="*/ 703563 w 2579663"/>
              <a:gd name="connsiteY105" fmla="*/ 445193 h 2267484"/>
              <a:gd name="connsiteX106" fmla="*/ 691874 w 2579663"/>
              <a:gd name="connsiteY106" fmla="*/ 465952 h 2267484"/>
              <a:gd name="connsiteX107" fmla="*/ 692277 w 2579663"/>
              <a:gd name="connsiteY107" fmla="*/ 527420 h 2267484"/>
              <a:gd name="connsiteX108" fmla="*/ 693688 w 2579663"/>
              <a:gd name="connsiteY108" fmla="*/ 539512 h 2267484"/>
              <a:gd name="connsiteX109" fmla="*/ 1286003 w 2579663"/>
              <a:gd name="connsiteY109" fmla="*/ 100365 h 2267484"/>
              <a:gd name="connsiteX110" fmla="*/ 1876907 w 2579663"/>
              <a:gd name="connsiteY110" fmla="*/ 544954 h 2267484"/>
              <a:gd name="connsiteX111" fmla="*/ 1877108 w 2579663"/>
              <a:gd name="connsiteY111" fmla="*/ 470385 h 2267484"/>
              <a:gd name="connsiteX112" fmla="*/ 1861590 w 2579663"/>
              <a:gd name="connsiteY112" fmla="*/ 438140 h 2267484"/>
              <a:gd name="connsiteX113" fmla="*/ 1373268 w 2579663"/>
              <a:gd name="connsiteY113" fmla="*/ 72351 h 2267484"/>
              <a:gd name="connsiteX114" fmla="*/ 1282375 w 2579663"/>
              <a:gd name="connsiteY114" fmla="*/ 4232 h 2267484"/>
              <a:gd name="connsiteX115" fmla="*/ 1281770 w 2579663"/>
              <a:gd name="connsiteY115" fmla="*/ 0 h 2267484"/>
              <a:gd name="connsiteX116" fmla="*/ 1283786 w 2579663"/>
              <a:gd name="connsiteY116" fmla="*/ 0 h 2267484"/>
              <a:gd name="connsiteX117" fmla="*/ 1290436 w 2579663"/>
              <a:gd name="connsiteY117" fmla="*/ 6046 h 2267484"/>
              <a:gd name="connsiteX118" fmla="*/ 1815438 w 2579663"/>
              <a:gd name="connsiteY118" fmla="*/ 400251 h 2267484"/>
              <a:gd name="connsiteX119" fmla="*/ 1847079 w 2579663"/>
              <a:gd name="connsiteY119" fmla="*/ 410731 h 2267484"/>
              <a:gd name="connsiteX120" fmla="*/ 2220929 w 2579663"/>
              <a:gd name="connsiteY120" fmla="*/ 409925 h 2267484"/>
              <a:gd name="connsiteX121" fmla="*/ 2247330 w 2579663"/>
              <a:gd name="connsiteY121" fmla="*/ 427458 h 2267484"/>
              <a:gd name="connsiteX122" fmla="*/ 2570393 w 2579663"/>
              <a:gd name="connsiteY122" fmla="*/ 1181405 h 2267484"/>
              <a:gd name="connsiteX123" fmla="*/ 2579663 w 2579663"/>
              <a:gd name="connsiteY123" fmla="*/ 1201156 h 2267484"/>
              <a:gd name="connsiteX124" fmla="*/ 2579663 w 2579663"/>
              <a:gd name="connsiteY124" fmla="*/ 1203171 h 2267484"/>
              <a:gd name="connsiteX125" fmla="*/ 2567773 w 2579663"/>
              <a:gd name="connsiteY125" fmla="*/ 1204179 h 2267484"/>
              <a:gd name="connsiteX126" fmla="*/ 11891 w 2579663"/>
              <a:gd name="connsiteY126" fmla="*/ 1204179 h 2267484"/>
              <a:gd name="connsiteX127" fmla="*/ 0 w 2579663"/>
              <a:gd name="connsiteY127" fmla="*/ 1203171 h 2267484"/>
              <a:gd name="connsiteX128" fmla="*/ 0 w 2579663"/>
              <a:gd name="connsiteY128" fmla="*/ 1201156 h 2267484"/>
              <a:gd name="connsiteX129" fmla="*/ 3426 w 2579663"/>
              <a:gd name="connsiteY129" fmla="*/ 1195311 h 2267484"/>
              <a:gd name="connsiteX130" fmla="*/ 332938 w 2579663"/>
              <a:gd name="connsiteY130" fmla="*/ 425846 h 2267484"/>
              <a:gd name="connsiteX131" fmla="*/ 357122 w 2579663"/>
              <a:gd name="connsiteY131" fmla="*/ 410126 h 2267484"/>
              <a:gd name="connsiteX132" fmla="*/ 723717 w 2579663"/>
              <a:gd name="connsiteY132" fmla="*/ 411134 h 2267484"/>
              <a:gd name="connsiteX133" fmla="*/ 758986 w 2579663"/>
              <a:gd name="connsiteY133" fmla="*/ 399243 h 2267484"/>
              <a:gd name="connsiteX134" fmla="*/ 1033478 w 2579663"/>
              <a:gd name="connsiteY134" fmla="*/ 189646 h 2267484"/>
              <a:gd name="connsiteX135" fmla="*/ 1281770 w 2579663"/>
              <a:gd name="connsiteY135" fmla="*/ 0 h 226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579663" h="2267484">
                <a:moveTo>
                  <a:pt x="1665898" y="1588710"/>
                </a:moveTo>
                <a:cubicBezTo>
                  <a:pt x="1665898" y="1647155"/>
                  <a:pt x="1665898" y="1704795"/>
                  <a:pt x="1665898" y="1762636"/>
                </a:cubicBezTo>
                <a:cubicBezTo>
                  <a:pt x="1754977" y="1762636"/>
                  <a:pt x="1843250" y="1762636"/>
                  <a:pt x="1932127" y="1762636"/>
                </a:cubicBezTo>
                <a:cubicBezTo>
                  <a:pt x="1932127" y="1704593"/>
                  <a:pt x="1932127" y="1647155"/>
                  <a:pt x="1932127" y="1588710"/>
                </a:cubicBezTo>
                <a:cubicBezTo>
                  <a:pt x="1843048" y="1588710"/>
                  <a:pt x="1754574" y="1588710"/>
                  <a:pt x="1665898" y="1588710"/>
                </a:cubicBezTo>
                <a:close/>
                <a:moveTo>
                  <a:pt x="321652" y="1588710"/>
                </a:moveTo>
                <a:cubicBezTo>
                  <a:pt x="321652" y="1646752"/>
                  <a:pt x="321652" y="1704190"/>
                  <a:pt x="321652" y="1763039"/>
                </a:cubicBezTo>
                <a:cubicBezTo>
                  <a:pt x="410731" y="1763039"/>
                  <a:pt x="499205" y="1763039"/>
                  <a:pt x="588082" y="1763039"/>
                </a:cubicBezTo>
                <a:cubicBezTo>
                  <a:pt x="588082" y="1704795"/>
                  <a:pt x="588082" y="1646954"/>
                  <a:pt x="588082" y="1588710"/>
                </a:cubicBezTo>
                <a:cubicBezTo>
                  <a:pt x="499205" y="1588710"/>
                  <a:pt x="410731" y="1588710"/>
                  <a:pt x="321652" y="1588710"/>
                </a:cubicBezTo>
                <a:close/>
                <a:moveTo>
                  <a:pt x="623754" y="1588509"/>
                </a:moveTo>
                <a:cubicBezTo>
                  <a:pt x="623754" y="1646752"/>
                  <a:pt x="623754" y="1704593"/>
                  <a:pt x="623754" y="1763039"/>
                </a:cubicBezTo>
                <a:cubicBezTo>
                  <a:pt x="721701" y="1763039"/>
                  <a:pt x="818841" y="1763039"/>
                  <a:pt x="916788" y="1763039"/>
                </a:cubicBezTo>
                <a:cubicBezTo>
                  <a:pt x="916788" y="1704392"/>
                  <a:pt x="916788" y="1646551"/>
                  <a:pt x="916788" y="1588509"/>
                </a:cubicBezTo>
                <a:cubicBezTo>
                  <a:pt x="818841" y="1588509"/>
                  <a:pt x="721701" y="1588509"/>
                  <a:pt x="623754" y="1588509"/>
                </a:cubicBezTo>
                <a:close/>
                <a:moveTo>
                  <a:pt x="1967598" y="1588307"/>
                </a:moveTo>
                <a:cubicBezTo>
                  <a:pt x="1967598" y="1647155"/>
                  <a:pt x="1967598" y="1704997"/>
                  <a:pt x="1967598" y="1762636"/>
                </a:cubicBezTo>
                <a:cubicBezTo>
                  <a:pt x="2065746" y="1762636"/>
                  <a:pt x="2163289" y="1762636"/>
                  <a:pt x="2260430" y="1762636"/>
                </a:cubicBezTo>
                <a:cubicBezTo>
                  <a:pt x="2260430" y="1703989"/>
                  <a:pt x="2260430" y="1646148"/>
                  <a:pt x="2260430" y="1588307"/>
                </a:cubicBezTo>
                <a:cubicBezTo>
                  <a:pt x="2162483" y="1588307"/>
                  <a:pt x="2065544" y="1588307"/>
                  <a:pt x="1967598" y="1588307"/>
                </a:cubicBezTo>
                <a:close/>
                <a:moveTo>
                  <a:pt x="1967396" y="1379112"/>
                </a:moveTo>
                <a:cubicBezTo>
                  <a:pt x="1967396" y="1437357"/>
                  <a:pt x="1967396" y="1494996"/>
                  <a:pt x="1967396" y="1553038"/>
                </a:cubicBezTo>
                <a:cubicBezTo>
                  <a:pt x="2065141" y="1553038"/>
                  <a:pt x="2162282" y="1553038"/>
                  <a:pt x="2260631" y="1553038"/>
                </a:cubicBezTo>
                <a:cubicBezTo>
                  <a:pt x="2260631" y="1494593"/>
                  <a:pt x="2260631" y="1436752"/>
                  <a:pt x="2260631" y="1379112"/>
                </a:cubicBezTo>
                <a:cubicBezTo>
                  <a:pt x="2162483" y="1379112"/>
                  <a:pt x="2064940" y="1379112"/>
                  <a:pt x="1967396" y="1379112"/>
                </a:cubicBezTo>
                <a:close/>
                <a:moveTo>
                  <a:pt x="623553" y="1379112"/>
                </a:moveTo>
                <a:cubicBezTo>
                  <a:pt x="623553" y="1437357"/>
                  <a:pt x="623553" y="1494996"/>
                  <a:pt x="623553" y="1552837"/>
                </a:cubicBezTo>
                <a:cubicBezTo>
                  <a:pt x="721701" y="1552837"/>
                  <a:pt x="819244" y="1552837"/>
                  <a:pt x="916990" y="1552837"/>
                </a:cubicBezTo>
                <a:cubicBezTo>
                  <a:pt x="916990" y="1494593"/>
                  <a:pt x="916990" y="1436953"/>
                  <a:pt x="916990" y="1379112"/>
                </a:cubicBezTo>
                <a:cubicBezTo>
                  <a:pt x="818841" y="1379112"/>
                  <a:pt x="721096" y="1379112"/>
                  <a:pt x="623553" y="1379112"/>
                </a:cubicBezTo>
                <a:close/>
                <a:moveTo>
                  <a:pt x="1665898" y="1378911"/>
                </a:moveTo>
                <a:cubicBezTo>
                  <a:pt x="1665898" y="1437155"/>
                  <a:pt x="1665898" y="1494794"/>
                  <a:pt x="1665898" y="1553038"/>
                </a:cubicBezTo>
                <a:cubicBezTo>
                  <a:pt x="1754977" y="1553038"/>
                  <a:pt x="1843250" y="1553038"/>
                  <a:pt x="1931523" y="1553038"/>
                </a:cubicBezTo>
                <a:cubicBezTo>
                  <a:pt x="1931523" y="1494593"/>
                  <a:pt x="1931523" y="1436752"/>
                  <a:pt x="1931523" y="1378911"/>
                </a:cubicBezTo>
                <a:cubicBezTo>
                  <a:pt x="1842645" y="1378911"/>
                  <a:pt x="1754574" y="1378911"/>
                  <a:pt x="1665898" y="1378911"/>
                </a:cubicBezTo>
                <a:close/>
                <a:moveTo>
                  <a:pt x="322055" y="1378911"/>
                </a:moveTo>
                <a:cubicBezTo>
                  <a:pt x="322055" y="1437357"/>
                  <a:pt x="322055" y="1494996"/>
                  <a:pt x="322055" y="1552837"/>
                </a:cubicBezTo>
                <a:cubicBezTo>
                  <a:pt x="411134" y="1552837"/>
                  <a:pt x="499407" y="1552837"/>
                  <a:pt x="588082" y="1552837"/>
                </a:cubicBezTo>
                <a:cubicBezTo>
                  <a:pt x="588082" y="1494593"/>
                  <a:pt x="588082" y="1436953"/>
                  <a:pt x="588082" y="1378911"/>
                </a:cubicBezTo>
                <a:cubicBezTo>
                  <a:pt x="499205" y="1378911"/>
                  <a:pt x="411134" y="1378911"/>
                  <a:pt x="322055" y="1378911"/>
                </a:cubicBezTo>
                <a:close/>
                <a:moveTo>
                  <a:pt x="1297087" y="1256377"/>
                </a:moveTo>
                <a:cubicBezTo>
                  <a:pt x="1668316" y="1256377"/>
                  <a:pt x="2039345" y="1256377"/>
                  <a:pt x="2410574" y="1256377"/>
                </a:cubicBezTo>
                <a:cubicBezTo>
                  <a:pt x="2431131" y="1256377"/>
                  <a:pt x="2431131" y="1256377"/>
                  <a:pt x="2431131" y="1276934"/>
                </a:cubicBezTo>
                <a:cubicBezTo>
                  <a:pt x="2430728" y="1607050"/>
                  <a:pt x="2430526" y="1937166"/>
                  <a:pt x="2430526" y="2267283"/>
                </a:cubicBezTo>
                <a:cubicBezTo>
                  <a:pt x="2128222" y="2267283"/>
                  <a:pt x="1825918" y="2267283"/>
                  <a:pt x="1523613" y="2267283"/>
                </a:cubicBezTo>
                <a:cubicBezTo>
                  <a:pt x="1523815" y="2264864"/>
                  <a:pt x="1524017" y="2262647"/>
                  <a:pt x="1524017" y="2260229"/>
                </a:cubicBezTo>
                <a:cubicBezTo>
                  <a:pt x="1524017" y="2026245"/>
                  <a:pt x="1524017" y="1792262"/>
                  <a:pt x="1524017" y="1558278"/>
                </a:cubicBezTo>
                <a:cubicBezTo>
                  <a:pt x="1524017" y="1555255"/>
                  <a:pt x="1523613" y="1552434"/>
                  <a:pt x="1523613" y="1548806"/>
                </a:cubicBezTo>
                <a:cubicBezTo>
                  <a:pt x="1378507" y="1548806"/>
                  <a:pt x="1234006" y="1548806"/>
                  <a:pt x="1088497" y="1548806"/>
                </a:cubicBezTo>
                <a:cubicBezTo>
                  <a:pt x="1088497" y="1553038"/>
                  <a:pt x="1088497" y="1556666"/>
                  <a:pt x="1088497" y="1560294"/>
                </a:cubicBezTo>
                <a:cubicBezTo>
                  <a:pt x="1088497" y="1610678"/>
                  <a:pt x="1088497" y="1661062"/>
                  <a:pt x="1088497" y="1711446"/>
                </a:cubicBezTo>
                <a:cubicBezTo>
                  <a:pt x="1088497" y="1896859"/>
                  <a:pt x="1088497" y="2082071"/>
                  <a:pt x="1088295" y="2267484"/>
                </a:cubicBezTo>
                <a:cubicBezTo>
                  <a:pt x="772488" y="2267484"/>
                  <a:pt x="456882" y="2267484"/>
                  <a:pt x="141075" y="2267484"/>
                </a:cubicBezTo>
                <a:cubicBezTo>
                  <a:pt x="140874" y="2264058"/>
                  <a:pt x="140672" y="2260833"/>
                  <a:pt x="140672" y="2257407"/>
                </a:cubicBezTo>
                <a:cubicBezTo>
                  <a:pt x="140672" y="1927492"/>
                  <a:pt x="140672" y="1597779"/>
                  <a:pt x="140672" y="1267865"/>
                </a:cubicBezTo>
                <a:cubicBezTo>
                  <a:pt x="140672" y="1264439"/>
                  <a:pt x="141075" y="1260811"/>
                  <a:pt x="141277" y="1256578"/>
                </a:cubicBezTo>
                <a:cubicBezTo>
                  <a:pt x="146920" y="1256578"/>
                  <a:pt x="151555" y="1256578"/>
                  <a:pt x="156392" y="1256578"/>
                </a:cubicBezTo>
                <a:cubicBezTo>
                  <a:pt x="536691" y="1256578"/>
                  <a:pt x="916788" y="1256377"/>
                  <a:pt x="1297087" y="1256377"/>
                </a:cubicBezTo>
                <a:close/>
                <a:moveTo>
                  <a:pt x="898449" y="687440"/>
                </a:moveTo>
                <a:cubicBezTo>
                  <a:pt x="898449" y="776519"/>
                  <a:pt x="898449" y="864590"/>
                  <a:pt x="898449" y="953065"/>
                </a:cubicBezTo>
                <a:cubicBezTo>
                  <a:pt x="1019975" y="953065"/>
                  <a:pt x="1140897" y="953065"/>
                  <a:pt x="1262826" y="953065"/>
                </a:cubicBezTo>
                <a:cubicBezTo>
                  <a:pt x="1262826" y="863986"/>
                  <a:pt x="1262826" y="775713"/>
                  <a:pt x="1262826" y="687440"/>
                </a:cubicBezTo>
                <a:cubicBezTo>
                  <a:pt x="1140897" y="687440"/>
                  <a:pt x="1019572" y="687440"/>
                  <a:pt x="898449" y="687440"/>
                </a:cubicBezTo>
                <a:close/>
                <a:moveTo>
                  <a:pt x="1312605" y="686835"/>
                </a:moveTo>
                <a:cubicBezTo>
                  <a:pt x="1312605" y="776116"/>
                  <a:pt x="1312605" y="864389"/>
                  <a:pt x="1312605" y="952662"/>
                </a:cubicBezTo>
                <a:cubicBezTo>
                  <a:pt x="1434535" y="952662"/>
                  <a:pt x="1555456" y="952662"/>
                  <a:pt x="1676781" y="952662"/>
                </a:cubicBezTo>
                <a:cubicBezTo>
                  <a:pt x="1676781" y="863784"/>
                  <a:pt x="1676781" y="775511"/>
                  <a:pt x="1676781" y="686835"/>
                </a:cubicBezTo>
                <a:cubicBezTo>
                  <a:pt x="1554449" y="686835"/>
                  <a:pt x="1433527" y="686835"/>
                  <a:pt x="1312605" y="686835"/>
                </a:cubicBezTo>
                <a:close/>
                <a:moveTo>
                  <a:pt x="1797300" y="491547"/>
                </a:moveTo>
                <a:cubicBezTo>
                  <a:pt x="1797300" y="667286"/>
                  <a:pt x="1797300" y="839801"/>
                  <a:pt x="1797300" y="1012518"/>
                </a:cubicBezTo>
                <a:cubicBezTo>
                  <a:pt x="1452472" y="1012518"/>
                  <a:pt x="1108449" y="1012518"/>
                  <a:pt x="763016" y="1012518"/>
                </a:cubicBezTo>
                <a:cubicBezTo>
                  <a:pt x="763016" y="840204"/>
                  <a:pt x="763016" y="668496"/>
                  <a:pt x="763016" y="496384"/>
                </a:cubicBezTo>
                <a:cubicBezTo>
                  <a:pt x="745079" y="502430"/>
                  <a:pt x="739033" y="513716"/>
                  <a:pt x="739033" y="531854"/>
                </a:cubicBezTo>
                <a:cubicBezTo>
                  <a:pt x="739638" y="699129"/>
                  <a:pt x="739436" y="866404"/>
                  <a:pt x="739436" y="1033679"/>
                </a:cubicBezTo>
                <a:cubicBezTo>
                  <a:pt x="739436" y="1037508"/>
                  <a:pt x="739436" y="1041539"/>
                  <a:pt x="739436" y="1045167"/>
                </a:cubicBezTo>
                <a:cubicBezTo>
                  <a:pt x="1101798" y="1045167"/>
                  <a:pt x="1462548" y="1045167"/>
                  <a:pt x="1823298" y="1045167"/>
                </a:cubicBezTo>
                <a:cubicBezTo>
                  <a:pt x="1823500" y="1043353"/>
                  <a:pt x="1823903" y="1042345"/>
                  <a:pt x="1823903" y="1041539"/>
                </a:cubicBezTo>
                <a:cubicBezTo>
                  <a:pt x="1823903" y="867210"/>
                  <a:pt x="1823903" y="692882"/>
                  <a:pt x="1823903" y="518553"/>
                </a:cubicBezTo>
                <a:cubicBezTo>
                  <a:pt x="1823903" y="515933"/>
                  <a:pt x="1822895" y="512104"/>
                  <a:pt x="1821081" y="510491"/>
                </a:cubicBezTo>
                <a:cubicBezTo>
                  <a:pt x="1814430" y="504445"/>
                  <a:pt x="1806974" y="499004"/>
                  <a:pt x="1797300" y="491547"/>
                </a:cubicBezTo>
                <a:close/>
                <a:moveTo>
                  <a:pt x="1312202" y="486508"/>
                </a:moveTo>
                <a:cubicBezTo>
                  <a:pt x="1312202" y="544752"/>
                  <a:pt x="1312202" y="602190"/>
                  <a:pt x="1312202" y="660233"/>
                </a:cubicBezTo>
                <a:cubicBezTo>
                  <a:pt x="1434333" y="660233"/>
                  <a:pt x="1555255" y="660233"/>
                  <a:pt x="1676177" y="660233"/>
                </a:cubicBezTo>
                <a:cubicBezTo>
                  <a:pt x="1676177" y="601787"/>
                  <a:pt x="1676177" y="543946"/>
                  <a:pt x="1676177" y="486508"/>
                </a:cubicBezTo>
                <a:cubicBezTo>
                  <a:pt x="1554449" y="486508"/>
                  <a:pt x="1433326" y="486508"/>
                  <a:pt x="1312202" y="486508"/>
                </a:cubicBezTo>
                <a:close/>
                <a:moveTo>
                  <a:pt x="898449" y="486105"/>
                </a:moveTo>
                <a:cubicBezTo>
                  <a:pt x="898449" y="544954"/>
                  <a:pt x="898449" y="602795"/>
                  <a:pt x="898449" y="660434"/>
                </a:cubicBezTo>
                <a:cubicBezTo>
                  <a:pt x="1020378" y="660434"/>
                  <a:pt x="1141501" y="660434"/>
                  <a:pt x="1262624" y="660434"/>
                </a:cubicBezTo>
                <a:cubicBezTo>
                  <a:pt x="1262624" y="601989"/>
                  <a:pt x="1262624" y="544148"/>
                  <a:pt x="1262624" y="486105"/>
                </a:cubicBezTo>
                <a:cubicBezTo>
                  <a:pt x="1140897" y="486105"/>
                  <a:pt x="1020176" y="486105"/>
                  <a:pt x="898449" y="486105"/>
                </a:cubicBezTo>
                <a:close/>
                <a:moveTo>
                  <a:pt x="1282375" y="30029"/>
                </a:moveTo>
                <a:cubicBezTo>
                  <a:pt x="1298095" y="41920"/>
                  <a:pt x="1314016" y="54012"/>
                  <a:pt x="1329938" y="66104"/>
                </a:cubicBezTo>
                <a:cubicBezTo>
                  <a:pt x="1500236" y="195289"/>
                  <a:pt x="1670332" y="324675"/>
                  <a:pt x="1841033" y="453457"/>
                </a:cubicBezTo>
                <a:cubicBezTo>
                  <a:pt x="1855947" y="464743"/>
                  <a:pt x="1861388" y="477037"/>
                  <a:pt x="1856955" y="495780"/>
                </a:cubicBezTo>
                <a:cubicBezTo>
                  <a:pt x="1841235" y="483889"/>
                  <a:pt x="1825717" y="472200"/>
                  <a:pt x="1810400" y="460511"/>
                </a:cubicBezTo>
                <a:cubicBezTo>
                  <a:pt x="1638489" y="329512"/>
                  <a:pt x="1466378" y="198715"/>
                  <a:pt x="1294669" y="67515"/>
                </a:cubicBezTo>
                <a:cubicBezTo>
                  <a:pt x="1288018" y="62477"/>
                  <a:pt x="1283786" y="62073"/>
                  <a:pt x="1276732" y="67313"/>
                </a:cubicBezTo>
                <a:cubicBezTo>
                  <a:pt x="1092327" y="207986"/>
                  <a:pt x="907921" y="348457"/>
                  <a:pt x="723314" y="488927"/>
                </a:cubicBezTo>
                <a:cubicBezTo>
                  <a:pt x="720694" y="490943"/>
                  <a:pt x="718074" y="492958"/>
                  <a:pt x="714446" y="495578"/>
                </a:cubicBezTo>
                <a:cubicBezTo>
                  <a:pt x="711020" y="478246"/>
                  <a:pt x="713842" y="466154"/>
                  <a:pt x="728756" y="454868"/>
                </a:cubicBezTo>
                <a:cubicBezTo>
                  <a:pt x="911952" y="314800"/>
                  <a:pt x="1094544" y="174128"/>
                  <a:pt x="1277337" y="33657"/>
                </a:cubicBezTo>
                <a:cubicBezTo>
                  <a:pt x="1278747" y="32649"/>
                  <a:pt x="1279957" y="31641"/>
                  <a:pt x="1282375" y="30029"/>
                </a:cubicBezTo>
                <a:close/>
                <a:moveTo>
                  <a:pt x="1282375" y="4232"/>
                </a:moveTo>
                <a:cubicBezTo>
                  <a:pt x="1279554" y="6248"/>
                  <a:pt x="1277337" y="7659"/>
                  <a:pt x="1275321" y="9271"/>
                </a:cubicBezTo>
                <a:cubicBezTo>
                  <a:pt x="1178181" y="83235"/>
                  <a:pt x="1081040" y="157400"/>
                  <a:pt x="983900" y="231565"/>
                </a:cubicBezTo>
                <a:cubicBezTo>
                  <a:pt x="890387" y="302707"/>
                  <a:pt x="797076" y="374051"/>
                  <a:pt x="703563" y="445193"/>
                </a:cubicBezTo>
                <a:cubicBezTo>
                  <a:pt x="696509" y="450635"/>
                  <a:pt x="691471" y="456278"/>
                  <a:pt x="691874" y="465952"/>
                </a:cubicBezTo>
                <a:cubicBezTo>
                  <a:pt x="692277" y="486508"/>
                  <a:pt x="692075" y="506864"/>
                  <a:pt x="692277" y="527420"/>
                </a:cubicBezTo>
                <a:cubicBezTo>
                  <a:pt x="692277" y="530846"/>
                  <a:pt x="693083" y="534273"/>
                  <a:pt x="693688" y="539512"/>
                </a:cubicBezTo>
                <a:cubicBezTo>
                  <a:pt x="895224" y="396623"/>
                  <a:pt x="1087893" y="245270"/>
                  <a:pt x="1286003" y="100365"/>
                </a:cubicBezTo>
                <a:cubicBezTo>
                  <a:pt x="1482097" y="248494"/>
                  <a:pt x="1676781" y="398236"/>
                  <a:pt x="1876907" y="544954"/>
                </a:cubicBezTo>
                <a:cubicBezTo>
                  <a:pt x="1876907" y="517948"/>
                  <a:pt x="1876101" y="494167"/>
                  <a:pt x="1877108" y="470385"/>
                </a:cubicBezTo>
                <a:cubicBezTo>
                  <a:pt x="1877713" y="456076"/>
                  <a:pt x="1873078" y="446806"/>
                  <a:pt x="1861590" y="438140"/>
                </a:cubicBezTo>
                <a:cubicBezTo>
                  <a:pt x="1698749" y="316412"/>
                  <a:pt x="1536109" y="194281"/>
                  <a:pt x="1373268" y="72351"/>
                </a:cubicBezTo>
                <a:cubicBezTo>
                  <a:pt x="1343037" y="49578"/>
                  <a:pt x="1312807" y="27006"/>
                  <a:pt x="1282375" y="4232"/>
                </a:cubicBezTo>
                <a:close/>
                <a:moveTo>
                  <a:pt x="1281770" y="0"/>
                </a:moveTo>
                <a:cubicBezTo>
                  <a:pt x="1282375" y="0"/>
                  <a:pt x="1283181" y="0"/>
                  <a:pt x="1283786" y="0"/>
                </a:cubicBezTo>
                <a:cubicBezTo>
                  <a:pt x="1286003" y="2015"/>
                  <a:pt x="1288018" y="4232"/>
                  <a:pt x="1290436" y="6046"/>
                </a:cubicBezTo>
                <a:cubicBezTo>
                  <a:pt x="1465370" y="137448"/>
                  <a:pt x="1640505" y="268849"/>
                  <a:pt x="1815438" y="400251"/>
                </a:cubicBezTo>
                <a:cubicBezTo>
                  <a:pt x="1825112" y="407506"/>
                  <a:pt x="1835189" y="410731"/>
                  <a:pt x="1847079" y="410731"/>
                </a:cubicBezTo>
                <a:cubicBezTo>
                  <a:pt x="1971629" y="410328"/>
                  <a:pt x="2096178" y="410529"/>
                  <a:pt x="2220929" y="409925"/>
                </a:cubicBezTo>
                <a:cubicBezTo>
                  <a:pt x="2234835" y="409925"/>
                  <a:pt x="2241889" y="414762"/>
                  <a:pt x="2247330" y="427458"/>
                </a:cubicBezTo>
                <a:cubicBezTo>
                  <a:pt x="2354749" y="678975"/>
                  <a:pt x="2462571" y="930090"/>
                  <a:pt x="2570393" y="1181405"/>
                </a:cubicBezTo>
                <a:cubicBezTo>
                  <a:pt x="2573214" y="1188056"/>
                  <a:pt x="2576640" y="1194505"/>
                  <a:pt x="2579663" y="1201156"/>
                </a:cubicBezTo>
                <a:cubicBezTo>
                  <a:pt x="2579663" y="1201760"/>
                  <a:pt x="2579663" y="1202566"/>
                  <a:pt x="2579663" y="1203171"/>
                </a:cubicBezTo>
                <a:cubicBezTo>
                  <a:pt x="2575632" y="1203574"/>
                  <a:pt x="2571803" y="1204179"/>
                  <a:pt x="2567773" y="1204179"/>
                </a:cubicBezTo>
                <a:cubicBezTo>
                  <a:pt x="1715879" y="1204179"/>
                  <a:pt x="863986" y="1204179"/>
                  <a:pt x="11891" y="1204179"/>
                </a:cubicBezTo>
                <a:cubicBezTo>
                  <a:pt x="7860" y="1204179"/>
                  <a:pt x="4031" y="1203574"/>
                  <a:pt x="0" y="1203171"/>
                </a:cubicBezTo>
                <a:cubicBezTo>
                  <a:pt x="0" y="1202566"/>
                  <a:pt x="0" y="1201760"/>
                  <a:pt x="0" y="1201156"/>
                </a:cubicBezTo>
                <a:cubicBezTo>
                  <a:pt x="1209" y="1199140"/>
                  <a:pt x="2620" y="1197327"/>
                  <a:pt x="3426" y="1195311"/>
                </a:cubicBezTo>
                <a:cubicBezTo>
                  <a:pt x="113465" y="938756"/>
                  <a:pt x="223302" y="682402"/>
                  <a:pt x="332938" y="425846"/>
                </a:cubicBezTo>
                <a:cubicBezTo>
                  <a:pt x="337976" y="414157"/>
                  <a:pt x="344425" y="409925"/>
                  <a:pt x="357122" y="410126"/>
                </a:cubicBezTo>
                <a:cubicBezTo>
                  <a:pt x="479253" y="410731"/>
                  <a:pt x="601586" y="410731"/>
                  <a:pt x="723717" y="411134"/>
                </a:cubicBezTo>
                <a:cubicBezTo>
                  <a:pt x="737220" y="411134"/>
                  <a:pt x="748304" y="407305"/>
                  <a:pt x="758986" y="399243"/>
                </a:cubicBezTo>
                <a:cubicBezTo>
                  <a:pt x="850281" y="329310"/>
                  <a:pt x="941980" y="259579"/>
                  <a:pt x="1033478" y="189646"/>
                </a:cubicBezTo>
                <a:cubicBezTo>
                  <a:pt x="1116309" y="126363"/>
                  <a:pt x="1199140" y="63081"/>
                  <a:pt x="1281770" y="0"/>
                </a:cubicBezTo>
                <a:close/>
              </a:path>
            </a:pathLst>
          </a:custGeom>
          <a:solidFill>
            <a:schemeClr val="bg1"/>
          </a:solidFill>
          <a:ln w="6095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9A422D6A-EBCD-422C-9306-0345796CC670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E3EBCEE5-34B1-4775-BA22-80903220F7D4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DC9B6294-9FD9-4D7B-9C06-4A87418CA54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0763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BC408-1F3E-41E1-9716-A917C97755A2}"/>
              </a:ext>
            </a:extLst>
          </p:cNvPr>
          <p:cNvSpPr txBox="1"/>
          <p:nvPr/>
        </p:nvSpPr>
        <p:spPr>
          <a:xfrm>
            <a:off x="4459624" y="1727097"/>
            <a:ext cx="1411827" cy="276999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5F0718-66A8-4BAF-BBFF-BAC20512F6A5}"/>
              </a:ext>
            </a:extLst>
          </p:cNvPr>
          <p:cNvSpPr txBox="1"/>
          <p:nvPr/>
        </p:nvSpPr>
        <p:spPr>
          <a:xfrm>
            <a:off x="908703" y="2055552"/>
            <a:ext cx="4923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D4080B-9569-47F3-B2F6-7D61DD9CFD19}"/>
              </a:ext>
            </a:extLst>
          </p:cNvPr>
          <p:cNvSpPr txBox="1"/>
          <p:nvPr/>
        </p:nvSpPr>
        <p:spPr>
          <a:xfrm>
            <a:off x="9902715" y="4994331"/>
            <a:ext cx="1411827" cy="276999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b="1" dirty="0">
                <a:solidFill>
                  <a:schemeClr val="bg1"/>
                </a:solidFill>
                <a:cs typeface="B Nazanin" pitchFamily="2" charset="-78"/>
              </a:rPr>
              <a:t>متن شما در اینجا</a:t>
            </a:r>
            <a:endParaRPr lang="ko-KR" altLang="en-US" sz="12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AA1CD7-F15E-4FE1-8419-B17D4C10AEFE}"/>
              </a:ext>
            </a:extLst>
          </p:cNvPr>
          <p:cNvSpPr txBox="1"/>
          <p:nvPr/>
        </p:nvSpPr>
        <p:spPr>
          <a:xfrm>
            <a:off x="6419269" y="5277066"/>
            <a:ext cx="4895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B Nazanin" pitchFamily="2" charset="-78"/>
            </a:endParaRPr>
          </a:p>
        </p:txBody>
      </p:sp>
      <p:sp>
        <p:nvSpPr>
          <p:cNvPr id="45" name="Gráfico 41">
            <a:extLst>
              <a:ext uri="{FF2B5EF4-FFF2-40B4-BE49-F238E27FC236}">
                <a16:creationId xmlns:a16="http://schemas.microsoft.com/office/drawing/2014/main" id="{B5656874-5F44-442A-A6E5-9EAA7CB3A466}"/>
              </a:ext>
            </a:extLst>
          </p:cNvPr>
          <p:cNvSpPr/>
          <p:nvPr/>
        </p:nvSpPr>
        <p:spPr>
          <a:xfrm>
            <a:off x="1259814" y="3224816"/>
            <a:ext cx="4220789" cy="3062918"/>
          </a:xfrm>
          <a:custGeom>
            <a:avLst/>
            <a:gdLst>
              <a:gd name="connsiteX0" fmla="*/ 4218918 w 4220789"/>
              <a:gd name="connsiteY0" fmla="*/ 1989564 h 3062918"/>
              <a:gd name="connsiteX1" fmla="*/ 4220171 w 4220789"/>
              <a:gd name="connsiteY1" fmla="*/ 2261018 h 3062918"/>
              <a:gd name="connsiteX2" fmla="*/ 4083295 w 4220789"/>
              <a:gd name="connsiteY2" fmla="*/ 2449301 h 3062918"/>
              <a:gd name="connsiteX3" fmla="*/ 2440155 w 4220789"/>
              <a:gd name="connsiteY3" fmla="*/ 3000358 h 3062918"/>
              <a:gd name="connsiteX4" fmla="*/ 1777717 w 4220789"/>
              <a:gd name="connsiteY4" fmla="*/ 2999940 h 3062918"/>
              <a:gd name="connsiteX5" fmla="*/ 134577 w 4220789"/>
              <a:gd name="connsiteY5" fmla="*/ 2449092 h 3062918"/>
              <a:gd name="connsiteX6" fmla="*/ 836 w 4220789"/>
              <a:gd name="connsiteY6" fmla="*/ 2280243 h 3062918"/>
              <a:gd name="connsiteX7" fmla="*/ 0 w 4220789"/>
              <a:gd name="connsiteY7" fmla="*/ 1684885 h 3062918"/>
              <a:gd name="connsiteX8" fmla="*/ 135204 w 4220789"/>
              <a:gd name="connsiteY8" fmla="*/ 1553233 h 3062918"/>
              <a:gd name="connsiteX9" fmla="*/ 393911 w 4220789"/>
              <a:gd name="connsiteY9" fmla="*/ 1279272 h 3062918"/>
              <a:gd name="connsiteX10" fmla="*/ 545206 w 4220789"/>
              <a:gd name="connsiteY10" fmla="*/ 1085764 h 3062918"/>
              <a:gd name="connsiteX11" fmla="*/ 871200 w 4220789"/>
              <a:gd name="connsiteY11" fmla="*/ 1013460 h 3062918"/>
              <a:gd name="connsiteX12" fmla="*/ 1002016 w 4220789"/>
              <a:gd name="connsiteY12" fmla="*/ 854015 h 3062918"/>
              <a:gd name="connsiteX13" fmla="*/ 999927 w 4220789"/>
              <a:gd name="connsiteY13" fmla="*/ 561665 h 3062918"/>
              <a:gd name="connsiteX14" fmla="*/ 1105666 w 4220789"/>
              <a:gd name="connsiteY14" fmla="*/ 403056 h 3062918"/>
              <a:gd name="connsiteX15" fmla="*/ 2041021 w 4220789"/>
              <a:gd name="connsiteY15" fmla="*/ 14579 h 3062918"/>
              <a:gd name="connsiteX16" fmla="*/ 2181240 w 4220789"/>
              <a:gd name="connsiteY16" fmla="*/ 16041 h 3062918"/>
              <a:gd name="connsiteX17" fmla="*/ 3116595 w 4220789"/>
              <a:gd name="connsiteY17" fmla="*/ 404519 h 3062918"/>
              <a:gd name="connsiteX18" fmla="*/ 3218573 w 4220789"/>
              <a:gd name="connsiteY18" fmla="*/ 555187 h 3062918"/>
              <a:gd name="connsiteX19" fmla="*/ 3217319 w 4220789"/>
              <a:gd name="connsiteY19" fmla="*/ 878883 h 3062918"/>
              <a:gd name="connsiteX20" fmla="*/ 3320969 w 4220789"/>
              <a:gd name="connsiteY20" fmla="*/ 1006773 h 3062918"/>
              <a:gd name="connsiteX21" fmla="*/ 3687504 w 4220789"/>
              <a:gd name="connsiteY21" fmla="*/ 1089317 h 3062918"/>
              <a:gd name="connsiteX22" fmla="*/ 3822499 w 4220789"/>
              <a:gd name="connsiteY22" fmla="*/ 1262554 h 3062918"/>
              <a:gd name="connsiteX23" fmla="*/ 3821037 w 4220789"/>
              <a:gd name="connsiteY23" fmla="*/ 1408625 h 3062918"/>
              <a:gd name="connsiteX24" fmla="*/ 3950389 w 4220789"/>
              <a:gd name="connsiteY24" fmla="*/ 1548635 h 3062918"/>
              <a:gd name="connsiteX25" fmla="*/ 4044218 w 4220789"/>
              <a:gd name="connsiteY25" fmla="*/ 1553651 h 3062918"/>
              <a:gd name="connsiteX26" fmla="*/ 4219126 w 4220789"/>
              <a:gd name="connsiteY26" fmla="*/ 1738799 h 3062918"/>
              <a:gd name="connsiteX27" fmla="*/ 4219126 w 4220789"/>
              <a:gd name="connsiteY27" fmla="*/ 1989564 h 3062918"/>
              <a:gd name="connsiteX28" fmla="*/ 2675248 w 4220789"/>
              <a:gd name="connsiteY28" fmla="*/ 1772861 h 3062918"/>
              <a:gd name="connsiteX29" fmla="*/ 2675248 w 4220789"/>
              <a:gd name="connsiteY29" fmla="*/ 1779131 h 3062918"/>
              <a:gd name="connsiteX30" fmla="*/ 2393137 w 4220789"/>
              <a:gd name="connsiteY30" fmla="*/ 1779131 h 3062918"/>
              <a:gd name="connsiteX31" fmla="*/ 2274441 w 4220789"/>
              <a:gd name="connsiteY31" fmla="*/ 1897826 h 3062918"/>
              <a:gd name="connsiteX32" fmla="*/ 2275277 w 4220789"/>
              <a:gd name="connsiteY32" fmla="*/ 2179728 h 3062918"/>
              <a:gd name="connsiteX33" fmla="*/ 2364508 w 4220789"/>
              <a:gd name="connsiteY33" fmla="*/ 2254122 h 3062918"/>
              <a:gd name="connsiteX34" fmla="*/ 2777226 w 4220789"/>
              <a:gd name="connsiteY34" fmla="*/ 2189968 h 3062918"/>
              <a:gd name="connsiteX35" fmla="*/ 3045127 w 4220789"/>
              <a:gd name="connsiteY35" fmla="*/ 1858540 h 3062918"/>
              <a:gd name="connsiteX36" fmla="*/ 2957150 w 4220789"/>
              <a:gd name="connsiteY36" fmla="*/ 1772026 h 3062918"/>
              <a:gd name="connsiteX37" fmla="*/ 2675039 w 4220789"/>
              <a:gd name="connsiteY37" fmla="*/ 1772652 h 3062918"/>
              <a:gd name="connsiteX38" fmla="*/ 3044500 w 4220789"/>
              <a:gd name="connsiteY38" fmla="*/ 813684 h 3062918"/>
              <a:gd name="connsiteX39" fmla="*/ 2973450 w 4220789"/>
              <a:gd name="connsiteY39" fmla="*/ 617251 h 3062918"/>
              <a:gd name="connsiteX40" fmla="*/ 2355940 w 4220789"/>
              <a:gd name="connsiteY40" fmla="*/ 396578 h 3062918"/>
              <a:gd name="connsiteX41" fmla="*/ 2275277 w 4220789"/>
              <a:gd name="connsiteY41" fmla="*/ 459896 h 3062918"/>
              <a:gd name="connsiteX42" fmla="*/ 2274650 w 4220789"/>
              <a:gd name="connsiteY42" fmla="*/ 751411 h 3062918"/>
              <a:gd name="connsiteX43" fmla="*/ 2372031 w 4220789"/>
              <a:gd name="connsiteY43" fmla="*/ 873241 h 3062918"/>
              <a:gd name="connsiteX44" fmla="*/ 2848903 w 4220789"/>
              <a:gd name="connsiteY44" fmla="*/ 982324 h 3062918"/>
              <a:gd name="connsiteX45" fmla="*/ 3044500 w 4220789"/>
              <a:gd name="connsiteY45" fmla="*/ 813475 h 3062918"/>
              <a:gd name="connsiteX46" fmla="*/ 2763643 w 4220789"/>
              <a:gd name="connsiteY46" fmla="*/ 1581653 h 3062918"/>
              <a:gd name="connsiteX47" fmla="*/ 3045545 w 4220789"/>
              <a:gd name="connsiteY47" fmla="*/ 1293273 h 3062918"/>
              <a:gd name="connsiteX48" fmla="*/ 2954642 w 4220789"/>
              <a:gd name="connsiteY48" fmla="*/ 1190459 h 3062918"/>
              <a:gd name="connsiteX49" fmla="*/ 2369941 w 4220789"/>
              <a:gd name="connsiteY49" fmla="*/ 1090989 h 3062918"/>
              <a:gd name="connsiteX50" fmla="*/ 2275277 w 4220789"/>
              <a:gd name="connsiteY50" fmla="*/ 1174786 h 3062918"/>
              <a:gd name="connsiteX51" fmla="*/ 2275277 w 4220789"/>
              <a:gd name="connsiteY51" fmla="*/ 1466301 h 3062918"/>
              <a:gd name="connsiteX52" fmla="*/ 2368896 w 4220789"/>
              <a:gd name="connsiteY52" fmla="*/ 1560547 h 3062918"/>
              <a:gd name="connsiteX53" fmla="*/ 2763852 w 4220789"/>
              <a:gd name="connsiteY53" fmla="*/ 1581862 h 3062918"/>
              <a:gd name="connsiteX54" fmla="*/ 1943013 w 4220789"/>
              <a:gd name="connsiteY54" fmla="*/ 2031150 h 3062918"/>
              <a:gd name="connsiteX55" fmla="*/ 1942595 w 4220789"/>
              <a:gd name="connsiteY55" fmla="*/ 2031150 h 3062918"/>
              <a:gd name="connsiteX56" fmla="*/ 1943222 w 4220789"/>
              <a:gd name="connsiteY56" fmla="*/ 1896363 h 3062918"/>
              <a:gd name="connsiteX57" fmla="*/ 1834557 w 4220789"/>
              <a:gd name="connsiteY57" fmla="*/ 1779966 h 3062918"/>
              <a:gd name="connsiteX58" fmla="*/ 1730908 w 4220789"/>
              <a:gd name="connsiteY58" fmla="*/ 1777459 h 3062918"/>
              <a:gd name="connsiteX59" fmla="*/ 1648155 w 4220789"/>
              <a:gd name="connsiteY59" fmla="*/ 1857495 h 3062918"/>
              <a:gd name="connsiteX60" fmla="*/ 1644394 w 4220789"/>
              <a:gd name="connsiteY60" fmla="*/ 2127067 h 3062918"/>
              <a:gd name="connsiteX61" fmla="*/ 1734460 w 4220789"/>
              <a:gd name="connsiteY61" fmla="*/ 2236568 h 3062918"/>
              <a:gd name="connsiteX62" fmla="*/ 1942804 w 4220789"/>
              <a:gd name="connsiteY62" fmla="*/ 2072735 h 3062918"/>
              <a:gd name="connsiteX63" fmla="*/ 1942804 w 4220789"/>
              <a:gd name="connsiteY63" fmla="*/ 2031150 h 3062918"/>
              <a:gd name="connsiteX64" fmla="*/ 1943013 w 4220789"/>
              <a:gd name="connsiteY64" fmla="*/ 610564 h 3062918"/>
              <a:gd name="connsiteX65" fmla="*/ 1943013 w 4220789"/>
              <a:gd name="connsiteY65" fmla="*/ 568770 h 3062918"/>
              <a:gd name="connsiteX66" fmla="*/ 1748879 w 4220789"/>
              <a:gd name="connsiteY66" fmla="*/ 437745 h 3062918"/>
              <a:gd name="connsiteX67" fmla="*/ 1650036 w 4220789"/>
              <a:gd name="connsiteY67" fmla="*/ 529483 h 3062918"/>
              <a:gd name="connsiteX68" fmla="*/ 1649200 w 4220789"/>
              <a:gd name="connsiteY68" fmla="*/ 842522 h 3062918"/>
              <a:gd name="connsiteX69" fmla="*/ 1724638 w 4220789"/>
              <a:gd name="connsiteY69" fmla="*/ 901870 h 3062918"/>
              <a:gd name="connsiteX70" fmla="*/ 1942804 w 4220789"/>
              <a:gd name="connsiteY70" fmla="*/ 662389 h 3062918"/>
              <a:gd name="connsiteX71" fmla="*/ 1942804 w 4220789"/>
              <a:gd name="connsiteY71" fmla="*/ 610146 h 3062918"/>
              <a:gd name="connsiteX72" fmla="*/ 1943013 w 4220789"/>
              <a:gd name="connsiteY72" fmla="*/ 1329843 h 3062918"/>
              <a:gd name="connsiteX73" fmla="*/ 1943013 w 4220789"/>
              <a:gd name="connsiteY73" fmla="*/ 1225984 h 3062918"/>
              <a:gd name="connsiteX74" fmla="*/ 1796734 w 4220789"/>
              <a:gd name="connsiteY74" fmla="*/ 1102064 h 3062918"/>
              <a:gd name="connsiteX75" fmla="*/ 1755566 w 4220789"/>
              <a:gd name="connsiteY75" fmla="*/ 1107497 h 3062918"/>
              <a:gd name="connsiteX76" fmla="*/ 1647110 w 4220789"/>
              <a:gd name="connsiteY76" fmla="*/ 1227447 h 3062918"/>
              <a:gd name="connsiteX77" fmla="*/ 1647528 w 4220789"/>
              <a:gd name="connsiteY77" fmla="*/ 1476958 h 3062918"/>
              <a:gd name="connsiteX78" fmla="*/ 1736550 w 4220789"/>
              <a:gd name="connsiteY78" fmla="*/ 1565562 h 3062918"/>
              <a:gd name="connsiteX79" fmla="*/ 1943222 w 4220789"/>
              <a:gd name="connsiteY79" fmla="*/ 1350740 h 3062918"/>
              <a:gd name="connsiteX80" fmla="*/ 1943222 w 4220789"/>
              <a:gd name="connsiteY80" fmla="*/ 1330052 h 3062918"/>
              <a:gd name="connsiteX81" fmla="*/ 1397390 w 4220789"/>
              <a:gd name="connsiteY81" fmla="*/ 1987266 h 3062918"/>
              <a:gd name="connsiteX82" fmla="*/ 1395927 w 4220789"/>
              <a:gd name="connsiteY82" fmla="*/ 1987266 h 3062918"/>
              <a:gd name="connsiteX83" fmla="*/ 1395718 w 4220789"/>
              <a:gd name="connsiteY83" fmla="*/ 1841404 h 3062918"/>
              <a:gd name="connsiteX84" fmla="*/ 1343057 w 4220789"/>
              <a:gd name="connsiteY84" fmla="*/ 1775369 h 3062918"/>
              <a:gd name="connsiteX85" fmla="*/ 1173582 w 4220789"/>
              <a:gd name="connsiteY85" fmla="*/ 1901379 h 3062918"/>
              <a:gd name="connsiteX86" fmla="*/ 1172537 w 4220789"/>
              <a:gd name="connsiteY86" fmla="*/ 2047240 h 3062918"/>
              <a:gd name="connsiteX87" fmla="*/ 1325922 w 4220789"/>
              <a:gd name="connsiteY87" fmla="*/ 2175549 h 3062918"/>
              <a:gd name="connsiteX88" fmla="*/ 1396972 w 4220789"/>
              <a:gd name="connsiteY88" fmla="*/ 2049957 h 3062918"/>
              <a:gd name="connsiteX89" fmla="*/ 1397599 w 4220789"/>
              <a:gd name="connsiteY89" fmla="*/ 1987475 h 3062918"/>
              <a:gd name="connsiteX90" fmla="*/ 1396972 w 4220789"/>
              <a:gd name="connsiteY90" fmla="*/ 775442 h 3062918"/>
              <a:gd name="connsiteX91" fmla="*/ 1230004 w 4220789"/>
              <a:gd name="connsiteY91" fmla="*/ 623102 h 3062918"/>
              <a:gd name="connsiteX92" fmla="*/ 1173791 w 4220789"/>
              <a:gd name="connsiteY92" fmla="*/ 712960 h 3062918"/>
              <a:gd name="connsiteX93" fmla="*/ 1174000 w 4220789"/>
              <a:gd name="connsiteY93" fmla="*/ 940947 h 3062918"/>
              <a:gd name="connsiteX94" fmla="*/ 1208062 w 4220789"/>
              <a:gd name="connsiteY94" fmla="*/ 1009281 h 3062918"/>
              <a:gd name="connsiteX95" fmla="*/ 1396554 w 4220789"/>
              <a:gd name="connsiteY95" fmla="*/ 889541 h 3062918"/>
              <a:gd name="connsiteX96" fmla="*/ 1396972 w 4220789"/>
              <a:gd name="connsiteY96" fmla="*/ 775651 h 3062918"/>
              <a:gd name="connsiteX97" fmla="*/ 1397181 w 4220789"/>
              <a:gd name="connsiteY97" fmla="*/ 1382712 h 3062918"/>
              <a:gd name="connsiteX98" fmla="*/ 1396136 w 4220789"/>
              <a:gd name="connsiteY98" fmla="*/ 1382712 h 3062918"/>
              <a:gd name="connsiteX99" fmla="*/ 1396136 w 4220789"/>
              <a:gd name="connsiteY99" fmla="*/ 1237477 h 3062918"/>
              <a:gd name="connsiteX100" fmla="*/ 1343266 w 4220789"/>
              <a:gd name="connsiteY100" fmla="*/ 1179383 h 3062918"/>
              <a:gd name="connsiteX101" fmla="*/ 1182985 w 4220789"/>
              <a:gd name="connsiteY101" fmla="*/ 1242075 h 3062918"/>
              <a:gd name="connsiteX102" fmla="*/ 1195733 w 4220789"/>
              <a:gd name="connsiteY102" fmla="*/ 1567025 h 3062918"/>
              <a:gd name="connsiteX103" fmla="*/ 1223317 w 4220789"/>
              <a:gd name="connsiteY103" fmla="*/ 1579145 h 3062918"/>
              <a:gd name="connsiteX104" fmla="*/ 1397390 w 4220789"/>
              <a:gd name="connsiteY104" fmla="*/ 1455225 h 3062918"/>
              <a:gd name="connsiteX105" fmla="*/ 1397390 w 4220789"/>
              <a:gd name="connsiteY105" fmla="*/ 1382712 h 3062918"/>
              <a:gd name="connsiteX106" fmla="*/ 669752 w 4220789"/>
              <a:gd name="connsiteY106" fmla="*/ 1454180 h 3062918"/>
              <a:gd name="connsiteX107" fmla="*/ 669961 w 4220789"/>
              <a:gd name="connsiteY107" fmla="*/ 1456061 h 3062918"/>
              <a:gd name="connsiteX108" fmla="*/ 918010 w 4220789"/>
              <a:gd name="connsiteY108" fmla="*/ 1431194 h 3062918"/>
              <a:gd name="connsiteX109" fmla="*/ 994911 w 4220789"/>
              <a:gd name="connsiteY109" fmla="*/ 1322529 h 3062918"/>
              <a:gd name="connsiteX110" fmla="*/ 907352 w 4220789"/>
              <a:gd name="connsiteY110" fmla="*/ 1251896 h 3062918"/>
              <a:gd name="connsiteX111" fmla="*/ 589716 w 4220789"/>
              <a:gd name="connsiteY111" fmla="*/ 1303721 h 3062918"/>
              <a:gd name="connsiteX112" fmla="*/ 535175 w 4220789"/>
              <a:gd name="connsiteY112" fmla="*/ 1408834 h 3062918"/>
              <a:gd name="connsiteX113" fmla="*/ 618345 w 4220789"/>
              <a:gd name="connsiteY113" fmla="*/ 1459823 h 3062918"/>
              <a:gd name="connsiteX114" fmla="*/ 669961 w 4220789"/>
              <a:gd name="connsiteY114" fmla="*/ 1454389 h 3062918"/>
              <a:gd name="connsiteX115" fmla="*/ 612285 w 4220789"/>
              <a:gd name="connsiteY115" fmla="*/ 1909528 h 3062918"/>
              <a:gd name="connsiteX116" fmla="*/ 541862 w 4220789"/>
              <a:gd name="connsiteY116" fmla="*/ 1964697 h 3062918"/>
              <a:gd name="connsiteX117" fmla="*/ 609987 w 4220789"/>
              <a:gd name="connsiteY117" fmla="*/ 2073571 h 3062918"/>
              <a:gd name="connsiteX118" fmla="*/ 898158 w 4220789"/>
              <a:gd name="connsiteY118" fmla="*/ 2114320 h 3062918"/>
              <a:gd name="connsiteX119" fmla="*/ 993867 w 4220789"/>
              <a:gd name="connsiteY119" fmla="*/ 2058107 h 3062918"/>
              <a:gd name="connsiteX120" fmla="*/ 920727 w 4220789"/>
              <a:gd name="connsiteY120" fmla="*/ 1937531 h 3062918"/>
              <a:gd name="connsiteX121" fmla="*/ 612285 w 4220789"/>
              <a:gd name="connsiteY121" fmla="*/ 1909320 h 3062918"/>
              <a:gd name="connsiteX122" fmla="*/ 766715 w 4220789"/>
              <a:gd name="connsiteY122" fmla="*/ 1766174 h 3062918"/>
              <a:gd name="connsiteX123" fmla="*/ 766715 w 4220789"/>
              <a:gd name="connsiteY123" fmla="*/ 1769309 h 3062918"/>
              <a:gd name="connsiteX124" fmla="*/ 912786 w 4220789"/>
              <a:gd name="connsiteY124" fmla="*/ 1769727 h 3062918"/>
              <a:gd name="connsiteX125" fmla="*/ 995329 w 4220789"/>
              <a:gd name="connsiteY125" fmla="*/ 1678615 h 3062918"/>
              <a:gd name="connsiteX126" fmla="*/ 910696 w 4220789"/>
              <a:gd name="connsiteY126" fmla="*/ 1589594 h 3062918"/>
              <a:gd name="connsiteX127" fmla="*/ 619181 w 4220789"/>
              <a:gd name="connsiteY127" fmla="*/ 1606311 h 3062918"/>
              <a:gd name="connsiteX128" fmla="*/ 541026 w 4220789"/>
              <a:gd name="connsiteY128" fmla="*/ 1692407 h 3062918"/>
              <a:gd name="connsiteX129" fmla="*/ 620644 w 4220789"/>
              <a:gd name="connsiteY129" fmla="*/ 1766174 h 3062918"/>
              <a:gd name="connsiteX130" fmla="*/ 766715 w 4220789"/>
              <a:gd name="connsiteY130" fmla="*/ 1766174 h 3062918"/>
              <a:gd name="connsiteX131" fmla="*/ 3223588 w 4220789"/>
              <a:gd name="connsiteY131" fmla="*/ 1422626 h 3062918"/>
              <a:gd name="connsiteX132" fmla="*/ 3224006 w 4220789"/>
              <a:gd name="connsiteY132" fmla="*/ 1422626 h 3062918"/>
              <a:gd name="connsiteX133" fmla="*/ 3223797 w 4220789"/>
              <a:gd name="connsiteY133" fmla="*/ 1526276 h 3062918"/>
              <a:gd name="connsiteX134" fmla="*/ 3311147 w 4220789"/>
              <a:gd name="connsiteY134" fmla="*/ 1600460 h 3062918"/>
              <a:gd name="connsiteX135" fmla="*/ 3400587 w 4220789"/>
              <a:gd name="connsiteY135" fmla="*/ 1528783 h 3062918"/>
              <a:gd name="connsiteX136" fmla="*/ 3400587 w 4220789"/>
              <a:gd name="connsiteY136" fmla="*/ 1331932 h 3062918"/>
              <a:gd name="connsiteX137" fmla="*/ 3293802 w 4220789"/>
              <a:gd name="connsiteY137" fmla="*/ 1250643 h 3062918"/>
              <a:gd name="connsiteX138" fmla="*/ 3223797 w 4220789"/>
              <a:gd name="connsiteY138" fmla="*/ 1339873 h 3062918"/>
              <a:gd name="connsiteX139" fmla="*/ 3223797 w 4220789"/>
              <a:gd name="connsiteY139" fmla="*/ 1422835 h 3062918"/>
              <a:gd name="connsiteX140" fmla="*/ 3222961 w 4220789"/>
              <a:gd name="connsiteY140" fmla="*/ 1949651 h 3062918"/>
              <a:gd name="connsiteX141" fmla="*/ 3222334 w 4220789"/>
              <a:gd name="connsiteY141" fmla="*/ 1949651 h 3062918"/>
              <a:gd name="connsiteX142" fmla="*/ 3222543 w 4220789"/>
              <a:gd name="connsiteY142" fmla="*/ 2001894 h 3062918"/>
              <a:gd name="connsiteX143" fmla="*/ 3295056 w 4220789"/>
              <a:gd name="connsiteY143" fmla="*/ 2119127 h 3062918"/>
              <a:gd name="connsiteX144" fmla="*/ 3401631 w 4220789"/>
              <a:gd name="connsiteY144" fmla="*/ 2000013 h 3062918"/>
              <a:gd name="connsiteX145" fmla="*/ 3400796 w 4220789"/>
              <a:gd name="connsiteY145" fmla="*/ 1843494 h 3062918"/>
              <a:gd name="connsiteX146" fmla="*/ 3330372 w 4220789"/>
              <a:gd name="connsiteY146" fmla="*/ 1766801 h 3062918"/>
              <a:gd name="connsiteX147" fmla="*/ 3222543 w 4220789"/>
              <a:gd name="connsiteY147" fmla="*/ 1845583 h 3062918"/>
              <a:gd name="connsiteX148" fmla="*/ 3222543 w 4220789"/>
              <a:gd name="connsiteY148" fmla="*/ 1950069 h 3062918"/>
              <a:gd name="connsiteX149" fmla="*/ 3686459 w 4220789"/>
              <a:gd name="connsiteY149" fmla="*/ 1478212 h 3062918"/>
              <a:gd name="connsiteX150" fmla="*/ 3686041 w 4220789"/>
              <a:gd name="connsiteY150" fmla="*/ 1371637 h 3062918"/>
              <a:gd name="connsiteX151" fmla="*/ 3583436 w 4220789"/>
              <a:gd name="connsiteY151" fmla="*/ 1302050 h 3062918"/>
              <a:gd name="connsiteX152" fmla="*/ 3541224 w 4220789"/>
              <a:gd name="connsiteY152" fmla="*/ 1556367 h 3062918"/>
              <a:gd name="connsiteX153" fmla="*/ 3628365 w 4220789"/>
              <a:gd name="connsiteY153" fmla="*/ 1615715 h 3062918"/>
              <a:gd name="connsiteX154" fmla="*/ 3686459 w 4220789"/>
              <a:gd name="connsiteY154" fmla="*/ 1478212 h 3062918"/>
              <a:gd name="connsiteX155" fmla="*/ 3687295 w 4220789"/>
              <a:gd name="connsiteY155" fmla="*/ 1922903 h 3062918"/>
              <a:gd name="connsiteX156" fmla="*/ 3688549 w 4220789"/>
              <a:gd name="connsiteY156" fmla="*/ 1922903 h 3062918"/>
              <a:gd name="connsiteX157" fmla="*/ 3688549 w 4220789"/>
              <a:gd name="connsiteY157" fmla="*/ 1839523 h 3062918"/>
              <a:gd name="connsiteX158" fmla="*/ 3609976 w 4220789"/>
              <a:gd name="connsiteY158" fmla="*/ 1756144 h 3062918"/>
              <a:gd name="connsiteX159" fmla="*/ 3537881 w 4220789"/>
              <a:gd name="connsiteY159" fmla="*/ 1835762 h 3062918"/>
              <a:gd name="connsiteX160" fmla="*/ 3539135 w 4220789"/>
              <a:gd name="connsiteY160" fmla="*/ 2002521 h 3062918"/>
              <a:gd name="connsiteX161" fmla="*/ 3596810 w 4220789"/>
              <a:gd name="connsiteY161" fmla="*/ 2073571 h 3062918"/>
              <a:gd name="connsiteX162" fmla="*/ 3686668 w 4220789"/>
              <a:gd name="connsiteY162" fmla="*/ 2006282 h 3062918"/>
              <a:gd name="connsiteX163" fmla="*/ 3687086 w 4220789"/>
              <a:gd name="connsiteY163" fmla="*/ 1922903 h 3062918"/>
              <a:gd name="connsiteX164" fmla="*/ 3952897 w 4220789"/>
              <a:gd name="connsiteY164" fmla="*/ 1752800 h 3062918"/>
              <a:gd name="connsiteX165" fmla="*/ 3952897 w 4220789"/>
              <a:gd name="connsiteY165" fmla="*/ 1751128 h 3062918"/>
              <a:gd name="connsiteX166" fmla="*/ 3848621 w 4220789"/>
              <a:gd name="connsiteY166" fmla="*/ 1756771 h 3062918"/>
              <a:gd name="connsiteX167" fmla="*/ 3797841 w 4220789"/>
              <a:gd name="connsiteY167" fmla="*/ 1825104 h 3062918"/>
              <a:gd name="connsiteX168" fmla="*/ 3847576 w 4220789"/>
              <a:gd name="connsiteY168" fmla="*/ 1891557 h 3062918"/>
              <a:gd name="connsiteX169" fmla="*/ 4044426 w 4220789"/>
              <a:gd name="connsiteY169" fmla="*/ 1877765 h 3062918"/>
              <a:gd name="connsiteX170" fmla="*/ 4090818 w 4220789"/>
              <a:gd name="connsiteY170" fmla="*/ 1805879 h 3062918"/>
              <a:gd name="connsiteX171" fmla="*/ 4025828 w 4220789"/>
              <a:gd name="connsiteY171" fmla="*/ 1753009 h 3062918"/>
              <a:gd name="connsiteX172" fmla="*/ 3952688 w 4220789"/>
              <a:gd name="connsiteY172" fmla="*/ 1753009 h 3062918"/>
              <a:gd name="connsiteX173" fmla="*/ 3862413 w 4220789"/>
              <a:gd name="connsiteY173" fmla="*/ 2173459 h 3062918"/>
              <a:gd name="connsiteX174" fmla="*/ 4044426 w 4220789"/>
              <a:gd name="connsiteY174" fmla="*/ 2129157 h 3062918"/>
              <a:gd name="connsiteX175" fmla="*/ 4089773 w 4220789"/>
              <a:gd name="connsiteY175" fmla="*/ 2047240 h 3062918"/>
              <a:gd name="connsiteX176" fmla="*/ 4017469 w 4220789"/>
              <a:gd name="connsiteY176" fmla="*/ 2005237 h 3062918"/>
              <a:gd name="connsiteX177" fmla="*/ 3852800 w 4220789"/>
              <a:gd name="connsiteY177" fmla="*/ 2030732 h 3062918"/>
              <a:gd name="connsiteX178" fmla="*/ 3803065 w 4220789"/>
              <a:gd name="connsiteY178" fmla="*/ 2131247 h 3062918"/>
              <a:gd name="connsiteX179" fmla="*/ 3862413 w 4220789"/>
              <a:gd name="connsiteY179" fmla="*/ 2173668 h 306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4220789" h="3062918">
                <a:moveTo>
                  <a:pt x="4218918" y="1989564"/>
                </a:moveTo>
                <a:cubicBezTo>
                  <a:pt x="4218918" y="2080049"/>
                  <a:pt x="4214529" y="2170951"/>
                  <a:pt x="4220171" y="2261018"/>
                </a:cubicBezTo>
                <a:cubicBezTo>
                  <a:pt x="4226649" y="2365086"/>
                  <a:pt x="4182347" y="2416910"/>
                  <a:pt x="4083295" y="2449301"/>
                </a:cubicBezTo>
                <a:cubicBezTo>
                  <a:pt x="3533910" y="2628389"/>
                  <a:pt x="2982854" y="2802880"/>
                  <a:pt x="2440155" y="3000358"/>
                </a:cubicBezTo>
                <a:cubicBezTo>
                  <a:pt x="2210078" y="3084155"/>
                  <a:pt x="2007585" y="3083528"/>
                  <a:pt x="1777717" y="2999940"/>
                </a:cubicBezTo>
                <a:cubicBezTo>
                  <a:pt x="1235019" y="2802462"/>
                  <a:pt x="683753" y="2627971"/>
                  <a:pt x="134577" y="2449092"/>
                </a:cubicBezTo>
                <a:cubicBezTo>
                  <a:pt x="44511" y="2419836"/>
                  <a:pt x="0" y="2375116"/>
                  <a:pt x="836" y="2280243"/>
                </a:cubicBezTo>
                <a:cubicBezTo>
                  <a:pt x="2299" y="2081721"/>
                  <a:pt x="209" y="1883407"/>
                  <a:pt x="0" y="1684885"/>
                </a:cubicBezTo>
                <a:cubicBezTo>
                  <a:pt x="0" y="1594818"/>
                  <a:pt x="42630" y="1556576"/>
                  <a:pt x="135204" y="1553233"/>
                </a:cubicBezTo>
                <a:cubicBezTo>
                  <a:pt x="392448" y="1543411"/>
                  <a:pt x="396209" y="1540486"/>
                  <a:pt x="393911" y="1279272"/>
                </a:cubicBezTo>
                <a:cubicBezTo>
                  <a:pt x="392866" y="1167263"/>
                  <a:pt x="426719" y="1103527"/>
                  <a:pt x="545206" y="1085764"/>
                </a:cubicBezTo>
                <a:cubicBezTo>
                  <a:pt x="654915" y="1069465"/>
                  <a:pt x="761491" y="1031432"/>
                  <a:pt x="871200" y="1013460"/>
                </a:cubicBezTo>
                <a:cubicBezTo>
                  <a:pt x="967954" y="997788"/>
                  <a:pt x="1010166" y="955575"/>
                  <a:pt x="1002016" y="854015"/>
                </a:cubicBezTo>
                <a:cubicBezTo>
                  <a:pt x="994075" y="757262"/>
                  <a:pt x="1002016" y="659045"/>
                  <a:pt x="999927" y="561665"/>
                </a:cubicBezTo>
                <a:cubicBezTo>
                  <a:pt x="998255" y="482465"/>
                  <a:pt x="1028765" y="434193"/>
                  <a:pt x="1105666" y="403056"/>
                </a:cubicBezTo>
                <a:cubicBezTo>
                  <a:pt x="1418705" y="276628"/>
                  <a:pt x="1729863" y="145812"/>
                  <a:pt x="2041021" y="14579"/>
                </a:cubicBezTo>
                <a:cubicBezTo>
                  <a:pt x="2090129" y="-6110"/>
                  <a:pt x="2133177" y="-4020"/>
                  <a:pt x="2181240" y="16041"/>
                </a:cubicBezTo>
                <a:cubicBezTo>
                  <a:pt x="2492607" y="146648"/>
                  <a:pt x="2803974" y="277255"/>
                  <a:pt x="3116595" y="404519"/>
                </a:cubicBezTo>
                <a:cubicBezTo>
                  <a:pt x="3188481" y="433775"/>
                  <a:pt x="3219618" y="479748"/>
                  <a:pt x="3218573" y="555187"/>
                </a:cubicBezTo>
                <a:cubicBezTo>
                  <a:pt x="3216901" y="663016"/>
                  <a:pt x="3222125" y="771263"/>
                  <a:pt x="3217319" y="878883"/>
                </a:cubicBezTo>
                <a:cubicBezTo>
                  <a:pt x="3213766" y="957038"/>
                  <a:pt x="3247411" y="991936"/>
                  <a:pt x="3320969" y="1006773"/>
                </a:cubicBezTo>
                <a:cubicBezTo>
                  <a:pt x="3443635" y="1031641"/>
                  <a:pt x="3564211" y="1068420"/>
                  <a:pt x="3687504" y="1089317"/>
                </a:cubicBezTo>
                <a:cubicBezTo>
                  <a:pt x="3791780" y="1107080"/>
                  <a:pt x="3828768" y="1163502"/>
                  <a:pt x="3822499" y="1262554"/>
                </a:cubicBezTo>
                <a:cubicBezTo>
                  <a:pt x="3819365" y="1311035"/>
                  <a:pt x="3827097" y="1360561"/>
                  <a:pt x="3821037" y="1408625"/>
                </a:cubicBezTo>
                <a:cubicBezTo>
                  <a:pt x="3808289" y="1509558"/>
                  <a:pt x="3856562" y="1548217"/>
                  <a:pt x="3950389" y="1548635"/>
                </a:cubicBezTo>
                <a:cubicBezTo>
                  <a:pt x="3981735" y="1548635"/>
                  <a:pt x="4012872" y="1552815"/>
                  <a:pt x="4044218" y="1553651"/>
                </a:cubicBezTo>
                <a:cubicBezTo>
                  <a:pt x="4205543" y="1558875"/>
                  <a:pt x="4218709" y="1572876"/>
                  <a:pt x="4219126" y="1738799"/>
                </a:cubicBezTo>
                <a:cubicBezTo>
                  <a:pt x="4219126" y="1822388"/>
                  <a:pt x="4219126" y="1905976"/>
                  <a:pt x="4219126" y="1989564"/>
                </a:cubicBezTo>
                <a:close/>
                <a:moveTo>
                  <a:pt x="2675248" y="1772861"/>
                </a:moveTo>
                <a:cubicBezTo>
                  <a:pt x="2675248" y="1774951"/>
                  <a:pt x="2675248" y="1777041"/>
                  <a:pt x="2675248" y="1779131"/>
                </a:cubicBezTo>
                <a:cubicBezTo>
                  <a:pt x="2581211" y="1779131"/>
                  <a:pt x="2487174" y="1779131"/>
                  <a:pt x="2393137" y="1779131"/>
                </a:cubicBezTo>
                <a:cubicBezTo>
                  <a:pt x="2314146" y="1779131"/>
                  <a:pt x="2269635" y="1809431"/>
                  <a:pt x="2274441" y="1897826"/>
                </a:cubicBezTo>
                <a:cubicBezTo>
                  <a:pt x="2279457" y="1991654"/>
                  <a:pt x="2276740" y="2085900"/>
                  <a:pt x="2275277" y="2179728"/>
                </a:cubicBezTo>
                <a:cubicBezTo>
                  <a:pt x="2274441" y="2243464"/>
                  <a:pt x="2298055" y="2266242"/>
                  <a:pt x="2364508" y="2254122"/>
                </a:cubicBezTo>
                <a:cubicBezTo>
                  <a:pt x="2501384" y="2229254"/>
                  <a:pt x="2639514" y="2210447"/>
                  <a:pt x="2777226" y="2189968"/>
                </a:cubicBezTo>
                <a:cubicBezTo>
                  <a:pt x="3064143" y="2147338"/>
                  <a:pt x="3062680" y="2147756"/>
                  <a:pt x="3045127" y="1858540"/>
                </a:cubicBezTo>
                <a:cubicBezTo>
                  <a:pt x="3041365" y="1796684"/>
                  <a:pt x="3019005" y="1770563"/>
                  <a:pt x="2957150" y="1772026"/>
                </a:cubicBezTo>
                <a:cubicBezTo>
                  <a:pt x="2863113" y="1774324"/>
                  <a:pt x="2769076" y="1772652"/>
                  <a:pt x="2675039" y="1772652"/>
                </a:cubicBezTo>
                <a:close/>
                <a:moveTo>
                  <a:pt x="3044500" y="813684"/>
                </a:moveTo>
                <a:cubicBezTo>
                  <a:pt x="3030499" y="751202"/>
                  <a:pt x="3083159" y="656329"/>
                  <a:pt x="2973450" y="617251"/>
                </a:cubicBezTo>
                <a:cubicBezTo>
                  <a:pt x="2767613" y="543902"/>
                  <a:pt x="2561568" y="470763"/>
                  <a:pt x="2355940" y="396578"/>
                </a:cubicBezTo>
                <a:cubicBezTo>
                  <a:pt x="2292413" y="373591"/>
                  <a:pt x="2274650" y="402011"/>
                  <a:pt x="2275277" y="459896"/>
                </a:cubicBezTo>
                <a:cubicBezTo>
                  <a:pt x="2276322" y="557068"/>
                  <a:pt x="2277785" y="654239"/>
                  <a:pt x="2274650" y="751411"/>
                </a:cubicBezTo>
                <a:cubicBezTo>
                  <a:pt x="2272143" y="822879"/>
                  <a:pt x="2301399" y="858613"/>
                  <a:pt x="2372031" y="873241"/>
                </a:cubicBezTo>
                <a:cubicBezTo>
                  <a:pt x="2531685" y="906676"/>
                  <a:pt x="2689876" y="945754"/>
                  <a:pt x="2848903" y="982324"/>
                </a:cubicBezTo>
                <a:cubicBezTo>
                  <a:pt x="2979301" y="1012416"/>
                  <a:pt x="3044500" y="956133"/>
                  <a:pt x="3044500" y="813475"/>
                </a:cubicBezTo>
                <a:close/>
                <a:moveTo>
                  <a:pt x="2763643" y="1581653"/>
                </a:moveTo>
                <a:cubicBezTo>
                  <a:pt x="3061218" y="1583743"/>
                  <a:pt x="3059337" y="1583952"/>
                  <a:pt x="3045545" y="1293273"/>
                </a:cubicBezTo>
                <a:cubicBezTo>
                  <a:pt x="3042410" y="1228283"/>
                  <a:pt x="3015662" y="1200281"/>
                  <a:pt x="2954642" y="1190459"/>
                </a:cubicBezTo>
                <a:cubicBezTo>
                  <a:pt x="2759463" y="1158695"/>
                  <a:pt x="2564493" y="1125469"/>
                  <a:pt x="2369941" y="1090989"/>
                </a:cubicBezTo>
                <a:cubicBezTo>
                  <a:pt x="2299936" y="1078450"/>
                  <a:pt x="2274233" y="1107915"/>
                  <a:pt x="2275277" y="1174786"/>
                </a:cubicBezTo>
                <a:cubicBezTo>
                  <a:pt x="2276949" y="1271958"/>
                  <a:pt x="2277367" y="1369129"/>
                  <a:pt x="2275277" y="1466301"/>
                </a:cubicBezTo>
                <a:cubicBezTo>
                  <a:pt x="2273814" y="1532963"/>
                  <a:pt x="2303697" y="1558248"/>
                  <a:pt x="2368896" y="1560547"/>
                </a:cubicBezTo>
                <a:cubicBezTo>
                  <a:pt x="2500548" y="1564935"/>
                  <a:pt x="2632200" y="1574548"/>
                  <a:pt x="2763852" y="1581862"/>
                </a:cubicBezTo>
                <a:close/>
                <a:moveTo>
                  <a:pt x="1943013" y="2031150"/>
                </a:moveTo>
                <a:lnTo>
                  <a:pt x="1942595" y="2031150"/>
                </a:lnTo>
                <a:cubicBezTo>
                  <a:pt x="1942595" y="1986221"/>
                  <a:pt x="1939879" y="1941083"/>
                  <a:pt x="1943222" y="1896363"/>
                </a:cubicBezTo>
                <a:cubicBezTo>
                  <a:pt x="1949282" y="1816327"/>
                  <a:pt x="1910623" y="1781638"/>
                  <a:pt x="1834557" y="1779966"/>
                </a:cubicBezTo>
                <a:cubicBezTo>
                  <a:pt x="1800077" y="1779340"/>
                  <a:pt x="1765388" y="1779131"/>
                  <a:pt x="1730908" y="1777459"/>
                </a:cubicBezTo>
                <a:cubicBezTo>
                  <a:pt x="1674485" y="1774742"/>
                  <a:pt x="1648155" y="1800864"/>
                  <a:pt x="1648155" y="1857495"/>
                </a:cubicBezTo>
                <a:cubicBezTo>
                  <a:pt x="1648155" y="1947352"/>
                  <a:pt x="1651917" y="2037837"/>
                  <a:pt x="1644394" y="2127067"/>
                </a:cubicBezTo>
                <a:cubicBezTo>
                  <a:pt x="1638333" y="2199371"/>
                  <a:pt x="1669261" y="2223612"/>
                  <a:pt x="1734460" y="2236568"/>
                </a:cubicBezTo>
                <a:cubicBezTo>
                  <a:pt x="1943013" y="2277736"/>
                  <a:pt x="1942595" y="2279825"/>
                  <a:pt x="1942804" y="2072735"/>
                </a:cubicBezTo>
                <a:cubicBezTo>
                  <a:pt x="1942804" y="2058943"/>
                  <a:pt x="1942804" y="2045151"/>
                  <a:pt x="1942804" y="2031150"/>
                </a:cubicBezTo>
                <a:close/>
                <a:moveTo>
                  <a:pt x="1943013" y="610564"/>
                </a:moveTo>
                <a:cubicBezTo>
                  <a:pt x="1943013" y="596563"/>
                  <a:pt x="1943013" y="582771"/>
                  <a:pt x="1943013" y="568770"/>
                </a:cubicBezTo>
                <a:cubicBezTo>
                  <a:pt x="1943013" y="430849"/>
                  <a:pt x="1878301" y="387174"/>
                  <a:pt x="1748879" y="437745"/>
                </a:cubicBezTo>
                <a:cubicBezTo>
                  <a:pt x="1703532" y="455508"/>
                  <a:pt x="1651081" y="466792"/>
                  <a:pt x="1650036" y="529483"/>
                </a:cubicBezTo>
                <a:cubicBezTo>
                  <a:pt x="1648364" y="633760"/>
                  <a:pt x="1648364" y="738246"/>
                  <a:pt x="1649200" y="842522"/>
                </a:cubicBezTo>
                <a:cubicBezTo>
                  <a:pt x="1649618" y="891212"/>
                  <a:pt x="1675530" y="907094"/>
                  <a:pt x="1724638" y="901870"/>
                </a:cubicBezTo>
                <a:cubicBezTo>
                  <a:pt x="1922743" y="881391"/>
                  <a:pt x="1943013" y="860494"/>
                  <a:pt x="1942804" y="662389"/>
                </a:cubicBezTo>
                <a:cubicBezTo>
                  <a:pt x="1942804" y="645044"/>
                  <a:pt x="1942804" y="627491"/>
                  <a:pt x="1942804" y="610146"/>
                </a:cubicBezTo>
                <a:close/>
                <a:moveTo>
                  <a:pt x="1943013" y="1329843"/>
                </a:moveTo>
                <a:cubicBezTo>
                  <a:pt x="1943013" y="1295153"/>
                  <a:pt x="1943013" y="1260464"/>
                  <a:pt x="1943013" y="1225984"/>
                </a:cubicBezTo>
                <a:cubicBezTo>
                  <a:pt x="1942386" y="1080122"/>
                  <a:pt x="1939670" y="1078033"/>
                  <a:pt x="1796734" y="1102064"/>
                </a:cubicBezTo>
                <a:cubicBezTo>
                  <a:pt x="1783150" y="1104363"/>
                  <a:pt x="1769358" y="1106662"/>
                  <a:pt x="1755566" y="1107497"/>
                </a:cubicBezTo>
                <a:cubicBezTo>
                  <a:pt x="1680128" y="1112095"/>
                  <a:pt x="1643349" y="1148247"/>
                  <a:pt x="1647110" y="1227447"/>
                </a:cubicBezTo>
                <a:cubicBezTo>
                  <a:pt x="1651081" y="1310408"/>
                  <a:pt x="1649827" y="1393788"/>
                  <a:pt x="1647528" y="1476958"/>
                </a:cubicBezTo>
                <a:cubicBezTo>
                  <a:pt x="1645856" y="1540486"/>
                  <a:pt x="1662156" y="1572040"/>
                  <a:pt x="1736550" y="1565562"/>
                </a:cubicBezTo>
                <a:cubicBezTo>
                  <a:pt x="1948864" y="1547173"/>
                  <a:pt x="1944058" y="1594191"/>
                  <a:pt x="1943222" y="1350740"/>
                </a:cubicBezTo>
                <a:cubicBezTo>
                  <a:pt x="1943222" y="1343844"/>
                  <a:pt x="1943222" y="1336948"/>
                  <a:pt x="1943222" y="1330052"/>
                </a:cubicBezTo>
                <a:close/>
                <a:moveTo>
                  <a:pt x="1397390" y="1987266"/>
                </a:moveTo>
                <a:cubicBezTo>
                  <a:pt x="1397390" y="1987266"/>
                  <a:pt x="1396345" y="1987266"/>
                  <a:pt x="1395927" y="1987266"/>
                </a:cubicBezTo>
                <a:cubicBezTo>
                  <a:pt x="1395927" y="1938575"/>
                  <a:pt x="1396763" y="1890094"/>
                  <a:pt x="1395718" y="1841404"/>
                </a:cubicBezTo>
                <a:cubicBezTo>
                  <a:pt x="1394882" y="1806924"/>
                  <a:pt x="1380672" y="1784773"/>
                  <a:pt x="1343057" y="1775369"/>
                </a:cubicBezTo>
                <a:cubicBezTo>
                  <a:pt x="1222063" y="1745068"/>
                  <a:pt x="1174418" y="1779131"/>
                  <a:pt x="1173582" y="1901379"/>
                </a:cubicBezTo>
                <a:cubicBezTo>
                  <a:pt x="1173373" y="1950069"/>
                  <a:pt x="1178806" y="1999386"/>
                  <a:pt x="1172537" y="2047240"/>
                </a:cubicBezTo>
                <a:cubicBezTo>
                  <a:pt x="1156028" y="2173459"/>
                  <a:pt x="1249647" y="2169280"/>
                  <a:pt x="1325922" y="2175549"/>
                </a:cubicBezTo>
                <a:cubicBezTo>
                  <a:pt x="1428526" y="2183908"/>
                  <a:pt x="1388195" y="2100110"/>
                  <a:pt x="1396972" y="2049957"/>
                </a:cubicBezTo>
                <a:cubicBezTo>
                  <a:pt x="1400524" y="2029687"/>
                  <a:pt x="1397599" y="2008372"/>
                  <a:pt x="1397599" y="1987475"/>
                </a:cubicBezTo>
                <a:close/>
                <a:moveTo>
                  <a:pt x="1396972" y="775442"/>
                </a:moveTo>
                <a:cubicBezTo>
                  <a:pt x="1397390" y="557694"/>
                  <a:pt x="1381090" y="543275"/>
                  <a:pt x="1230004" y="623102"/>
                </a:cubicBezTo>
                <a:cubicBezTo>
                  <a:pt x="1191553" y="643373"/>
                  <a:pt x="1173373" y="670121"/>
                  <a:pt x="1173791" y="712960"/>
                </a:cubicBezTo>
                <a:cubicBezTo>
                  <a:pt x="1174627" y="789025"/>
                  <a:pt x="1173373" y="864882"/>
                  <a:pt x="1174000" y="940947"/>
                </a:cubicBezTo>
                <a:cubicBezTo>
                  <a:pt x="1174000" y="968741"/>
                  <a:pt x="1175044" y="996534"/>
                  <a:pt x="1208062" y="1009281"/>
                </a:cubicBezTo>
                <a:cubicBezTo>
                  <a:pt x="1280157" y="1037283"/>
                  <a:pt x="1392583" y="966860"/>
                  <a:pt x="1396554" y="889541"/>
                </a:cubicBezTo>
                <a:cubicBezTo>
                  <a:pt x="1398435" y="851717"/>
                  <a:pt x="1396972" y="813475"/>
                  <a:pt x="1396972" y="775651"/>
                </a:cubicBezTo>
                <a:close/>
                <a:moveTo>
                  <a:pt x="1397181" y="1382712"/>
                </a:moveTo>
                <a:cubicBezTo>
                  <a:pt x="1397181" y="1382712"/>
                  <a:pt x="1396554" y="1382712"/>
                  <a:pt x="1396136" y="1382712"/>
                </a:cubicBezTo>
                <a:cubicBezTo>
                  <a:pt x="1396136" y="1334231"/>
                  <a:pt x="1396763" y="1285959"/>
                  <a:pt x="1396136" y="1237477"/>
                </a:cubicBezTo>
                <a:cubicBezTo>
                  <a:pt x="1395509" y="1203206"/>
                  <a:pt x="1384225" y="1168935"/>
                  <a:pt x="1343266" y="1179383"/>
                </a:cubicBezTo>
                <a:cubicBezTo>
                  <a:pt x="1286635" y="1193803"/>
                  <a:pt x="1195524" y="1166009"/>
                  <a:pt x="1182985" y="1242075"/>
                </a:cubicBezTo>
                <a:cubicBezTo>
                  <a:pt x="1165432" y="1348232"/>
                  <a:pt x="1152267" y="1460659"/>
                  <a:pt x="1195733" y="1567025"/>
                </a:cubicBezTo>
                <a:cubicBezTo>
                  <a:pt x="1198449" y="1573712"/>
                  <a:pt x="1213495" y="1576011"/>
                  <a:pt x="1223317" y="1579145"/>
                </a:cubicBezTo>
                <a:cubicBezTo>
                  <a:pt x="1334071" y="1613416"/>
                  <a:pt x="1395509" y="1569533"/>
                  <a:pt x="1397390" y="1455225"/>
                </a:cubicBezTo>
                <a:cubicBezTo>
                  <a:pt x="1397808" y="1430985"/>
                  <a:pt x="1397390" y="1406744"/>
                  <a:pt x="1397390" y="1382712"/>
                </a:cubicBezTo>
                <a:close/>
                <a:moveTo>
                  <a:pt x="669752" y="1454180"/>
                </a:moveTo>
                <a:cubicBezTo>
                  <a:pt x="669752" y="1454180"/>
                  <a:pt x="669752" y="1455434"/>
                  <a:pt x="669961" y="1456061"/>
                </a:cubicBezTo>
                <a:cubicBezTo>
                  <a:pt x="752505" y="1447493"/>
                  <a:pt x="835048" y="1436000"/>
                  <a:pt x="918010" y="1431194"/>
                </a:cubicBezTo>
                <a:cubicBezTo>
                  <a:pt x="993240" y="1426596"/>
                  <a:pt x="994911" y="1378533"/>
                  <a:pt x="994911" y="1322529"/>
                </a:cubicBezTo>
                <a:cubicBezTo>
                  <a:pt x="994911" y="1260464"/>
                  <a:pt x="960640" y="1243747"/>
                  <a:pt x="907352" y="1251896"/>
                </a:cubicBezTo>
                <a:cubicBezTo>
                  <a:pt x="801195" y="1267987"/>
                  <a:pt x="695038" y="1283451"/>
                  <a:pt x="589716" y="1303721"/>
                </a:cubicBezTo>
                <a:cubicBezTo>
                  <a:pt x="533085" y="1314588"/>
                  <a:pt x="525980" y="1358054"/>
                  <a:pt x="535175" y="1408834"/>
                </a:cubicBezTo>
                <a:cubicBezTo>
                  <a:pt x="544161" y="1459405"/>
                  <a:pt x="574462" y="1468390"/>
                  <a:pt x="618345" y="1459823"/>
                </a:cubicBezTo>
                <a:cubicBezTo>
                  <a:pt x="635272" y="1456479"/>
                  <a:pt x="652826" y="1456061"/>
                  <a:pt x="669961" y="1454389"/>
                </a:cubicBezTo>
                <a:close/>
                <a:moveTo>
                  <a:pt x="612285" y="1909528"/>
                </a:moveTo>
                <a:cubicBezTo>
                  <a:pt x="576133" y="1902214"/>
                  <a:pt x="544788" y="1911618"/>
                  <a:pt x="541862" y="1964697"/>
                </a:cubicBezTo>
                <a:cubicBezTo>
                  <a:pt x="538728" y="2017567"/>
                  <a:pt x="546250" y="2063958"/>
                  <a:pt x="609987" y="2073571"/>
                </a:cubicBezTo>
                <a:cubicBezTo>
                  <a:pt x="705904" y="2087990"/>
                  <a:pt x="802031" y="2100946"/>
                  <a:pt x="898158" y="2114320"/>
                </a:cubicBezTo>
                <a:cubicBezTo>
                  <a:pt x="944967" y="2121007"/>
                  <a:pt x="992613" y="2128321"/>
                  <a:pt x="993867" y="2058107"/>
                </a:cubicBezTo>
                <a:cubicBezTo>
                  <a:pt x="994911" y="2002939"/>
                  <a:pt x="1006196" y="1943173"/>
                  <a:pt x="920727" y="1937531"/>
                </a:cubicBezTo>
                <a:cubicBezTo>
                  <a:pt x="820630" y="1930844"/>
                  <a:pt x="720741" y="1919559"/>
                  <a:pt x="612285" y="1909320"/>
                </a:cubicBezTo>
                <a:close/>
                <a:moveTo>
                  <a:pt x="766715" y="1766174"/>
                </a:moveTo>
                <a:lnTo>
                  <a:pt x="766715" y="1769309"/>
                </a:lnTo>
                <a:cubicBezTo>
                  <a:pt x="815405" y="1769309"/>
                  <a:pt x="864095" y="1767846"/>
                  <a:pt x="912786" y="1769727"/>
                </a:cubicBezTo>
                <a:cubicBezTo>
                  <a:pt x="978194" y="1772234"/>
                  <a:pt x="995747" y="1737545"/>
                  <a:pt x="995329" y="1678615"/>
                </a:cubicBezTo>
                <a:cubicBezTo>
                  <a:pt x="994911" y="1619268"/>
                  <a:pt x="975895" y="1585205"/>
                  <a:pt x="910696" y="1589594"/>
                </a:cubicBezTo>
                <a:cubicBezTo>
                  <a:pt x="813524" y="1596072"/>
                  <a:pt x="716353" y="1602550"/>
                  <a:pt x="619181" y="1606311"/>
                </a:cubicBezTo>
                <a:cubicBezTo>
                  <a:pt x="561087" y="1608401"/>
                  <a:pt x="539354" y="1637239"/>
                  <a:pt x="541026" y="1692407"/>
                </a:cubicBezTo>
                <a:cubicBezTo>
                  <a:pt x="542489" y="1745695"/>
                  <a:pt x="570491" y="1766592"/>
                  <a:pt x="620644" y="1766174"/>
                </a:cubicBezTo>
                <a:cubicBezTo>
                  <a:pt x="669334" y="1765756"/>
                  <a:pt x="718025" y="1766174"/>
                  <a:pt x="766715" y="1766174"/>
                </a:cubicBezTo>
                <a:close/>
                <a:moveTo>
                  <a:pt x="3223588" y="1422626"/>
                </a:moveTo>
                <a:cubicBezTo>
                  <a:pt x="3223588" y="1422626"/>
                  <a:pt x="3223797" y="1422626"/>
                  <a:pt x="3224006" y="1422626"/>
                </a:cubicBezTo>
                <a:cubicBezTo>
                  <a:pt x="3224006" y="1457106"/>
                  <a:pt x="3225051" y="1491795"/>
                  <a:pt x="3223797" y="1526276"/>
                </a:cubicBezTo>
                <a:cubicBezTo>
                  <a:pt x="3221499" y="1588758"/>
                  <a:pt x="3260367" y="1599624"/>
                  <a:pt x="3311147" y="1600460"/>
                </a:cubicBezTo>
                <a:cubicBezTo>
                  <a:pt x="3362136" y="1601296"/>
                  <a:pt x="3401005" y="1591057"/>
                  <a:pt x="3400587" y="1528783"/>
                </a:cubicBezTo>
                <a:cubicBezTo>
                  <a:pt x="3400169" y="1463166"/>
                  <a:pt x="3400587" y="1397549"/>
                  <a:pt x="3400587" y="1331932"/>
                </a:cubicBezTo>
                <a:cubicBezTo>
                  <a:pt x="3400587" y="1257748"/>
                  <a:pt x="3348135" y="1253359"/>
                  <a:pt x="3293802" y="1250643"/>
                </a:cubicBezTo>
                <a:cubicBezTo>
                  <a:pt x="3227977" y="1247299"/>
                  <a:pt x="3223379" y="1291183"/>
                  <a:pt x="3223797" y="1339873"/>
                </a:cubicBezTo>
                <a:cubicBezTo>
                  <a:pt x="3224215" y="1367458"/>
                  <a:pt x="3223797" y="1395251"/>
                  <a:pt x="3223797" y="1422835"/>
                </a:cubicBezTo>
                <a:close/>
                <a:moveTo>
                  <a:pt x="3222961" y="1949651"/>
                </a:moveTo>
                <a:lnTo>
                  <a:pt x="3222334" y="1949651"/>
                </a:lnTo>
                <a:cubicBezTo>
                  <a:pt x="3222334" y="1966995"/>
                  <a:pt x="3220872" y="1984549"/>
                  <a:pt x="3222543" y="2001894"/>
                </a:cubicBezTo>
                <a:cubicBezTo>
                  <a:pt x="3227768" y="2052256"/>
                  <a:pt x="3199975" y="2122261"/>
                  <a:pt x="3295056" y="2119127"/>
                </a:cubicBezTo>
                <a:cubicBezTo>
                  <a:pt x="3374047" y="2116410"/>
                  <a:pt x="3407483" y="2079004"/>
                  <a:pt x="3401631" y="2000013"/>
                </a:cubicBezTo>
                <a:cubicBezTo>
                  <a:pt x="3397870" y="1947979"/>
                  <a:pt x="3400378" y="1895527"/>
                  <a:pt x="3400796" y="1843494"/>
                </a:cubicBezTo>
                <a:cubicBezTo>
                  <a:pt x="3401213" y="1795430"/>
                  <a:pt x="3389929" y="1760741"/>
                  <a:pt x="3330372" y="1766801"/>
                </a:cubicBezTo>
                <a:cubicBezTo>
                  <a:pt x="3278129" y="1772026"/>
                  <a:pt x="3220245" y="1766174"/>
                  <a:pt x="3222543" y="1845583"/>
                </a:cubicBezTo>
                <a:cubicBezTo>
                  <a:pt x="3223588" y="1880273"/>
                  <a:pt x="3222543" y="1915171"/>
                  <a:pt x="3222543" y="1950069"/>
                </a:cubicBezTo>
                <a:close/>
                <a:moveTo>
                  <a:pt x="3686459" y="1478212"/>
                </a:moveTo>
                <a:cubicBezTo>
                  <a:pt x="3686459" y="1433701"/>
                  <a:pt x="3688549" y="1402565"/>
                  <a:pt x="3686041" y="1371637"/>
                </a:cubicBezTo>
                <a:cubicBezTo>
                  <a:pt x="3680817" y="1306020"/>
                  <a:pt x="3618752" y="1279690"/>
                  <a:pt x="3583436" y="1302050"/>
                </a:cubicBezTo>
                <a:cubicBezTo>
                  <a:pt x="3485638" y="1364114"/>
                  <a:pt x="3551673" y="1470062"/>
                  <a:pt x="3541224" y="1556367"/>
                </a:cubicBezTo>
                <a:cubicBezTo>
                  <a:pt x="3534328" y="1611745"/>
                  <a:pt x="3584272" y="1623447"/>
                  <a:pt x="3628365" y="1615715"/>
                </a:cubicBezTo>
                <a:cubicBezTo>
                  <a:pt x="3727417" y="1598789"/>
                  <a:pt x="3672667" y="1517290"/>
                  <a:pt x="3686459" y="1478212"/>
                </a:cubicBezTo>
                <a:close/>
                <a:moveTo>
                  <a:pt x="3687295" y="1922903"/>
                </a:moveTo>
                <a:lnTo>
                  <a:pt x="3688549" y="1922903"/>
                </a:lnTo>
                <a:cubicBezTo>
                  <a:pt x="3688549" y="1895110"/>
                  <a:pt x="3687713" y="1867316"/>
                  <a:pt x="3688549" y="1839523"/>
                </a:cubicBezTo>
                <a:cubicBezTo>
                  <a:pt x="3690221" y="1784982"/>
                  <a:pt x="3670577" y="1754681"/>
                  <a:pt x="3609976" y="1756144"/>
                </a:cubicBezTo>
                <a:cubicBezTo>
                  <a:pt x="3554598" y="1757607"/>
                  <a:pt x="3537254" y="1786653"/>
                  <a:pt x="3537881" y="1835762"/>
                </a:cubicBezTo>
                <a:cubicBezTo>
                  <a:pt x="3538508" y="1891348"/>
                  <a:pt x="3537463" y="1946934"/>
                  <a:pt x="3539135" y="2002521"/>
                </a:cubicBezTo>
                <a:cubicBezTo>
                  <a:pt x="3540388" y="2039508"/>
                  <a:pt x="3550210" y="2074407"/>
                  <a:pt x="3596810" y="2073571"/>
                </a:cubicBezTo>
                <a:cubicBezTo>
                  <a:pt x="3641112" y="2072735"/>
                  <a:pt x="3681026" y="2059361"/>
                  <a:pt x="3686668" y="2006282"/>
                </a:cubicBezTo>
                <a:cubicBezTo>
                  <a:pt x="3689594" y="1978698"/>
                  <a:pt x="3687086" y="1950696"/>
                  <a:pt x="3687086" y="1922903"/>
                </a:cubicBezTo>
                <a:close/>
                <a:moveTo>
                  <a:pt x="3952897" y="1752800"/>
                </a:moveTo>
                <a:cubicBezTo>
                  <a:pt x="3952897" y="1752800"/>
                  <a:pt x="3952897" y="1751755"/>
                  <a:pt x="3952897" y="1751128"/>
                </a:cubicBezTo>
                <a:cubicBezTo>
                  <a:pt x="3918208" y="1752800"/>
                  <a:pt x="3883101" y="1752591"/>
                  <a:pt x="3848621" y="1756771"/>
                </a:cubicBezTo>
                <a:cubicBezTo>
                  <a:pt x="3809543" y="1761368"/>
                  <a:pt x="3800140" y="1791669"/>
                  <a:pt x="3797841" y="1825104"/>
                </a:cubicBezTo>
                <a:cubicBezTo>
                  <a:pt x="3795333" y="1861256"/>
                  <a:pt x="3808916" y="1889049"/>
                  <a:pt x="3847576" y="1891557"/>
                </a:cubicBezTo>
                <a:cubicBezTo>
                  <a:pt x="3913611" y="1895736"/>
                  <a:pt x="3980064" y="1895736"/>
                  <a:pt x="4044426" y="1877765"/>
                </a:cubicBezTo>
                <a:cubicBezTo>
                  <a:pt x="4079534" y="1867943"/>
                  <a:pt x="4094162" y="1841613"/>
                  <a:pt x="4090818" y="1805879"/>
                </a:cubicBezTo>
                <a:cubicBezTo>
                  <a:pt x="4087266" y="1766592"/>
                  <a:pt x="4060517" y="1754054"/>
                  <a:pt x="4025828" y="1753009"/>
                </a:cubicBezTo>
                <a:cubicBezTo>
                  <a:pt x="4001588" y="1752173"/>
                  <a:pt x="3977138" y="1753009"/>
                  <a:pt x="3952688" y="1753009"/>
                </a:cubicBezTo>
                <a:close/>
                <a:moveTo>
                  <a:pt x="3862413" y="2173459"/>
                </a:moveTo>
                <a:cubicBezTo>
                  <a:pt x="3923223" y="2158831"/>
                  <a:pt x="3984452" y="2146293"/>
                  <a:pt x="4044426" y="2129157"/>
                </a:cubicBezTo>
                <a:cubicBezTo>
                  <a:pt x="4083713" y="2117873"/>
                  <a:pt x="4097714" y="2086736"/>
                  <a:pt x="4089773" y="2047240"/>
                </a:cubicBezTo>
                <a:cubicBezTo>
                  <a:pt x="4081624" y="2006909"/>
                  <a:pt x="4050069" y="2001476"/>
                  <a:pt x="4017469" y="2005237"/>
                </a:cubicBezTo>
                <a:cubicBezTo>
                  <a:pt x="3962301" y="2011715"/>
                  <a:pt x="3906924" y="2018402"/>
                  <a:pt x="3852800" y="2030732"/>
                </a:cubicBezTo>
                <a:cubicBezTo>
                  <a:pt x="3799513" y="2042852"/>
                  <a:pt x="3799303" y="2088199"/>
                  <a:pt x="3803065" y="2131247"/>
                </a:cubicBezTo>
                <a:cubicBezTo>
                  <a:pt x="3806200" y="2166772"/>
                  <a:pt x="3828350" y="2178056"/>
                  <a:pt x="3862413" y="2173668"/>
                </a:cubicBezTo>
                <a:close/>
              </a:path>
            </a:pathLst>
          </a:custGeom>
          <a:solidFill>
            <a:srgbClr val="E46C0A"/>
          </a:solidFill>
          <a:ln w="20889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s-PE">
              <a:cs typeface="B Nazanin" pitchFamily="2" charset="-78"/>
            </a:endParaRPr>
          </a:p>
        </p:txBody>
      </p:sp>
      <p:pic>
        <p:nvPicPr>
          <p:cNvPr id="47" name="Gráfico 46">
            <a:extLst>
              <a:ext uri="{FF2B5EF4-FFF2-40B4-BE49-F238E27FC236}">
                <a16:creationId xmlns:a16="http://schemas.microsoft.com/office/drawing/2014/main" id="{942A00B3-917B-4118-ACF3-2A9A9B0B8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69824" y="623252"/>
            <a:ext cx="3662362" cy="383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943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14BAAB08-13FE-4A03-B140-8B8D642E391C}"/>
              </a:ext>
            </a:extLst>
          </p:cNvPr>
          <p:cNvSpPr/>
          <p:nvPr/>
        </p:nvSpPr>
        <p:spPr>
          <a:xfrm>
            <a:off x="8524279" y="5934566"/>
            <a:ext cx="1755392" cy="389512"/>
          </a:xfrm>
          <a:prstGeom prst="roundRect">
            <a:avLst>
              <a:gd name="adj" fmla="val 206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A45DD0E-9ADE-4FA1-9592-E241480CDDDB}"/>
              </a:ext>
            </a:extLst>
          </p:cNvPr>
          <p:cNvSpPr/>
          <p:nvPr/>
        </p:nvSpPr>
        <p:spPr>
          <a:xfrm>
            <a:off x="8816719" y="5975434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bg1"/>
                </a:solidFill>
                <a:cs typeface="B Nazanin" pitchFamily="2" charset="-78"/>
              </a:rPr>
              <a:t>پاورپوینت</a:t>
            </a:r>
            <a:endParaRPr lang="ko-KR" alt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F92B9E5E-F9E7-4676-BB72-21F9C0F8163D}"/>
              </a:ext>
            </a:extLst>
          </p:cNvPr>
          <p:cNvSpPr/>
          <p:nvPr/>
        </p:nvSpPr>
        <p:spPr>
          <a:xfrm>
            <a:off x="8348366" y="4942895"/>
            <a:ext cx="1731564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altLang="ko-KR" dirty="0">
                <a:cs typeface="B Nazanin" pitchFamily="2" charset="-78"/>
              </a:rPr>
              <a:t>ارائه ساده نمونه کار ها</a:t>
            </a:r>
            <a:endParaRPr lang="en-US" altLang="ko-KR" dirty="0">
              <a:cs typeface="B Nazanin" pitchFamily="2" charset="-78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7E5DF81D-0E0C-4707-A378-7CF22E940841}"/>
              </a:ext>
            </a:extLst>
          </p:cNvPr>
          <p:cNvSpPr/>
          <p:nvPr/>
        </p:nvSpPr>
        <p:spPr>
          <a:xfrm>
            <a:off x="5263985" y="3189795"/>
            <a:ext cx="16754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altLang="ko-KR" dirty="0">
                <a:cs typeface="B Nazanin" pitchFamily="2" charset="-78"/>
              </a:rPr>
              <a:t>ارائه ساده نمونه کارها</a:t>
            </a:r>
            <a:endParaRPr lang="en-US" altLang="ko-KR" dirty="0">
              <a:cs typeface="B Nazanin" pitchFamily="2" charset="-78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9EEFF4D6-CE54-4AF6-9683-E8863BC217AC}"/>
              </a:ext>
            </a:extLst>
          </p:cNvPr>
          <p:cNvSpPr/>
          <p:nvPr/>
        </p:nvSpPr>
        <p:spPr>
          <a:xfrm>
            <a:off x="2591274" y="5982191"/>
            <a:ext cx="1675459" cy="3970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0000"/>
              </a:lnSpc>
            </a:pPr>
            <a:r>
              <a:rPr lang="fa-IR" altLang="ko-KR" dirty="0">
                <a:cs typeface="B Nazanin" pitchFamily="2" charset="-78"/>
              </a:rPr>
              <a:t>ارائه ساده نمونه کارها</a:t>
            </a:r>
            <a:endParaRPr lang="en-US" altLang="ko-KR" dirty="0">
              <a:cs typeface="B Nazanin" pitchFamily="2" charset="-7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E43B-71C9-422D-9BF6-17222ECA03BA}"/>
              </a:ext>
            </a:extLst>
          </p:cNvPr>
          <p:cNvSpPr/>
          <p:nvPr/>
        </p:nvSpPr>
        <p:spPr>
          <a:xfrm rot="16200000">
            <a:off x="10950144" y="378000"/>
            <a:ext cx="900000" cy="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1800">
              <a:cs typeface="B Nazanin" pitchFamily="2" charset="-78"/>
            </a:endParaRPr>
          </a:p>
        </p:txBody>
      </p:sp>
      <p:sp>
        <p:nvSpPr>
          <p:cNvPr id="26" name="직사각형 2">
            <a:extLst>
              <a:ext uri="{FF2B5EF4-FFF2-40B4-BE49-F238E27FC236}">
                <a16:creationId xmlns:a16="http://schemas.microsoft.com/office/drawing/2014/main" id="{848BA723-F07B-4BE8-B43C-2087532AA7EE}"/>
              </a:ext>
            </a:extLst>
          </p:cNvPr>
          <p:cNvSpPr/>
          <p:nvPr/>
        </p:nvSpPr>
        <p:spPr>
          <a:xfrm>
            <a:off x="329271" y="612873"/>
            <a:ext cx="3567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itchFamily="2" charset="-78"/>
              </a:rPr>
              <a:t>ما</a:t>
            </a:r>
          </a:p>
          <a:p>
            <a:pPr algn="ctr" rtl="1"/>
            <a:r>
              <a:rPr lang="fa-IR" altLang="ko-KR" sz="2800" dirty="0">
                <a:solidFill>
                  <a:schemeClr val="accent1"/>
                </a:solidFill>
                <a:latin typeface="+mj-lt"/>
                <a:cs typeface="B Nazanin" pitchFamily="2" charset="-78"/>
              </a:rPr>
              <a:t>ارائه حرفه ای با کیفیت</a:t>
            </a:r>
          </a:p>
          <a:p>
            <a:pPr algn="ctr" rtl="1"/>
            <a:r>
              <a:rPr lang="fa-IR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itchFamily="2" charset="-78"/>
              </a:rPr>
              <a:t>ایجاد می کنیم </a:t>
            </a:r>
            <a:endParaRPr lang="en-US" altLang="ko-KR" sz="2800" dirty="0">
              <a:solidFill>
                <a:schemeClr val="accent3"/>
              </a:solidFill>
              <a:latin typeface="+mj-lt"/>
              <a:cs typeface="B Nazanin" pitchFamily="2" charset="-78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AE9FEB4-ECFC-4781-9752-A9F3792E6A90}"/>
              </a:ext>
            </a:extLst>
          </p:cNvPr>
          <p:cNvSpPr txBox="1"/>
          <p:nvPr/>
        </p:nvSpPr>
        <p:spPr>
          <a:xfrm>
            <a:off x="714275" y="2556114"/>
            <a:ext cx="3212838" cy="265072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altLang="ko-KR" sz="1400" dirty="0">
                <a:cs typeface="B Nazanin" pitchFamily="2" charset="-78"/>
              </a:rPr>
              <a:t>شما به سادگی می توانید مخاطبان خود را تحت تاثیر قرار دهید و با الگوهای ما، یک صدای منحصر به فرد و جذاب به گزارش ها و ارائه های خود اضافه کنید. من امیدوارم و معتقدم که این الگو در زمان، پول و اعتبار شما صرفه جویی کند. تغییر رنگ، عکس و متن آسان است. ارائه پاورپوینت مدرنی را دریافت کنید که به زیبایی طراحی شده است.</a:t>
            </a:r>
            <a:endParaRPr lang="en-US" altLang="ko-KR" sz="1400" dirty="0">
              <a:ea typeface="FZShuTi" pitchFamily="2" charset="-122"/>
              <a:cs typeface="B Nazanin" pitchFamily="2" charset="-78"/>
            </a:endParaRP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2A59C2C5-5A79-4C14-B8CF-3D72A976B4E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DE5347CE-904D-4F9D-810C-87C9B934008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pic>
        <p:nvPicPr>
          <p:cNvPr id="11" name="Marcador de posición de imagen 10">
            <a:extLst>
              <a:ext uri="{FF2B5EF4-FFF2-40B4-BE49-F238E27FC236}">
                <a16:creationId xmlns:a16="http://schemas.microsoft.com/office/drawing/2014/main" id="{6FC5E579-A323-4053-B6DD-1C03230F38F1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1998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8A692AD-53F1-460F-83E2-6F63CAF31582}"/>
              </a:ext>
            </a:extLst>
          </p:cNvPr>
          <p:cNvGrpSpPr/>
          <p:nvPr/>
        </p:nvGrpSpPr>
        <p:grpSpPr>
          <a:xfrm>
            <a:off x="-4030" y="3894997"/>
            <a:ext cx="12196030" cy="1705708"/>
            <a:chOff x="4178" y="2593735"/>
            <a:chExt cx="12192000" cy="1705708"/>
          </a:xfrm>
          <a:solidFill>
            <a:schemeClr val="accent6">
              <a:alpha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397EA44-E63C-4249-9FB4-CC62B17355C3}"/>
                </a:ext>
              </a:extLst>
            </p:cNvPr>
            <p:cNvSpPr/>
            <p:nvPr/>
          </p:nvSpPr>
          <p:spPr>
            <a:xfrm>
              <a:off x="4178" y="2593735"/>
              <a:ext cx="12192000" cy="17057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0AC4D72-6216-4810-82F8-ED002B1992F3}"/>
                </a:ext>
              </a:extLst>
            </p:cNvPr>
            <p:cNvSpPr/>
            <p:nvPr/>
          </p:nvSpPr>
          <p:spPr>
            <a:xfrm>
              <a:off x="4178" y="2699238"/>
              <a:ext cx="12192000" cy="1494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E237040-F44F-4512-99BD-7EC1F98FE4E2}"/>
              </a:ext>
            </a:extLst>
          </p:cNvPr>
          <p:cNvGrpSpPr/>
          <p:nvPr/>
        </p:nvGrpSpPr>
        <p:grpSpPr>
          <a:xfrm>
            <a:off x="-4614" y="4018297"/>
            <a:ext cx="12197198" cy="1323637"/>
            <a:chOff x="3594" y="2717035"/>
            <a:chExt cx="12197198" cy="132363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20C8F30-9C91-4D39-A29C-BCE4134E41E9}"/>
                </a:ext>
              </a:extLst>
            </p:cNvPr>
            <p:cNvSpPr txBox="1"/>
            <p:nvPr/>
          </p:nvSpPr>
          <p:spPr>
            <a:xfrm>
              <a:off x="3594" y="2717035"/>
              <a:ext cx="12192000" cy="923330"/>
            </a:xfrm>
            <a:prstGeom prst="rect">
              <a:avLst/>
            </a:prstGeom>
            <a:solidFill>
              <a:srgbClr val="E46C0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5400" dirty="0">
                  <a:solidFill>
                    <a:schemeClr val="bg1"/>
                  </a:solidFill>
                  <a:cs typeface="B Nazanin" panose="00000700000000000000" pitchFamily="2" charset="-78"/>
                </a:rPr>
                <a:t>با تشکر از شما دوستان عزیز ... ! </a:t>
              </a:r>
              <a:endParaRPr lang="ko-KR" altLang="en-US" sz="54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8CF959-4651-4C64-A08C-8F2BDE46A824}"/>
                </a:ext>
              </a:extLst>
            </p:cNvPr>
            <p:cNvSpPr txBox="1"/>
            <p:nvPr/>
          </p:nvSpPr>
          <p:spPr>
            <a:xfrm>
              <a:off x="8940" y="3661016"/>
              <a:ext cx="12191852" cy="379656"/>
            </a:xfrm>
            <a:prstGeom prst="rect">
              <a:avLst/>
            </a:prstGeom>
            <a:solidFill>
              <a:srgbClr val="E46C0A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a-IR" altLang="ko-KR" sz="1867" dirty="0">
                  <a:solidFill>
                    <a:schemeClr val="bg1"/>
                  </a:solidFill>
                  <a:cs typeface="B Nazanin" panose="00000700000000000000" pitchFamily="2" charset="-78"/>
                </a:rPr>
                <a:t>عنوان فرعی ارائه خود را وارد کنید</a:t>
              </a:r>
              <a:endParaRPr lang="ko-KR" altLang="en-US" sz="1867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6B0B86D-806E-4F27-90B2-B7C8E933A49E}"/>
              </a:ext>
            </a:extLst>
          </p:cNvPr>
          <p:cNvSpPr/>
          <p:nvPr/>
        </p:nvSpPr>
        <p:spPr>
          <a:xfrm>
            <a:off x="2880946" y="438150"/>
            <a:ext cx="6438900" cy="63341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7E6B7F4D-1928-4571-A70C-A132C454F4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072" y="1827876"/>
            <a:ext cx="16478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880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C7F246-F957-43E3-BC54-AC7220A5255C}"/>
              </a:ext>
            </a:extLst>
          </p:cNvPr>
          <p:cNvSpPr txBox="1"/>
          <p:nvPr/>
        </p:nvSpPr>
        <p:spPr>
          <a:xfrm>
            <a:off x="-85725" y="4416799"/>
            <a:ext cx="121920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800" b="1" dirty="0">
                <a:solidFill>
                  <a:schemeClr val="bg1"/>
                </a:solidFill>
                <a:latin typeface="+mj-lt"/>
                <a:cs typeface="B Nazanin" panose="00000700000000000000" pitchFamily="2" charset="-78"/>
              </a:rPr>
              <a:t>شکستن بخش</a:t>
            </a:r>
            <a:endParaRPr lang="ko-KR" altLang="en-US" sz="4800" b="1" dirty="0">
              <a:solidFill>
                <a:schemeClr val="bg1"/>
              </a:solidFill>
              <a:latin typeface="+mj-lt"/>
              <a:cs typeface="B Nazanin" panose="000007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F5919-3FDE-4BFB-B770-5F60DF0D79CB}"/>
              </a:ext>
            </a:extLst>
          </p:cNvPr>
          <p:cNvSpPr txBox="1"/>
          <p:nvPr/>
        </p:nvSpPr>
        <p:spPr>
          <a:xfrm>
            <a:off x="-85726" y="5179883"/>
            <a:ext cx="12191857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867" dirty="0">
                <a:solidFill>
                  <a:schemeClr val="bg1"/>
                </a:solidFill>
                <a:cs typeface="B Nazanin" panose="00000700000000000000" pitchFamily="2" charset="-78"/>
              </a:rPr>
              <a:t>عنوان فرعی ارائه خود را وارد کنید</a:t>
            </a:r>
            <a:endParaRPr lang="ko-KR" altLang="en-US" sz="1867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26D94D11-F1FB-4B0E-97B5-4161D8F48287}"/>
              </a:ext>
            </a:extLst>
          </p:cNvPr>
          <p:cNvSpPr/>
          <p:nvPr/>
        </p:nvSpPr>
        <p:spPr>
          <a:xfrm>
            <a:off x="1038225" y="295275"/>
            <a:ext cx="10191748" cy="5600700"/>
          </a:xfrm>
          <a:prstGeom prst="roundRect">
            <a:avLst/>
          </a:prstGeom>
          <a:noFill/>
          <a:ln w="38100">
            <a:solidFill>
              <a:srgbClr val="EF5E42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02600F29-6732-441D-A2E9-7268F64CE234}"/>
              </a:ext>
            </a:extLst>
          </p:cNvPr>
          <p:cNvSpPr/>
          <p:nvPr/>
        </p:nvSpPr>
        <p:spPr>
          <a:xfrm>
            <a:off x="3457575" y="2009775"/>
            <a:ext cx="5276850" cy="4724400"/>
          </a:xfrm>
          <a:prstGeom prst="roundRect">
            <a:avLst/>
          </a:prstGeom>
          <a:noFill/>
          <a:ln w="38100">
            <a:solidFill>
              <a:schemeClr val="bg1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cs typeface="B Nazanin" panose="00000700000000000000" pitchFamily="2" charset="-78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551B323-BDA5-44D2-9E56-6E92A07B4700}"/>
              </a:ext>
            </a:extLst>
          </p:cNvPr>
          <p:cNvGrpSpPr/>
          <p:nvPr/>
        </p:nvGrpSpPr>
        <p:grpSpPr>
          <a:xfrm rot="10800000">
            <a:off x="0" y="0"/>
            <a:ext cx="509580" cy="6638925"/>
            <a:chOff x="2109795" y="-902187"/>
            <a:chExt cx="509580" cy="6638925"/>
          </a:xfrm>
        </p:grpSpPr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86C01679-62D6-40B1-9A05-232B5AEDE6D5}"/>
                </a:ext>
              </a:extLst>
            </p:cNvPr>
            <p:cNvCxnSpPr/>
            <p:nvPr/>
          </p:nvCxnSpPr>
          <p:spPr>
            <a:xfrm flipH="1" flipV="1">
              <a:off x="2371725" y="-902187"/>
              <a:ext cx="0" cy="6457951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867CDEA3-EED2-4D30-A1F3-F88D690B0429}"/>
                </a:ext>
              </a:extLst>
            </p:cNvPr>
            <p:cNvSpPr/>
            <p:nvPr/>
          </p:nvSpPr>
          <p:spPr>
            <a:xfrm flipH="1">
              <a:off x="2109795" y="5382340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D60B8F1-B4A8-4189-8C51-D4BF43892926}"/>
              </a:ext>
            </a:extLst>
          </p:cNvPr>
          <p:cNvGrpSpPr/>
          <p:nvPr/>
        </p:nvGrpSpPr>
        <p:grpSpPr>
          <a:xfrm>
            <a:off x="11682420" y="803547"/>
            <a:ext cx="509580" cy="6054453"/>
            <a:chOff x="11682420" y="-128556"/>
            <a:chExt cx="509580" cy="6986556"/>
          </a:xfrm>
        </p:grpSpPr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AB05A664-3EB3-4F3D-97A1-4A8038B5B4F1}"/>
                </a:ext>
              </a:extLst>
            </p:cNvPr>
            <p:cNvCxnSpPr/>
            <p:nvPr/>
          </p:nvCxnSpPr>
          <p:spPr>
            <a:xfrm flipH="1" flipV="1">
              <a:off x="11945378" y="-128556"/>
              <a:ext cx="0" cy="6457951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3">
              <a:extLst>
                <a:ext uri="{FF2B5EF4-FFF2-40B4-BE49-F238E27FC236}">
                  <a16:creationId xmlns:a16="http://schemas.microsoft.com/office/drawing/2014/main" id="{39A3168A-F4B6-4F9B-A8C3-F21F685E06B2}"/>
                </a:ext>
              </a:extLst>
            </p:cNvPr>
            <p:cNvSpPr/>
            <p:nvPr/>
          </p:nvSpPr>
          <p:spPr>
            <a:xfrm flipH="1">
              <a:off x="11682420" y="6503602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6202A575-1A8D-4E77-8A3D-94DAB53C0909}"/>
              </a:ext>
            </a:extLst>
          </p:cNvPr>
          <p:cNvGrpSpPr/>
          <p:nvPr/>
        </p:nvGrpSpPr>
        <p:grpSpPr>
          <a:xfrm>
            <a:off x="11731814" y="43677"/>
            <a:ext cx="410791" cy="680076"/>
            <a:chOff x="8075984" y="100024"/>
            <a:chExt cx="1197489" cy="1982477"/>
          </a:xfrm>
        </p:grpSpPr>
        <p:sp>
          <p:nvSpPr>
            <p:cNvPr id="23" name="Gráfico 2">
              <a:extLst>
                <a:ext uri="{FF2B5EF4-FFF2-40B4-BE49-F238E27FC236}">
                  <a16:creationId xmlns:a16="http://schemas.microsoft.com/office/drawing/2014/main" id="{760499B1-154A-44E5-B17F-86ED8E6082E9}"/>
                </a:ext>
              </a:extLst>
            </p:cNvPr>
            <p:cNvSpPr/>
            <p:nvPr/>
          </p:nvSpPr>
          <p:spPr>
            <a:xfrm>
              <a:off x="8075984" y="15033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  <p:sp>
          <p:nvSpPr>
            <p:cNvPr id="24" name="Gráfico 2">
              <a:extLst>
                <a:ext uri="{FF2B5EF4-FFF2-40B4-BE49-F238E27FC236}">
                  <a16:creationId xmlns:a16="http://schemas.microsoft.com/office/drawing/2014/main" id="{09D0AFE7-BED4-4F03-A3D0-727164AE68B4}"/>
                </a:ext>
              </a:extLst>
            </p:cNvPr>
            <p:cNvSpPr/>
            <p:nvPr/>
          </p:nvSpPr>
          <p:spPr>
            <a:xfrm>
              <a:off x="8123609" y="10002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>
                <a:cs typeface="B Nazanin" panose="00000700000000000000" pitchFamily="2" charset="-78"/>
              </a:endParaRPr>
            </a:p>
          </p:txBody>
        </p:sp>
      </p:grp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60CC8229-E221-41F0-8092-712818C289BD}"/>
              </a:ext>
            </a:extLst>
          </p:cNvPr>
          <p:cNvSpPr/>
          <p:nvPr/>
        </p:nvSpPr>
        <p:spPr>
          <a:xfrm>
            <a:off x="5041816" y="515055"/>
            <a:ext cx="2141425" cy="3803640"/>
          </a:xfrm>
          <a:custGeom>
            <a:avLst/>
            <a:gdLst>
              <a:gd name="connsiteX0" fmla="*/ 791356 w 792142"/>
              <a:gd name="connsiteY0" fmla="*/ 730082 h 1407018"/>
              <a:gd name="connsiteX1" fmla="*/ 792135 w 792142"/>
              <a:gd name="connsiteY1" fmla="*/ 1212939 h 1407018"/>
              <a:gd name="connsiteX2" fmla="*/ 742174 w 792142"/>
              <a:gd name="connsiteY2" fmla="*/ 1283945 h 1407018"/>
              <a:gd name="connsiteX3" fmla="*/ 432194 w 792142"/>
              <a:gd name="connsiteY3" fmla="*/ 1399613 h 1407018"/>
              <a:gd name="connsiteX4" fmla="*/ 360721 w 792142"/>
              <a:gd name="connsiteY4" fmla="*/ 1400314 h 1407018"/>
              <a:gd name="connsiteX5" fmla="*/ 39908 w 792142"/>
              <a:gd name="connsiteY5" fmla="*/ 1280281 h 1407018"/>
              <a:gd name="connsiteX6" fmla="*/ 0 w 792142"/>
              <a:gd name="connsiteY6" fmla="*/ 1222214 h 1407018"/>
              <a:gd name="connsiteX7" fmla="*/ 0 w 792142"/>
              <a:gd name="connsiteY7" fmla="*/ 229299 h 1407018"/>
              <a:gd name="connsiteX8" fmla="*/ 36088 w 792142"/>
              <a:gd name="connsiteY8" fmla="*/ 171231 h 1407018"/>
              <a:gd name="connsiteX9" fmla="*/ 363605 w 792142"/>
              <a:gd name="connsiteY9" fmla="*/ 8330 h 1407018"/>
              <a:gd name="connsiteX10" fmla="*/ 425959 w 792142"/>
              <a:gd name="connsiteY10" fmla="*/ 8330 h 1407018"/>
              <a:gd name="connsiteX11" fmla="*/ 760568 w 792142"/>
              <a:gd name="connsiteY11" fmla="*/ 174739 h 1407018"/>
              <a:gd name="connsiteX12" fmla="*/ 791590 w 792142"/>
              <a:gd name="connsiteY12" fmla="*/ 235534 h 1407018"/>
              <a:gd name="connsiteX13" fmla="*/ 791434 w 792142"/>
              <a:gd name="connsiteY13" fmla="*/ 730082 h 1407018"/>
              <a:gd name="connsiteX14" fmla="*/ 457448 w 792142"/>
              <a:gd name="connsiteY14" fmla="*/ 523923 h 1407018"/>
              <a:gd name="connsiteX15" fmla="*/ 457136 w 792142"/>
              <a:gd name="connsiteY15" fmla="*/ 570611 h 1407018"/>
              <a:gd name="connsiteX16" fmla="*/ 501096 w 792142"/>
              <a:gd name="connsiteY16" fmla="*/ 622911 h 1407018"/>
              <a:gd name="connsiteX17" fmla="*/ 690342 w 792142"/>
              <a:gd name="connsiteY17" fmla="*/ 646372 h 1407018"/>
              <a:gd name="connsiteX18" fmla="*/ 719960 w 792142"/>
              <a:gd name="connsiteY18" fmla="*/ 621897 h 1407018"/>
              <a:gd name="connsiteX19" fmla="*/ 721519 w 792142"/>
              <a:gd name="connsiteY19" fmla="*/ 532341 h 1407018"/>
              <a:gd name="connsiteX20" fmla="*/ 685743 w 792142"/>
              <a:gd name="connsiteY20" fmla="*/ 482847 h 1407018"/>
              <a:gd name="connsiteX21" fmla="*/ 553396 w 792142"/>
              <a:gd name="connsiteY21" fmla="*/ 450267 h 1407018"/>
              <a:gd name="connsiteX22" fmla="*/ 457448 w 792142"/>
              <a:gd name="connsiteY22" fmla="*/ 523845 h 1407018"/>
              <a:gd name="connsiteX23" fmla="*/ 720194 w 792142"/>
              <a:gd name="connsiteY23" fmla="*/ 1033592 h 1407018"/>
              <a:gd name="connsiteX24" fmla="*/ 720272 w 792142"/>
              <a:gd name="connsiteY24" fmla="*/ 982929 h 1407018"/>
              <a:gd name="connsiteX25" fmla="*/ 690420 w 792142"/>
              <a:gd name="connsiteY25" fmla="*/ 954948 h 1407018"/>
              <a:gd name="connsiteX26" fmla="*/ 485741 w 792142"/>
              <a:gd name="connsiteY26" fmla="*/ 980669 h 1407018"/>
              <a:gd name="connsiteX27" fmla="*/ 457448 w 792142"/>
              <a:gd name="connsiteY27" fmla="*/ 1010131 h 1407018"/>
              <a:gd name="connsiteX28" fmla="*/ 457448 w 792142"/>
              <a:gd name="connsiteY28" fmla="*/ 1142556 h 1407018"/>
              <a:gd name="connsiteX29" fmla="*/ 489249 w 792142"/>
              <a:gd name="connsiteY29" fmla="*/ 1166407 h 1407018"/>
              <a:gd name="connsiteX30" fmla="*/ 647863 w 792142"/>
              <a:gd name="connsiteY30" fmla="*/ 1126656 h 1407018"/>
              <a:gd name="connsiteX31" fmla="*/ 720038 w 792142"/>
              <a:gd name="connsiteY31" fmla="*/ 1033592 h 1407018"/>
              <a:gd name="connsiteX32" fmla="*/ 457526 w 792142"/>
              <a:gd name="connsiteY32" fmla="*/ 800621 h 1407018"/>
              <a:gd name="connsiteX33" fmla="*/ 457292 w 792142"/>
              <a:gd name="connsiteY33" fmla="*/ 855025 h 1407018"/>
              <a:gd name="connsiteX34" fmla="*/ 495796 w 792142"/>
              <a:gd name="connsiteY34" fmla="*/ 892827 h 1407018"/>
              <a:gd name="connsiteX35" fmla="*/ 685743 w 792142"/>
              <a:gd name="connsiteY35" fmla="*/ 882461 h 1407018"/>
              <a:gd name="connsiteX36" fmla="*/ 721207 w 792142"/>
              <a:gd name="connsiteY36" fmla="*/ 843879 h 1407018"/>
              <a:gd name="connsiteX37" fmla="*/ 720505 w 792142"/>
              <a:gd name="connsiteY37" fmla="*/ 758453 h 1407018"/>
              <a:gd name="connsiteX38" fmla="*/ 680911 w 792142"/>
              <a:gd name="connsiteY38" fmla="*/ 717611 h 1407018"/>
              <a:gd name="connsiteX39" fmla="*/ 556903 w 792142"/>
              <a:gd name="connsiteY39" fmla="*/ 710830 h 1407018"/>
              <a:gd name="connsiteX40" fmla="*/ 457604 w 792142"/>
              <a:gd name="connsiteY40" fmla="*/ 800621 h 1407018"/>
              <a:gd name="connsiteX41" fmla="*/ 457526 w 792142"/>
              <a:gd name="connsiteY41" fmla="*/ 246290 h 1407018"/>
              <a:gd name="connsiteX42" fmla="*/ 457292 w 792142"/>
              <a:gd name="connsiteY42" fmla="*/ 308489 h 1407018"/>
              <a:gd name="connsiteX43" fmla="*/ 486053 w 792142"/>
              <a:gd name="connsiteY43" fmla="*/ 347928 h 1407018"/>
              <a:gd name="connsiteX44" fmla="*/ 690264 w 792142"/>
              <a:gd name="connsiteY44" fmla="*/ 411295 h 1407018"/>
              <a:gd name="connsiteX45" fmla="*/ 721285 w 792142"/>
              <a:gd name="connsiteY45" fmla="*/ 389394 h 1407018"/>
              <a:gd name="connsiteX46" fmla="*/ 721519 w 792142"/>
              <a:gd name="connsiteY46" fmla="*/ 288379 h 1407018"/>
              <a:gd name="connsiteX47" fmla="*/ 697902 w 792142"/>
              <a:gd name="connsiteY47" fmla="*/ 252681 h 1407018"/>
              <a:gd name="connsiteX48" fmla="*/ 487378 w 792142"/>
              <a:gd name="connsiteY48" fmla="*/ 161800 h 1407018"/>
              <a:gd name="connsiteX49" fmla="*/ 457682 w 792142"/>
              <a:gd name="connsiteY49" fmla="*/ 180272 h 1407018"/>
              <a:gd name="connsiteX50" fmla="*/ 457604 w 792142"/>
              <a:gd name="connsiteY50" fmla="*/ 246368 h 1407018"/>
              <a:gd name="connsiteX51" fmla="*/ 330089 w 792142"/>
              <a:gd name="connsiteY51" fmla="*/ 801556 h 1407018"/>
              <a:gd name="connsiteX52" fmla="*/ 330245 w 792142"/>
              <a:gd name="connsiteY52" fmla="*/ 743255 h 1407018"/>
              <a:gd name="connsiteX53" fmla="*/ 292677 w 792142"/>
              <a:gd name="connsiteY53" fmla="*/ 707946 h 1407018"/>
              <a:gd name="connsiteX54" fmla="*/ 261655 w 792142"/>
              <a:gd name="connsiteY54" fmla="*/ 708804 h 1407018"/>
              <a:gd name="connsiteX55" fmla="*/ 212473 w 792142"/>
              <a:gd name="connsiteY55" fmla="*/ 757674 h 1407018"/>
              <a:gd name="connsiteX56" fmla="*/ 212629 w 792142"/>
              <a:gd name="connsiteY56" fmla="*/ 843100 h 1407018"/>
              <a:gd name="connsiteX57" fmla="*/ 258771 w 792142"/>
              <a:gd name="connsiteY57" fmla="*/ 892204 h 1407018"/>
              <a:gd name="connsiteX58" fmla="*/ 330167 w 792142"/>
              <a:gd name="connsiteY58" fmla="*/ 824939 h 1407018"/>
              <a:gd name="connsiteX59" fmla="*/ 330089 w 792142"/>
              <a:gd name="connsiteY59" fmla="*/ 801634 h 1407018"/>
              <a:gd name="connsiteX60" fmla="*/ 330167 w 792142"/>
              <a:gd name="connsiteY60" fmla="*/ 248940 h 1407018"/>
              <a:gd name="connsiteX61" fmla="*/ 330167 w 792142"/>
              <a:gd name="connsiteY61" fmla="*/ 237249 h 1407018"/>
              <a:gd name="connsiteX62" fmla="*/ 247703 w 792142"/>
              <a:gd name="connsiteY62" fmla="*/ 184871 h 1407018"/>
              <a:gd name="connsiteX63" fmla="*/ 213564 w 792142"/>
              <a:gd name="connsiteY63" fmla="*/ 222284 h 1407018"/>
              <a:gd name="connsiteX64" fmla="*/ 213331 w 792142"/>
              <a:gd name="connsiteY64" fmla="*/ 350812 h 1407018"/>
              <a:gd name="connsiteX65" fmla="*/ 234999 w 792142"/>
              <a:gd name="connsiteY65" fmla="*/ 369362 h 1407018"/>
              <a:gd name="connsiteX66" fmla="*/ 330167 w 792142"/>
              <a:gd name="connsiteY66" fmla="*/ 264529 h 1407018"/>
              <a:gd name="connsiteX67" fmla="*/ 330167 w 792142"/>
              <a:gd name="connsiteY67" fmla="*/ 248940 h 1407018"/>
              <a:gd name="connsiteX68" fmla="*/ 330868 w 792142"/>
              <a:gd name="connsiteY68" fmla="*/ 525248 h 1407018"/>
              <a:gd name="connsiteX69" fmla="*/ 330323 w 792142"/>
              <a:gd name="connsiteY69" fmla="*/ 525248 h 1407018"/>
              <a:gd name="connsiteX70" fmla="*/ 330479 w 792142"/>
              <a:gd name="connsiteY70" fmla="*/ 463206 h 1407018"/>
              <a:gd name="connsiteX71" fmla="*/ 296106 w 792142"/>
              <a:gd name="connsiteY71" fmla="*/ 435224 h 1407018"/>
              <a:gd name="connsiteX72" fmla="*/ 213019 w 792142"/>
              <a:gd name="connsiteY72" fmla="*/ 536784 h 1407018"/>
              <a:gd name="connsiteX73" fmla="*/ 213019 w 792142"/>
              <a:gd name="connsiteY73" fmla="*/ 563908 h 1407018"/>
              <a:gd name="connsiteX74" fmla="*/ 284103 w 792142"/>
              <a:gd name="connsiteY74" fmla="*/ 623534 h 1407018"/>
              <a:gd name="connsiteX75" fmla="*/ 331258 w 792142"/>
              <a:gd name="connsiteY75" fmla="*/ 563908 h 1407018"/>
              <a:gd name="connsiteX76" fmla="*/ 330947 w 792142"/>
              <a:gd name="connsiteY76" fmla="*/ 525170 h 1407018"/>
              <a:gd name="connsiteX77" fmla="*/ 330167 w 792142"/>
              <a:gd name="connsiteY77" fmla="*/ 1077630 h 1407018"/>
              <a:gd name="connsiteX78" fmla="*/ 329933 w 792142"/>
              <a:gd name="connsiteY78" fmla="*/ 1077630 h 1407018"/>
              <a:gd name="connsiteX79" fmla="*/ 330089 w 792142"/>
              <a:gd name="connsiteY79" fmla="*/ 1019407 h 1407018"/>
              <a:gd name="connsiteX80" fmla="*/ 294547 w 792142"/>
              <a:gd name="connsiteY80" fmla="*/ 979344 h 1407018"/>
              <a:gd name="connsiteX81" fmla="*/ 244586 w 792142"/>
              <a:gd name="connsiteY81" fmla="*/ 973264 h 1407018"/>
              <a:gd name="connsiteX82" fmla="*/ 213331 w 792142"/>
              <a:gd name="connsiteY82" fmla="*/ 1002259 h 1407018"/>
              <a:gd name="connsiteX83" fmla="*/ 213175 w 792142"/>
              <a:gd name="connsiteY83" fmla="*/ 1114809 h 1407018"/>
              <a:gd name="connsiteX84" fmla="*/ 240688 w 792142"/>
              <a:gd name="connsiteY84" fmla="*/ 1150896 h 1407018"/>
              <a:gd name="connsiteX85" fmla="*/ 330089 w 792142"/>
              <a:gd name="connsiteY85" fmla="*/ 1089244 h 1407018"/>
              <a:gd name="connsiteX86" fmla="*/ 330089 w 792142"/>
              <a:gd name="connsiteY86" fmla="*/ 1077630 h 1407018"/>
              <a:gd name="connsiteX87" fmla="*/ 164850 w 792142"/>
              <a:gd name="connsiteY87" fmla="*/ 1047310 h 1407018"/>
              <a:gd name="connsiteX88" fmla="*/ 99300 w 792142"/>
              <a:gd name="connsiteY88" fmla="*/ 954558 h 1407018"/>
              <a:gd name="connsiteX89" fmla="*/ 67577 w 792142"/>
              <a:gd name="connsiteY89" fmla="*/ 984176 h 1407018"/>
              <a:gd name="connsiteX90" fmla="*/ 67499 w 792142"/>
              <a:gd name="connsiteY90" fmla="*/ 1077085 h 1407018"/>
              <a:gd name="connsiteX91" fmla="*/ 97196 w 792142"/>
              <a:gd name="connsiteY91" fmla="*/ 1115510 h 1407018"/>
              <a:gd name="connsiteX92" fmla="*/ 164772 w 792142"/>
              <a:gd name="connsiteY92" fmla="*/ 1066718 h 1407018"/>
              <a:gd name="connsiteX93" fmla="*/ 164772 w 792142"/>
              <a:gd name="connsiteY93" fmla="*/ 1047388 h 1407018"/>
              <a:gd name="connsiteX94" fmla="*/ 164850 w 792142"/>
              <a:gd name="connsiteY94" fmla="*/ 557516 h 1407018"/>
              <a:gd name="connsiteX95" fmla="*/ 96572 w 792142"/>
              <a:gd name="connsiteY95" fmla="*/ 485263 h 1407018"/>
              <a:gd name="connsiteX96" fmla="*/ 67577 w 792142"/>
              <a:gd name="connsiteY96" fmla="*/ 524079 h 1407018"/>
              <a:gd name="connsiteX97" fmla="*/ 67499 w 792142"/>
              <a:gd name="connsiteY97" fmla="*/ 613090 h 1407018"/>
              <a:gd name="connsiteX98" fmla="*/ 106471 w 792142"/>
              <a:gd name="connsiteY98" fmla="*/ 645670 h 1407018"/>
              <a:gd name="connsiteX99" fmla="*/ 164928 w 792142"/>
              <a:gd name="connsiteY99" fmla="*/ 576846 h 1407018"/>
              <a:gd name="connsiteX100" fmla="*/ 164928 w 792142"/>
              <a:gd name="connsiteY100" fmla="*/ 557516 h 1407018"/>
              <a:gd name="connsiteX101" fmla="*/ 164850 w 792142"/>
              <a:gd name="connsiteY101" fmla="*/ 802179 h 1407018"/>
              <a:gd name="connsiteX102" fmla="*/ 164616 w 792142"/>
              <a:gd name="connsiteY102" fmla="*/ 802179 h 1407018"/>
              <a:gd name="connsiteX103" fmla="*/ 164616 w 792142"/>
              <a:gd name="connsiteY103" fmla="*/ 744190 h 1407018"/>
              <a:gd name="connsiteX104" fmla="*/ 148248 w 792142"/>
              <a:gd name="connsiteY104" fmla="*/ 717377 h 1407018"/>
              <a:gd name="connsiteX105" fmla="*/ 67733 w 792142"/>
              <a:gd name="connsiteY105" fmla="*/ 774821 h 1407018"/>
              <a:gd name="connsiteX106" fmla="*/ 67577 w 792142"/>
              <a:gd name="connsiteY106" fmla="*/ 844424 h 1407018"/>
              <a:gd name="connsiteX107" fmla="*/ 97663 w 792142"/>
              <a:gd name="connsiteY107" fmla="*/ 880668 h 1407018"/>
              <a:gd name="connsiteX108" fmla="*/ 164928 w 792142"/>
              <a:gd name="connsiteY108" fmla="*/ 825406 h 1407018"/>
              <a:gd name="connsiteX109" fmla="*/ 164928 w 792142"/>
              <a:gd name="connsiteY109" fmla="*/ 802179 h 1407018"/>
              <a:gd name="connsiteX110" fmla="*/ 164850 w 792142"/>
              <a:gd name="connsiteY110" fmla="*/ 308021 h 1407018"/>
              <a:gd name="connsiteX111" fmla="*/ 164616 w 792142"/>
              <a:gd name="connsiteY111" fmla="*/ 308021 h 1407018"/>
              <a:gd name="connsiteX112" fmla="*/ 164538 w 792142"/>
              <a:gd name="connsiteY112" fmla="*/ 249875 h 1407018"/>
              <a:gd name="connsiteX113" fmla="*/ 155341 w 792142"/>
              <a:gd name="connsiteY113" fmla="*/ 230390 h 1407018"/>
              <a:gd name="connsiteX114" fmla="*/ 68201 w 792142"/>
              <a:gd name="connsiteY114" fmla="*/ 286431 h 1407018"/>
              <a:gd name="connsiteX115" fmla="*/ 67889 w 792142"/>
              <a:gd name="connsiteY115" fmla="*/ 391030 h 1407018"/>
              <a:gd name="connsiteX116" fmla="*/ 90259 w 792142"/>
              <a:gd name="connsiteY116" fmla="*/ 414335 h 1407018"/>
              <a:gd name="connsiteX117" fmla="*/ 164772 w 792142"/>
              <a:gd name="connsiteY117" fmla="*/ 335145 h 1407018"/>
              <a:gd name="connsiteX118" fmla="*/ 164772 w 792142"/>
              <a:gd name="connsiteY118" fmla="*/ 308021 h 140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92142" h="1407018">
                <a:moveTo>
                  <a:pt x="791356" y="730082"/>
                </a:moveTo>
                <a:cubicBezTo>
                  <a:pt x="791356" y="891034"/>
                  <a:pt x="790342" y="1051987"/>
                  <a:pt x="792135" y="1212939"/>
                </a:cubicBezTo>
                <a:cubicBezTo>
                  <a:pt x="792525" y="1251755"/>
                  <a:pt x="778651" y="1271162"/>
                  <a:pt x="742174" y="1283945"/>
                </a:cubicBezTo>
                <a:cubicBezTo>
                  <a:pt x="638120" y="1320500"/>
                  <a:pt x="535235" y="1360173"/>
                  <a:pt x="432194" y="1399613"/>
                </a:cubicBezTo>
                <a:cubicBezTo>
                  <a:pt x="407798" y="1408965"/>
                  <a:pt x="385429" y="1409745"/>
                  <a:pt x="360721" y="1400314"/>
                </a:cubicBezTo>
                <a:cubicBezTo>
                  <a:pt x="254095" y="1359550"/>
                  <a:pt x="147235" y="1319253"/>
                  <a:pt x="39908" y="1280281"/>
                </a:cubicBezTo>
                <a:cubicBezTo>
                  <a:pt x="10991" y="1269759"/>
                  <a:pt x="-77" y="1252612"/>
                  <a:pt x="0" y="1222214"/>
                </a:cubicBezTo>
                <a:cubicBezTo>
                  <a:pt x="624" y="891268"/>
                  <a:pt x="546" y="560244"/>
                  <a:pt x="0" y="229299"/>
                </a:cubicBezTo>
                <a:cubicBezTo>
                  <a:pt x="0" y="201005"/>
                  <a:pt x="10679" y="183624"/>
                  <a:pt x="36088" y="171231"/>
                </a:cubicBezTo>
                <a:cubicBezTo>
                  <a:pt x="145598" y="117684"/>
                  <a:pt x="254874" y="63436"/>
                  <a:pt x="363605" y="8330"/>
                </a:cubicBezTo>
                <a:cubicBezTo>
                  <a:pt x="385585" y="-2816"/>
                  <a:pt x="404213" y="-2738"/>
                  <a:pt x="425959" y="8330"/>
                </a:cubicBezTo>
                <a:cubicBezTo>
                  <a:pt x="537184" y="64527"/>
                  <a:pt x="648564" y="120256"/>
                  <a:pt x="760568" y="174739"/>
                </a:cubicBezTo>
                <a:cubicBezTo>
                  <a:pt x="788082" y="188145"/>
                  <a:pt x="791590" y="209423"/>
                  <a:pt x="791590" y="235534"/>
                </a:cubicBezTo>
                <a:cubicBezTo>
                  <a:pt x="791278" y="400383"/>
                  <a:pt x="791434" y="565233"/>
                  <a:pt x="791434" y="730082"/>
                </a:cubicBezTo>
                <a:close/>
                <a:moveTo>
                  <a:pt x="457448" y="523923"/>
                </a:moveTo>
                <a:cubicBezTo>
                  <a:pt x="457448" y="539512"/>
                  <a:pt x="459007" y="555256"/>
                  <a:pt x="457136" y="570611"/>
                </a:cubicBezTo>
                <a:cubicBezTo>
                  <a:pt x="453005" y="604672"/>
                  <a:pt x="465866" y="619793"/>
                  <a:pt x="501096" y="622911"/>
                </a:cubicBezTo>
                <a:cubicBezTo>
                  <a:pt x="564386" y="628523"/>
                  <a:pt x="627364" y="637642"/>
                  <a:pt x="690342" y="646372"/>
                </a:cubicBezTo>
                <a:cubicBezTo>
                  <a:pt x="710919" y="649255"/>
                  <a:pt x="719804" y="641773"/>
                  <a:pt x="719960" y="621897"/>
                </a:cubicBezTo>
                <a:cubicBezTo>
                  <a:pt x="720272" y="592045"/>
                  <a:pt x="718869" y="562037"/>
                  <a:pt x="721519" y="532341"/>
                </a:cubicBezTo>
                <a:cubicBezTo>
                  <a:pt x="724091" y="503658"/>
                  <a:pt x="713958" y="488927"/>
                  <a:pt x="685743" y="482847"/>
                </a:cubicBezTo>
                <a:cubicBezTo>
                  <a:pt x="641394" y="473260"/>
                  <a:pt x="597512" y="461257"/>
                  <a:pt x="553396" y="450267"/>
                </a:cubicBezTo>
                <a:cubicBezTo>
                  <a:pt x="489428" y="434367"/>
                  <a:pt x="457448" y="458895"/>
                  <a:pt x="457448" y="523845"/>
                </a:cubicBezTo>
                <a:close/>
                <a:moveTo>
                  <a:pt x="720194" y="1033592"/>
                </a:moveTo>
                <a:cubicBezTo>
                  <a:pt x="720194" y="1016679"/>
                  <a:pt x="719804" y="999843"/>
                  <a:pt x="720272" y="982929"/>
                </a:cubicBezTo>
                <a:cubicBezTo>
                  <a:pt x="720817" y="962041"/>
                  <a:pt x="714114" y="951674"/>
                  <a:pt x="690420" y="954948"/>
                </a:cubicBezTo>
                <a:cubicBezTo>
                  <a:pt x="622297" y="964379"/>
                  <a:pt x="554019" y="972641"/>
                  <a:pt x="485741" y="980669"/>
                </a:cubicBezTo>
                <a:cubicBezTo>
                  <a:pt x="467269" y="982851"/>
                  <a:pt x="457292" y="990568"/>
                  <a:pt x="457448" y="1010131"/>
                </a:cubicBezTo>
                <a:cubicBezTo>
                  <a:pt x="457838" y="1054247"/>
                  <a:pt x="457760" y="1098441"/>
                  <a:pt x="457448" y="1142556"/>
                </a:cubicBezTo>
                <a:cubicBezTo>
                  <a:pt x="457292" y="1165316"/>
                  <a:pt x="466801" y="1172331"/>
                  <a:pt x="489249" y="1166407"/>
                </a:cubicBezTo>
                <a:cubicBezTo>
                  <a:pt x="541938" y="1152377"/>
                  <a:pt x="595017" y="1139829"/>
                  <a:pt x="647863" y="1126656"/>
                </a:cubicBezTo>
                <a:cubicBezTo>
                  <a:pt x="696133" y="1114653"/>
                  <a:pt x="720194" y="1083632"/>
                  <a:pt x="720038" y="1033592"/>
                </a:cubicBezTo>
                <a:close/>
                <a:moveTo>
                  <a:pt x="457526" y="800621"/>
                </a:moveTo>
                <a:cubicBezTo>
                  <a:pt x="457526" y="818781"/>
                  <a:pt x="458617" y="836942"/>
                  <a:pt x="457292" y="855025"/>
                </a:cubicBezTo>
                <a:cubicBezTo>
                  <a:pt x="455110" y="883786"/>
                  <a:pt x="466957" y="894776"/>
                  <a:pt x="495796" y="892827"/>
                </a:cubicBezTo>
                <a:cubicBezTo>
                  <a:pt x="559086" y="888462"/>
                  <a:pt x="622453" y="885812"/>
                  <a:pt x="685743" y="882461"/>
                </a:cubicBezTo>
                <a:cubicBezTo>
                  <a:pt x="710061" y="881136"/>
                  <a:pt x="723935" y="872328"/>
                  <a:pt x="721207" y="843879"/>
                </a:cubicBezTo>
                <a:cubicBezTo>
                  <a:pt x="718557" y="815663"/>
                  <a:pt x="719570" y="786903"/>
                  <a:pt x="720505" y="758453"/>
                </a:cubicBezTo>
                <a:cubicBezTo>
                  <a:pt x="721441" y="730160"/>
                  <a:pt x="707489" y="718703"/>
                  <a:pt x="680911" y="717611"/>
                </a:cubicBezTo>
                <a:cubicBezTo>
                  <a:pt x="639523" y="715819"/>
                  <a:pt x="598057" y="715039"/>
                  <a:pt x="556903" y="710830"/>
                </a:cubicBezTo>
                <a:cubicBezTo>
                  <a:pt x="457448" y="700698"/>
                  <a:pt x="457526" y="700074"/>
                  <a:pt x="457604" y="800621"/>
                </a:cubicBezTo>
                <a:close/>
                <a:moveTo>
                  <a:pt x="457526" y="246290"/>
                </a:moveTo>
                <a:cubicBezTo>
                  <a:pt x="457526" y="267023"/>
                  <a:pt x="458306" y="287834"/>
                  <a:pt x="457292" y="308489"/>
                </a:cubicBezTo>
                <a:cubicBezTo>
                  <a:pt x="456279" y="330001"/>
                  <a:pt x="465165" y="341692"/>
                  <a:pt x="486053" y="347928"/>
                </a:cubicBezTo>
                <a:cubicBezTo>
                  <a:pt x="554331" y="368349"/>
                  <a:pt x="622375" y="389549"/>
                  <a:pt x="690264" y="411295"/>
                </a:cubicBezTo>
                <a:cubicBezTo>
                  <a:pt x="711854" y="418232"/>
                  <a:pt x="722142" y="414413"/>
                  <a:pt x="721285" y="389394"/>
                </a:cubicBezTo>
                <a:cubicBezTo>
                  <a:pt x="720194" y="355722"/>
                  <a:pt x="720194" y="321973"/>
                  <a:pt x="721519" y="288379"/>
                </a:cubicBezTo>
                <a:cubicBezTo>
                  <a:pt x="722298" y="269517"/>
                  <a:pt x="713569" y="259384"/>
                  <a:pt x="697902" y="252681"/>
                </a:cubicBezTo>
                <a:cubicBezTo>
                  <a:pt x="627676" y="222440"/>
                  <a:pt x="557449" y="192354"/>
                  <a:pt x="487378" y="161800"/>
                </a:cubicBezTo>
                <a:cubicBezTo>
                  <a:pt x="467503" y="153148"/>
                  <a:pt x="457604" y="158137"/>
                  <a:pt x="457682" y="180272"/>
                </a:cubicBezTo>
                <a:cubicBezTo>
                  <a:pt x="457682" y="202330"/>
                  <a:pt x="457682" y="224310"/>
                  <a:pt x="457604" y="246368"/>
                </a:cubicBezTo>
                <a:close/>
                <a:moveTo>
                  <a:pt x="330089" y="801556"/>
                </a:moveTo>
                <a:cubicBezTo>
                  <a:pt x="330089" y="782148"/>
                  <a:pt x="329310" y="762662"/>
                  <a:pt x="330245" y="743255"/>
                </a:cubicBezTo>
                <a:cubicBezTo>
                  <a:pt x="331570" y="716130"/>
                  <a:pt x="319021" y="705296"/>
                  <a:pt x="292677" y="707946"/>
                </a:cubicBezTo>
                <a:cubicBezTo>
                  <a:pt x="282388" y="708960"/>
                  <a:pt x="271866" y="709661"/>
                  <a:pt x="261655" y="708804"/>
                </a:cubicBezTo>
                <a:cubicBezTo>
                  <a:pt x="225723" y="705764"/>
                  <a:pt x="208888" y="719404"/>
                  <a:pt x="212473" y="757674"/>
                </a:cubicBezTo>
                <a:cubicBezTo>
                  <a:pt x="215123" y="785889"/>
                  <a:pt x="214500" y="814728"/>
                  <a:pt x="212629" y="843100"/>
                </a:cubicBezTo>
                <a:cubicBezTo>
                  <a:pt x="210369" y="877472"/>
                  <a:pt x="222372" y="891892"/>
                  <a:pt x="258771" y="892204"/>
                </a:cubicBezTo>
                <a:cubicBezTo>
                  <a:pt x="330089" y="892827"/>
                  <a:pt x="330089" y="894620"/>
                  <a:pt x="330167" y="824939"/>
                </a:cubicBezTo>
                <a:cubicBezTo>
                  <a:pt x="330167" y="817144"/>
                  <a:pt x="330167" y="809428"/>
                  <a:pt x="330089" y="801634"/>
                </a:cubicBezTo>
                <a:close/>
                <a:moveTo>
                  <a:pt x="330167" y="248940"/>
                </a:moveTo>
                <a:cubicBezTo>
                  <a:pt x="330167" y="245043"/>
                  <a:pt x="330167" y="241146"/>
                  <a:pt x="330167" y="237249"/>
                </a:cubicBezTo>
                <a:cubicBezTo>
                  <a:pt x="330401" y="134208"/>
                  <a:pt x="333986" y="149407"/>
                  <a:pt x="247703" y="184871"/>
                </a:cubicBezTo>
                <a:cubicBezTo>
                  <a:pt x="230556" y="191964"/>
                  <a:pt x="213642" y="199524"/>
                  <a:pt x="213564" y="222284"/>
                </a:cubicBezTo>
                <a:cubicBezTo>
                  <a:pt x="213486" y="265152"/>
                  <a:pt x="213331" y="308021"/>
                  <a:pt x="213331" y="350812"/>
                </a:cubicBezTo>
                <a:cubicBezTo>
                  <a:pt x="213331" y="365309"/>
                  <a:pt x="218942" y="371155"/>
                  <a:pt x="234999" y="369362"/>
                </a:cubicBezTo>
                <a:cubicBezTo>
                  <a:pt x="310136" y="360788"/>
                  <a:pt x="330089" y="339276"/>
                  <a:pt x="330167" y="264529"/>
                </a:cubicBezTo>
                <a:cubicBezTo>
                  <a:pt x="330167" y="259307"/>
                  <a:pt x="330167" y="254162"/>
                  <a:pt x="330167" y="248940"/>
                </a:cubicBezTo>
                <a:close/>
                <a:moveTo>
                  <a:pt x="330868" y="525248"/>
                </a:moveTo>
                <a:lnTo>
                  <a:pt x="330323" y="525248"/>
                </a:lnTo>
                <a:cubicBezTo>
                  <a:pt x="330323" y="504593"/>
                  <a:pt x="329778" y="483860"/>
                  <a:pt x="330479" y="463206"/>
                </a:cubicBezTo>
                <a:cubicBezTo>
                  <a:pt x="331336" y="438186"/>
                  <a:pt x="323698" y="427819"/>
                  <a:pt x="296106" y="435224"/>
                </a:cubicBezTo>
                <a:cubicBezTo>
                  <a:pt x="199924" y="461101"/>
                  <a:pt x="214578" y="445434"/>
                  <a:pt x="213019" y="536784"/>
                </a:cubicBezTo>
                <a:cubicBezTo>
                  <a:pt x="212863" y="545825"/>
                  <a:pt x="213019" y="554866"/>
                  <a:pt x="213019" y="563908"/>
                </a:cubicBezTo>
                <a:cubicBezTo>
                  <a:pt x="213097" y="631952"/>
                  <a:pt x="214734" y="630549"/>
                  <a:pt x="284103" y="623534"/>
                </a:cubicBezTo>
                <a:cubicBezTo>
                  <a:pt x="325802" y="619325"/>
                  <a:pt x="337962" y="602256"/>
                  <a:pt x="331258" y="563908"/>
                </a:cubicBezTo>
                <a:cubicBezTo>
                  <a:pt x="329076" y="551359"/>
                  <a:pt x="330947" y="538109"/>
                  <a:pt x="330947" y="525170"/>
                </a:cubicBezTo>
                <a:close/>
                <a:moveTo>
                  <a:pt x="330167" y="1077630"/>
                </a:moveTo>
                <a:lnTo>
                  <a:pt x="329933" y="1077630"/>
                </a:lnTo>
                <a:cubicBezTo>
                  <a:pt x="329933" y="1058222"/>
                  <a:pt x="329232" y="1038814"/>
                  <a:pt x="330089" y="1019407"/>
                </a:cubicBezTo>
                <a:cubicBezTo>
                  <a:pt x="331258" y="993997"/>
                  <a:pt x="320658" y="980747"/>
                  <a:pt x="294547" y="979344"/>
                </a:cubicBezTo>
                <a:cubicBezTo>
                  <a:pt x="277789" y="978408"/>
                  <a:pt x="261265" y="975135"/>
                  <a:pt x="244586" y="973264"/>
                </a:cubicBezTo>
                <a:cubicBezTo>
                  <a:pt x="223229" y="970926"/>
                  <a:pt x="213253" y="981058"/>
                  <a:pt x="213331" y="1002259"/>
                </a:cubicBezTo>
                <a:cubicBezTo>
                  <a:pt x="213408" y="1039750"/>
                  <a:pt x="213486" y="1077318"/>
                  <a:pt x="213175" y="1114809"/>
                </a:cubicBezTo>
                <a:cubicBezTo>
                  <a:pt x="213019" y="1134216"/>
                  <a:pt x="220891" y="1145908"/>
                  <a:pt x="240688" y="1150896"/>
                </a:cubicBezTo>
                <a:cubicBezTo>
                  <a:pt x="350978" y="1179034"/>
                  <a:pt x="327751" y="1179891"/>
                  <a:pt x="330089" y="1089244"/>
                </a:cubicBezTo>
                <a:cubicBezTo>
                  <a:pt x="330167" y="1085346"/>
                  <a:pt x="330089" y="1081449"/>
                  <a:pt x="330089" y="1077630"/>
                </a:cubicBezTo>
                <a:close/>
                <a:moveTo>
                  <a:pt x="164850" y="1047310"/>
                </a:moveTo>
                <a:cubicBezTo>
                  <a:pt x="164460" y="948401"/>
                  <a:pt x="171943" y="964846"/>
                  <a:pt x="99300" y="954558"/>
                </a:cubicBezTo>
                <a:cubicBezTo>
                  <a:pt x="73657" y="950895"/>
                  <a:pt x="67110" y="961573"/>
                  <a:pt x="67577" y="984176"/>
                </a:cubicBezTo>
                <a:cubicBezTo>
                  <a:pt x="68279" y="1015120"/>
                  <a:pt x="68591" y="1046141"/>
                  <a:pt x="67499" y="1077085"/>
                </a:cubicBezTo>
                <a:cubicBezTo>
                  <a:pt x="66720" y="1099220"/>
                  <a:pt x="77320" y="1109275"/>
                  <a:pt x="97196" y="1115510"/>
                </a:cubicBezTo>
                <a:cubicBezTo>
                  <a:pt x="164850" y="1136867"/>
                  <a:pt x="164694" y="1137334"/>
                  <a:pt x="164772" y="1066718"/>
                </a:cubicBezTo>
                <a:cubicBezTo>
                  <a:pt x="164772" y="1060249"/>
                  <a:pt x="164772" y="1053779"/>
                  <a:pt x="164772" y="1047388"/>
                </a:cubicBezTo>
                <a:close/>
                <a:moveTo>
                  <a:pt x="164850" y="557516"/>
                </a:moveTo>
                <a:cubicBezTo>
                  <a:pt x="164850" y="466011"/>
                  <a:pt x="162823" y="464219"/>
                  <a:pt x="96572" y="485263"/>
                </a:cubicBezTo>
                <a:cubicBezTo>
                  <a:pt x="76229" y="491732"/>
                  <a:pt x="66720" y="502255"/>
                  <a:pt x="67577" y="524079"/>
                </a:cubicBezTo>
                <a:cubicBezTo>
                  <a:pt x="68746" y="553697"/>
                  <a:pt x="68980" y="583472"/>
                  <a:pt x="67499" y="613090"/>
                </a:cubicBezTo>
                <a:cubicBezTo>
                  <a:pt x="65940" y="643020"/>
                  <a:pt x="76540" y="650970"/>
                  <a:pt x="106471" y="645670"/>
                </a:cubicBezTo>
                <a:cubicBezTo>
                  <a:pt x="164538" y="635382"/>
                  <a:pt x="164850" y="637018"/>
                  <a:pt x="164928" y="576846"/>
                </a:cubicBezTo>
                <a:cubicBezTo>
                  <a:pt x="164928" y="570377"/>
                  <a:pt x="164928" y="563908"/>
                  <a:pt x="164928" y="557516"/>
                </a:cubicBezTo>
                <a:close/>
                <a:moveTo>
                  <a:pt x="164850" y="802179"/>
                </a:moveTo>
                <a:lnTo>
                  <a:pt x="164616" y="802179"/>
                </a:lnTo>
                <a:cubicBezTo>
                  <a:pt x="164616" y="782850"/>
                  <a:pt x="164850" y="763520"/>
                  <a:pt x="164616" y="744190"/>
                </a:cubicBezTo>
                <a:cubicBezTo>
                  <a:pt x="164460" y="732265"/>
                  <a:pt x="162979" y="721742"/>
                  <a:pt x="148248" y="717377"/>
                </a:cubicBezTo>
                <a:cubicBezTo>
                  <a:pt x="101560" y="703348"/>
                  <a:pt x="67889" y="727042"/>
                  <a:pt x="67733" y="774821"/>
                </a:cubicBezTo>
                <a:cubicBezTo>
                  <a:pt x="67733" y="798049"/>
                  <a:pt x="68669" y="821275"/>
                  <a:pt x="67577" y="844424"/>
                </a:cubicBezTo>
                <a:cubicBezTo>
                  <a:pt x="66486" y="866638"/>
                  <a:pt x="75761" y="876537"/>
                  <a:pt x="97663" y="880668"/>
                </a:cubicBezTo>
                <a:cubicBezTo>
                  <a:pt x="157056" y="891814"/>
                  <a:pt x="164850" y="886124"/>
                  <a:pt x="164928" y="825406"/>
                </a:cubicBezTo>
                <a:cubicBezTo>
                  <a:pt x="164928" y="817690"/>
                  <a:pt x="164928" y="809974"/>
                  <a:pt x="164928" y="802179"/>
                </a:cubicBezTo>
                <a:close/>
                <a:moveTo>
                  <a:pt x="164850" y="308021"/>
                </a:moveTo>
                <a:cubicBezTo>
                  <a:pt x="164850" y="308021"/>
                  <a:pt x="164694" y="308021"/>
                  <a:pt x="164616" y="308021"/>
                </a:cubicBezTo>
                <a:cubicBezTo>
                  <a:pt x="164616" y="288613"/>
                  <a:pt x="164772" y="269283"/>
                  <a:pt x="164538" y="249875"/>
                </a:cubicBezTo>
                <a:cubicBezTo>
                  <a:pt x="164460" y="242237"/>
                  <a:pt x="164304" y="233975"/>
                  <a:pt x="155341" y="230390"/>
                </a:cubicBezTo>
                <a:cubicBezTo>
                  <a:pt x="136557" y="222673"/>
                  <a:pt x="68902" y="265230"/>
                  <a:pt x="68201" y="286431"/>
                </a:cubicBezTo>
                <a:cubicBezTo>
                  <a:pt x="67032" y="321271"/>
                  <a:pt x="67811" y="356190"/>
                  <a:pt x="67889" y="391030"/>
                </a:cubicBezTo>
                <a:cubicBezTo>
                  <a:pt x="67889" y="405761"/>
                  <a:pt x="71786" y="415738"/>
                  <a:pt x="90259" y="414335"/>
                </a:cubicBezTo>
                <a:cubicBezTo>
                  <a:pt x="144585" y="410204"/>
                  <a:pt x="164616" y="389471"/>
                  <a:pt x="164772" y="335145"/>
                </a:cubicBezTo>
                <a:cubicBezTo>
                  <a:pt x="164772" y="326104"/>
                  <a:pt x="164772" y="317062"/>
                  <a:pt x="164772" y="308021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FF9442B8-73DC-4029-B524-F0E0B12CA9C9}"/>
              </a:ext>
            </a:extLst>
          </p:cNvPr>
          <p:cNvSpPr/>
          <p:nvPr/>
        </p:nvSpPr>
        <p:spPr>
          <a:xfrm>
            <a:off x="4549892" y="2091325"/>
            <a:ext cx="4114800" cy="4114800"/>
          </a:xfrm>
          <a:prstGeom prst="ellipse">
            <a:avLst/>
          </a:prstGeom>
          <a:noFill/>
          <a:ln w="28575">
            <a:solidFill>
              <a:srgbClr val="E46C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63;p42">
            <a:extLst>
              <a:ext uri="{FF2B5EF4-FFF2-40B4-BE49-F238E27FC236}">
                <a16:creationId xmlns:a16="http://schemas.microsoft.com/office/drawing/2014/main" id="{1894915F-47F8-4EEA-92BC-517F547FE60F}"/>
              </a:ext>
            </a:extLst>
          </p:cNvPr>
          <p:cNvSpPr txBox="1"/>
          <p:nvPr/>
        </p:nvSpPr>
        <p:spPr>
          <a:xfrm>
            <a:off x="3992696" y="276552"/>
            <a:ext cx="4094256" cy="7635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ctr" defTabSz="1219170">
              <a:lnSpc>
                <a:spcPct val="8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5867" b="1" kern="0" dirty="0">
                <a:solidFill>
                  <a:srgbClr val="E46C0A"/>
                </a:solidFill>
                <a:latin typeface="Passion One"/>
                <a:ea typeface="DM Sans"/>
                <a:cs typeface="B Nazanin" panose="00000700000000000000" pitchFamily="2" charset="-78"/>
              </a:rPr>
              <a:t>منابع</a:t>
            </a:r>
            <a:endParaRPr lang="es-PE" sz="5867" b="1" kern="0" dirty="0">
              <a:solidFill>
                <a:srgbClr val="E46C0A"/>
              </a:solidFill>
              <a:latin typeface="Passion One"/>
              <a:ea typeface="DM Sans"/>
              <a:cs typeface="B Nazanin" panose="00000700000000000000" pitchFamily="2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095FBC11-24E8-444B-BACC-0D4BFABA0031}"/>
              </a:ext>
            </a:extLst>
          </p:cNvPr>
          <p:cNvSpPr/>
          <p:nvPr/>
        </p:nvSpPr>
        <p:spPr>
          <a:xfrm>
            <a:off x="1193804" y="448739"/>
            <a:ext cx="552456" cy="8170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ES" sz="2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78A53EDE-144D-4E8C-ABB7-014EE337A7C2}"/>
              </a:ext>
            </a:extLst>
          </p:cNvPr>
          <p:cNvSpPr/>
          <p:nvPr/>
        </p:nvSpPr>
        <p:spPr>
          <a:xfrm>
            <a:off x="8073480" y="4392796"/>
            <a:ext cx="1182424" cy="1182424"/>
          </a:xfrm>
          <a:prstGeom prst="ellipse">
            <a:avLst/>
          </a:prstGeom>
          <a:solidFill>
            <a:srgbClr val="E46C0A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Trapecio 29">
            <a:extLst>
              <a:ext uri="{FF2B5EF4-FFF2-40B4-BE49-F238E27FC236}">
                <a16:creationId xmlns:a16="http://schemas.microsoft.com/office/drawing/2014/main" id="{1316F03E-D7DC-4720-86CD-D7621F3B3284}"/>
              </a:ext>
            </a:extLst>
          </p:cNvPr>
          <p:cNvSpPr/>
          <p:nvPr/>
        </p:nvSpPr>
        <p:spPr>
          <a:xfrm>
            <a:off x="2493873" y="6632001"/>
            <a:ext cx="6680200" cy="225999"/>
          </a:xfrm>
          <a:prstGeom prst="trapezoid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E000DD5-6F86-4B07-B496-10B12D7EAFB9}"/>
              </a:ext>
            </a:extLst>
          </p:cNvPr>
          <p:cNvGrpSpPr/>
          <p:nvPr/>
        </p:nvGrpSpPr>
        <p:grpSpPr>
          <a:xfrm>
            <a:off x="4874883" y="2714815"/>
            <a:ext cx="4002491" cy="4005229"/>
            <a:chOff x="6370859" y="5103878"/>
            <a:chExt cx="1414983" cy="1415951"/>
          </a:xfrm>
          <a:blipFill>
            <a:blip r:embed="rId3"/>
            <a:stretch>
              <a:fillRect/>
            </a:stretch>
          </a:blipFill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B14F248A-7495-450D-867F-FF3614D16924}"/>
                </a:ext>
              </a:extLst>
            </p:cNvPr>
            <p:cNvSpPr/>
            <p:nvPr/>
          </p:nvSpPr>
          <p:spPr>
            <a:xfrm>
              <a:off x="6744356" y="5103878"/>
              <a:ext cx="293466" cy="1415951"/>
            </a:xfrm>
            <a:custGeom>
              <a:avLst/>
              <a:gdLst>
                <a:gd name="connsiteX0" fmla="*/ 292682 w 293466"/>
                <a:gd name="connsiteY0" fmla="*/ 712997 h 1415951"/>
                <a:gd name="connsiteX1" fmla="*/ 293462 w 293466"/>
                <a:gd name="connsiteY1" fmla="*/ 1367484 h 1415951"/>
                <a:gd name="connsiteX2" fmla="*/ 246072 w 293466"/>
                <a:gd name="connsiteY2" fmla="*/ 1415731 h 1415951"/>
                <a:gd name="connsiteX3" fmla="*/ 55190 w 293466"/>
                <a:gd name="connsiteY3" fmla="*/ 1414718 h 1415951"/>
                <a:gd name="connsiteX4" fmla="*/ 630 w 293466"/>
                <a:gd name="connsiteY4" fmla="*/ 1360937 h 1415951"/>
                <a:gd name="connsiteX5" fmla="*/ 630 w 293466"/>
                <a:gd name="connsiteY5" fmla="*/ 527181 h 1415951"/>
                <a:gd name="connsiteX6" fmla="*/ 6 w 293466"/>
                <a:gd name="connsiteY6" fmla="*/ 47988 h 1415951"/>
                <a:gd name="connsiteX7" fmla="*/ 46772 w 293466"/>
                <a:gd name="connsiteY7" fmla="*/ 53 h 1415951"/>
                <a:gd name="connsiteX8" fmla="*/ 237654 w 293466"/>
                <a:gd name="connsiteY8" fmla="*/ 598 h 1415951"/>
                <a:gd name="connsiteX9" fmla="*/ 292760 w 293466"/>
                <a:gd name="connsiteY9" fmla="*/ 54457 h 1415951"/>
                <a:gd name="connsiteX10" fmla="*/ 292760 w 293466"/>
                <a:gd name="connsiteY10" fmla="*/ 712841 h 1415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3466" h="1415951">
                  <a:moveTo>
                    <a:pt x="292682" y="712997"/>
                  </a:moveTo>
                  <a:cubicBezTo>
                    <a:pt x="292682" y="931160"/>
                    <a:pt x="291903" y="1149322"/>
                    <a:pt x="293462" y="1367484"/>
                  </a:cubicBezTo>
                  <a:cubicBezTo>
                    <a:pt x="293695" y="1404040"/>
                    <a:pt x="285200" y="1417913"/>
                    <a:pt x="246072" y="1415731"/>
                  </a:cubicBezTo>
                  <a:cubicBezTo>
                    <a:pt x="182627" y="1412224"/>
                    <a:pt x="118869" y="1414874"/>
                    <a:pt x="55190" y="1414718"/>
                  </a:cubicBezTo>
                  <a:cubicBezTo>
                    <a:pt x="864" y="1414562"/>
                    <a:pt x="630" y="1414484"/>
                    <a:pt x="630" y="1360937"/>
                  </a:cubicBezTo>
                  <a:cubicBezTo>
                    <a:pt x="552" y="1082993"/>
                    <a:pt x="630" y="805126"/>
                    <a:pt x="630" y="527181"/>
                  </a:cubicBezTo>
                  <a:cubicBezTo>
                    <a:pt x="630" y="367476"/>
                    <a:pt x="1487" y="207693"/>
                    <a:pt x="6" y="47988"/>
                  </a:cubicBezTo>
                  <a:cubicBezTo>
                    <a:pt x="-306" y="12523"/>
                    <a:pt x="10996" y="-960"/>
                    <a:pt x="46772" y="53"/>
                  </a:cubicBezTo>
                  <a:cubicBezTo>
                    <a:pt x="110374" y="1923"/>
                    <a:pt x="174053" y="442"/>
                    <a:pt x="237654" y="598"/>
                  </a:cubicBezTo>
                  <a:cubicBezTo>
                    <a:pt x="291669" y="754"/>
                    <a:pt x="292760" y="1767"/>
                    <a:pt x="292760" y="54457"/>
                  </a:cubicBezTo>
                  <a:cubicBezTo>
                    <a:pt x="292838" y="273945"/>
                    <a:pt x="292760" y="493432"/>
                    <a:pt x="292760" y="712841"/>
                  </a:cubicBezTo>
                  <a:close/>
                </a:path>
              </a:pathLst>
            </a:custGeom>
            <a:grpFill/>
            <a:ln w="7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7798CB20-6236-4ACE-9EF9-8A3D96209FB4}"/>
                </a:ext>
              </a:extLst>
            </p:cNvPr>
            <p:cNvSpPr/>
            <p:nvPr/>
          </p:nvSpPr>
          <p:spPr>
            <a:xfrm>
              <a:off x="7118242" y="5244655"/>
              <a:ext cx="292999" cy="1274862"/>
            </a:xfrm>
            <a:custGeom>
              <a:avLst/>
              <a:gdLst>
                <a:gd name="connsiteX0" fmla="*/ 713 w 292999"/>
                <a:gd name="connsiteY0" fmla="*/ 725456 h 1274862"/>
                <a:gd name="connsiteX1" fmla="*/ 90 w 292999"/>
                <a:gd name="connsiteY1" fmla="*/ 222880 h 1274862"/>
                <a:gd name="connsiteX2" fmla="*/ 45998 w 292999"/>
                <a:gd name="connsiteY2" fmla="*/ 177128 h 1274862"/>
                <a:gd name="connsiteX3" fmla="*/ 95024 w 292999"/>
                <a:gd name="connsiteY3" fmla="*/ 126465 h 1274862"/>
                <a:gd name="connsiteX4" fmla="*/ 94635 w 292999"/>
                <a:gd name="connsiteY4" fmla="*/ 64188 h 1274862"/>
                <a:gd name="connsiteX5" fmla="*/ 183723 w 292999"/>
                <a:gd name="connsiteY5" fmla="*/ 7991 h 1274862"/>
                <a:gd name="connsiteX6" fmla="*/ 198844 w 292999"/>
                <a:gd name="connsiteY6" fmla="*/ 40883 h 1274862"/>
                <a:gd name="connsiteX7" fmla="*/ 198844 w 292999"/>
                <a:gd name="connsiteY7" fmla="*/ 138234 h 1274862"/>
                <a:gd name="connsiteX8" fmla="*/ 236413 w 292999"/>
                <a:gd name="connsiteY8" fmla="*/ 177751 h 1274862"/>
                <a:gd name="connsiteX9" fmla="*/ 292999 w 292999"/>
                <a:gd name="connsiteY9" fmla="*/ 236988 h 1274862"/>
                <a:gd name="connsiteX10" fmla="*/ 292999 w 292999"/>
                <a:gd name="connsiteY10" fmla="*/ 1222733 h 1274862"/>
                <a:gd name="connsiteX11" fmla="*/ 242570 w 292999"/>
                <a:gd name="connsiteY11" fmla="*/ 1274097 h 1274862"/>
                <a:gd name="connsiteX12" fmla="*/ 51688 w 292999"/>
                <a:gd name="connsiteY12" fmla="*/ 1274720 h 1274862"/>
                <a:gd name="connsiteX13" fmla="*/ 12 w 292999"/>
                <a:gd name="connsiteY13" fmla="*/ 1224136 h 1274862"/>
                <a:gd name="connsiteX14" fmla="*/ 791 w 292999"/>
                <a:gd name="connsiteY14" fmla="*/ 725456 h 1274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999" h="1274862">
                  <a:moveTo>
                    <a:pt x="713" y="725456"/>
                  </a:moveTo>
                  <a:cubicBezTo>
                    <a:pt x="713" y="557957"/>
                    <a:pt x="1415" y="390380"/>
                    <a:pt x="90" y="222880"/>
                  </a:cubicBezTo>
                  <a:cubicBezTo>
                    <a:pt x="-222" y="188196"/>
                    <a:pt x="8664" y="170580"/>
                    <a:pt x="45998" y="177128"/>
                  </a:cubicBezTo>
                  <a:cubicBezTo>
                    <a:pt x="86996" y="184298"/>
                    <a:pt x="99233" y="164501"/>
                    <a:pt x="95024" y="126465"/>
                  </a:cubicBezTo>
                  <a:cubicBezTo>
                    <a:pt x="92764" y="105966"/>
                    <a:pt x="94557" y="84921"/>
                    <a:pt x="94635" y="64188"/>
                  </a:cubicBezTo>
                  <a:cubicBezTo>
                    <a:pt x="94790" y="11109"/>
                    <a:pt x="135009" y="-14067"/>
                    <a:pt x="183723" y="7991"/>
                  </a:cubicBezTo>
                  <a:cubicBezTo>
                    <a:pt x="198688" y="14772"/>
                    <a:pt x="198688" y="27945"/>
                    <a:pt x="198844" y="40883"/>
                  </a:cubicBezTo>
                  <a:cubicBezTo>
                    <a:pt x="199312" y="73308"/>
                    <a:pt x="200247" y="105888"/>
                    <a:pt x="198844" y="138234"/>
                  </a:cubicBezTo>
                  <a:cubicBezTo>
                    <a:pt x="197675" y="165904"/>
                    <a:pt x="206561" y="177829"/>
                    <a:pt x="236413" y="177751"/>
                  </a:cubicBezTo>
                  <a:cubicBezTo>
                    <a:pt x="292844" y="177595"/>
                    <a:pt x="292999" y="179154"/>
                    <a:pt x="292999" y="236988"/>
                  </a:cubicBezTo>
                  <a:cubicBezTo>
                    <a:pt x="292999" y="565595"/>
                    <a:pt x="292999" y="894125"/>
                    <a:pt x="292999" y="1222733"/>
                  </a:cubicBezTo>
                  <a:cubicBezTo>
                    <a:pt x="292999" y="1257129"/>
                    <a:pt x="276187" y="1274253"/>
                    <a:pt x="242570" y="1274097"/>
                  </a:cubicBezTo>
                  <a:cubicBezTo>
                    <a:pt x="178969" y="1273941"/>
                    <a:pt x="115212" y="1272071"/>
                    <a:pt x="51688" y="1274720"/>
                  </a:cubicBezTo>
                  <a:cubicBezTo>
                    <a:pt x="12872" y="1276357"/>
                    <a:pt x="-456" y="1264120"/>
                    <a:pt x="12" y="1224136"/>
                  </a:cubicBezTo>
                  <a:cubicBezTo>
                    <a:pt x="1882" y="1057883"/>
                    <a:pt x="791" y="891709"/>
                    <a:pt x="791" y="725456"/>
                  </a:cubicBezTo>
                  <a:close/>
                </a:path>
              </a:pathLst>
            </a:custGeom>
            <a:grpFill/>
            <a:ln w="7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336A8810-90A6-4F6A-99A9-4852CCDBCE3F}"/>
                </a:ext>
              </a:extLst>
            </p:cNvPr>
            <p:cNvSpPr/>
            <p:nvPr/>
          </p:nvSpPr>
          <p:spPr>
            <a:xfrm>
              <a:off x="6370859" y="5491186"/>
              <a:ext cx="293151" cy="1028536"/>
            </a:xfrm>
            <a:custGeom>
              <a:avLst/>
              <a:gdLst>
                <a:gd name="connsiteX0" fmla="*/ 292443 w 293151"/>
                <a:gd name="connsiteY0" fmla="*/ 509634 h 1028536"/>
                <a:gd name="connsiteX1" fmla="*/ 293144 w 293151"/>
                <a:gd name="connsiteY1" fmla="*/ 984619 h 1028536"/>
                <a:gd name="connsiteX2" fmla="*/ 249184 w 293151"/>
                <a:gd name="connsiteY2" fmla="*/ 1028423 h 1028536"/>
                <a:gd name="connsiteX3" fmla="*/ 38972 w 293151"/>
                <a:gd name="connsiteY3" fmla="*/ 1027799 h 1028536"/>
                <a:gd name="connsiteX4" fmla="*/ 0 w 293151"/>
                <a:gd name="connsiteY4" fmla="*/ 988828 h 1028536"/>
                <a:gd name="connsiteX5" fmla="*/ 78 w 293151"/>
                <a:gd name="connsiteY5" fmla="*/ 167387 h 1028536"/>
                <a:gd name="connsiteX6" fmla="*/ 29541 w 293151"/>
                <a:gd name="connsiteY6" fmla="*/ 122414 h 1028536"/>
                <a:gd name="connsiteX7" fmla="*/ 251834 w 293151"/>
                <a:gd name="connsiteY7" fmla="*/ 10020 h 1028536"/>
                <a:gd name="connsiteX8" fmla="*/ 292365 w 293151"/>
                <a:gd name="connsiteY8" fmla="*/ 34650 h 1028536"/>
                <a:gd name="connsiteX9" fmla="*/ 292520 w 293151"/>
                <a:gd name="connsiteY9" fmla="*/ 509634 h 1028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151" h="1028535">
                  <a:moveTo>
                    <a:pt x="292443" y="509634"/>
                  </a:moveTo>
                  <a:cubicBezTo>
                    <a:pt x="292443" y="667937"/>
                    <a:pt x="291585" y="826317"/>
                    <a:pt x="293144" y="984619"/>
                  </a:cubicBezTo>
                  <a:cubicBezTo>
                    <a:pt x="293456" y="1018446"/>
                    <a:pt x="284181" y="1029826"/>
                    <a:pt x="249184" y="1028423"/>
                  </a:cubicBezTo>
                  <a:cubicBezTo>
                    <a:pt x="179191" y="1025539"/>
                    <a:pt x="109043" y="1026708"/>
                    <a:pt x="38972" y="1027799"/>
                  </a:cubicBezTo>
                  <a:cubicBezTo>
                    <a:pt x="10367" y="1028267"/>
                    <a:pt x="-78" y="1016965"/>
                    <a:pt x="0" y="988828"/>
                  </a:cubicBezTo>
                  <a:cubicBezTo>
                    <a:pt x="546" y="715014"/>
                    <a:pt x="468" y="441200"/>
                    <a:pt x="78" y="167387"/>
                  </a:cubicBezTo>
                  <a:cubicBezTo>
                    <a:pt x="78" y="144705"/>
                    <a:pt x="9743" y="132235"/>
                    <a:pt x="29541" y="122414"/>
                  </a:cubicBezTo>
                  <a:cubicBezTo>
                    <a:pt x="103976" y="85624"/>
                    <a:pt x="177633" y="47199"/>
                    <a:pt x="251834" y="10020"/>
                  </a:cubicBezTo>
                  <a:cubicBezTo>
                    <a:pt x="286519" y="-7361"/>
                    <a:pt x="292209" y="-3932"/>
                    <a:pt x="292365" y="34650"/>
                  </a:cubicBezTo>
                  <a:cubicBezTo>
                    <a:pt x="292754" y="192952"/>
                    <a:pt x="292520" y="351254"/>
                    <a:pt x="292520" y="509634"/>
                  </a:cubicBezTo>
                  <a:close/>
                </a:path>
              </a:pathLst>
            </a:custGeom>
            <a:grpFill/>
            <a:ln w="7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B4B94BFB-025A-4C5B-B80B-E8FDAA767FFE}"/>
                </a:ext>
              </a:extLst>
            </p:cNvPr>
            <p:cNvSpPr/>
            <p:nvPr/>
          </p:nvSpPr>
          <p:spPr>
            <a:xfrm>
              <a:off x="7492770" y="5818575"/>
              <a:ext cx="293072" cy="701033"/>
            </a:xfrm>
            <a:custGeom>
              <a:avLst/>
              <a:gdLst>
                <a:gd name="connsiteX0" fmla="*/ 292520 w 293072"/>
                <a:gd name="connsiteY0" fmla="*/ 353096 h 701033"/>
                <a:gd name="connsiteX1" fmla="*/ 292988 w 293072"/>
                <a:gd name="connsiteY1" fmla="*/ 660737 h 701033"/>
                <a:gd name="connsiteX2" fmla="*/ 253471 w 293072"/>
                <a:gd name="connsiteY2" fmla="*/ 700956 h 701033"/>
                <a:gd name="connsiteX3" fmla="*/ 39284 w 293072"/>
                <a:gd name="connsiteY3" fmla="*/ 700332 h 701033"/>
                <a:gd name="connsiteX4" fmla="*/ 0 w 293072"/>
                <a:gd name="connsiteY4" fmla="*/ 661673 h 701033"/>
                <a:gd name="connsiteX5" fmla="*/ 156 w 293072"/>
                <a:gd name="connsiteY5" fmla="*/ 34621 h 701033"/>
                <a:gd name="connsiteX6" fmla="*/ 34061 w 293072"/>
                <a:gd name="connsiteY6" fmla="*/ 15 h 701033"/>
                <a:gd name="connsiteX7" fmla="*/ 252146 w 293072"/>
                <a:gd name="connsiteY7" fmla="*/ 171 h 701033"/>
                <a:gd name="connsiteX8" fmla="*/ 293066 w 293072"/>
                <a:gd name="connsiteY8" fmla="*/ 41402 h 701033"/>
                <a:gd name="connsiteX9" fmla="*/ 292598 w 293072"/>
                <a:gd name="connsiteY9" fmla="*/ 352940 h 70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3072" h="701033">
                  <a:moveTo>
                    <a:pt x="292520" y="353096"/>
                  </a:moveTo>
                  <a:cubicBezTo>
                    <a:pt x="292520" y="455669"/>
                    <a:pt x="291741" y="558242"/>
                    <a:pt x="292988" y="660737"/>
                  </a:cubicBezTo>
                  <a:cubicBezTo>
                    <a:pt x="293300" y="690122"/>
                    <a:pt x="285817" y="702125"/>
                    <a:pt x="253471" y="700956"/>
                  </a:cubicBezTo>
                  <a:cubicBezTo>
                    <a:pt x="182153" y="698306"/>
                    <a:pt x="110679" y="699241"/>
                    <a:pt x="39284" y="700332"/>
                  </a:cubicBezTo>
                  <a:cubicBezTo>
                    <a:pt x="11068" y="700800"/>
                    <a:pt x="-78" y="690278"/>
                    <a:pt x="0" y="661673"/>
                  </a:cubicBezTo>
                  <a:cubicBezTo>
                    <a:pt x="624" y="452630"/>
                    <a:pt x="546" y="243664"/>
                    <a:pt x="156" y="34621"/>
                  </a:cubicBezTo>
                  <a:cubicBezTo>
                    <a:pt x="156" y="10303"/>
                    <a:pt x="7951" y="-453"/>
                    <a:pt x="34061" y="15"/>
                  </a:cubicBezTo>
                  <a:cubicBezTo>
                    <a:pt x="106704" y="1339"/>
                    <a:pt x="179503" y="1496"/>
                    <a:pt x="252146" y="171"/>
                  </a:cubicBezTo>
                  <a:cubicBezTo>
                    <a:pt x="282622" y="-375"/>
                    <a:pt x="293378" y="11394"/>
                    <a:pt x="293066" y="41402"/>
                  </a:cubicBezTo>
                  <a:cubicBezTo>
                    <a:pt x="291975" y="145222"/>
                    <a:pt x="292676" y="249121"/>
                    <a:pt x="292598" y="352940"/>
                  </a:cubicBezTo>
                  <a:close/>
                </a:path>
              </a:pathLst>
            </a:custGeom>
            <a:grpFill/>
            <a:ln w="778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474989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68;p70">
            <a:extLst>
              <a:ext uri="{FF2B5EF4-FFF2-40B4-BE49-F238E27FC236}">
                <a16:creationId xmlns:a16="http://schemas.microsoft.com/office/drawing/2014/main" id="{6AD2CBCC-0BBD-4260-8724-FBA811B2DED8}"/>
              </a:ext>
            </a:extLst>
          </p:cNvPr>
          <p:cNvSpPr txBox="1"/>
          <p:nvPr/>
        </p:nvSpPr>
        <p:spPr>
          <a:xfrm>
            <a:off x="248570" y="219334"/>
            <a:ext cx="1783430" cy="49186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algn="ctr" defTabSz="1219170" rtl="1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a-IR" sz="3600" dirty="0">
                <a:solidFill>
                  <a:srgbClr val="FD2906"/>
                </a:solidFill>
                <a:latin typeface="Prompt Black" pitchFamily="2"/>
                <a:cs typeface="B Nazanin" panose="00000700000000000000" pitchFamily="2" charset="-78"/>
              </a:rPr>
              <a:t>منابع</a:t>
            </a:r>
            <a:endParaRPr lang="es-PE" sz="3600" dirty="0">
              <a:solidFill>
                <a:srgbClr val="FD2906"/>
              </a:solidFill>
              <a:latin typeface="Prompt Black" pitchFamily="2"/>
              <a:cs typeface="B Nazanin" panose="00000700000000000000" pitchFamily="2" charset="-78"/>
            </a:endParaRPr>
          </a:p>
        </p:txBody>
      </p:sp>
      <p:sp>
        <p:nvSpPr>
          <p:cNvPr id="43" name="Forma libre: forma 42">
            <a:extLst>
              <a:ext uri="{FF2B5EF4-FFF2-40B4-BE49-F238E27FC236}">
                <a16:creationId xmlns:a16="http://schemas.microsoft.com/office/drawing/2014/main" id="{EB1573B8-07D6-4C16-8007-02F86949CAE7}"/>
              </a:ext>
            </a:extLst>
          </p:cNvPr>
          <p:cNvSpPr/>
          <p:nvPr/>
        </p:nvSpPr>
        <p:spPr>
          <a:xfrm>
            <a:off x="1813787" y="2314210"/>
            <a:ext cx="1763620" cy="2954765"/>
          </a:xfrm>
          <a:custGeom>
            <a:avLst/>
            <a:gdLst>
              <a:gd name="connsiteX0" fmla="*/ 431 w 1763620"/>
              <a:gd name="connsiteY0" fmla="*/ 1477275 h 2954765"/>
              <a:gd name="connsiteX1" fmla="*/ 431 w 1763620"/>
              <a:gd name="connsiteY1" fmla="*/ 50336 h 2954765"/>
              <a:gd name="connsiteX2" fmla="*/ 50659 w 1763620"/>
              <a:gd name="connsiteY2" fmla="*/ 0 h 2954765"/>
              <a:gd name="connsiteX3" fmla="*/ 1709273 w 1763620"/>
              <a:gd name="connsiteY3" fmla="*/ 0 h 2954765"/>
              <a:gd name="connsiteX4" fmla="*/ 1757780 w 1763620"/>
              <a:gd name="connsiteY4" fmla="*/ 43452 h 2954765"/>
              <a:gd name="connsiteX5" fmla="*/ 1757135 w 1763620"/>
              <a:gd name="connsiteY5" fmla="*/ 469695 h 2954765"/>
              <a:gd name="connsiteX6" fmla="*/ 1756920 w 1763620"/>
              <a:gd name="connsiteY6" fmla="*/ 555094 h 2954765"/>
              <a:gd name="connsiteX7" fmla="*/ 1730246 w 1763620"/>
              <a:gd name="connsiteY7" fmla="*/ 569506 h 2954765"/>
              <a:gd name="connsiteX8" fmla="*/ 1535678 w 1763620"/>
              <a:gd name="connsiteY8" fmla="*/ 492497 h 2954765"/>
              <a:gd name="connsiteX9" fmla="*/ 1511263 w 1763620"/>
              <a:gd name="connsiteY9" fmla="*/ 460660 h 2954765"/>
              <a:gd name="connsiteX10" fmla="*/ 1511048 w 1763620"/>
              <a:gd name="connsiteY10" fmla="*/ 293304 h 2954765"/>
              <a:gd name="connsiteX11" fmla="*/ 1511155 w 1763620"/>
              <a:gd name="connsiteY11" fmla="*/ 199193 h 2954765"/>
              <a:gd name="connsiteX12" fmla="*/ 1490935 w 1763620"/>
              <a:gd name="connsiteY12" fmla="*/ 179187 h 2954765"/>
              <a:gd name="connsiteX13" fmla="*/ 1381444 w 1763620"/>
              <a:gd name="connsiteY13" fmla="*/ 180155 h 2954765"/>
              <a:gd name="connsiteX14" fmla="*/ 1356168 w 1763620"/>
              <a:gd name="connsiteY14" fmla="*/ 209841 h 2954765"/>
              <a:gd name="connsiteX15" fmla="*/ 1356706 w 1763620"/>
              <a:gd name="connsiteY15" fmla="*/ 426135 h 2954765"/>
              <a:gd name="connsiteX16" fmla="*/ 1356813 w 1763620"/>
              <a:gd name="connsiteY16" fmla="*/ 447431 h 2954765"/>
              <a:gd name="connsiteX17" fmla="*/ 1323794 w 1763620"/>
              <a:gd name="connsiteY17" fmla="*/ 487226 h 2954765"/>
              <a:gd name="connsiteX18" fmla="*/ 1166333 w 1763620"/>
              <a:gd name="connsiteY18" fmla="*/ 533045 h 2954765"/>
              <a:gd name="connsiteX19" fmla="*/ 1138583 w 1763620"/>
              <a:gd name="connsiteY19" fmla="*/ 513470 h 2954765"/>
              <a:gd name="connsiteX20" fmla="*/ 1139014 w 1763620"/>
              <a:gd name="connsiteY20" fmla="*/ 208658 h 2954765"/>
              <a:gd name="connsiteX21" fmla="*/ 1107070 w 1763620"/>
              <a:gd name="connsiteY21" fmla="*/ 178219 h 2954765"/>
              <a:gd name="connsiteX22" fmla="*/ 1007043 w 1763620"/>
              <a:gd name="connsiteY22" fmla="*/ 178542 h 2954765"/>
              <a:gd name="connsiteX23" fmla="*/ 983058 w 1763620"/>
              <a:gd name="connsiteY23" fmla="*/ 205538 h 2954765"/>
              <a:gd name="connsiteX24" fmla="*/ 983488 w 1763620"/>
              <a:gd name="connsiteY24" fmla="*/ 354933 h 2954765"/>
              <a:gd name="connsiteX25" fmla="*/ 982843 w 1763620"/>
              <a:gd name="connsiteY25" fmla="*/ 546812 h 2954765"/>
              <a:gd name="connsiteX26" fmla="*/ 1021670 w 1763620"/>
              <a:gd name="connsiteY26" fmla="*/ 584564 h 2954765"/>
              <a:gd name="connsiteX27" fmla="*/ 1036943 w 1763620"/>
              <a:gd name="connsiteY27" fmla="*/ 584564 h 2954765"/>
              <a:gd name="connsiteX28" fmla="*/ 1055443 w 1763620"/>
              <a:gd name="connsiteY28" fmla="*/ 590587 h 2954765"/>
              <a:gd name="connsiteX29" fmla="*/ 1044150 w 1763620"/>
              <a:gd name="connsiteY29" fmla="*/ 606828 h 2954765"/>
              <a:gd name="connsiteX30" fmla="*/ 934443 w 1763620"/>
              <a:gd name="connsiteY30" fmla="*/ 716320 h 2954765"/>
              <a:gd name="connsiteX31" fmla="*/ 954771 w 1763620"/>
              <a:gd name="connsiteY31" fmla="*/ 1480931 h 2954765"/>
              <a:gd name="connsiteX32" fmla="*/ 984026 w 1763620"/>
              <a:gd name="connsiteY32" fmla="*/ 1559877 h 2954765"/>
              <a:gd name="connsiteX33" fmla="*/ 982951 w 1763620"/>
              <a:gd name="connsiteY33" fmla="*/ 1800694 h 2954765"/>
              <a:gd name="connsiteX34" fmla="*/ 1018336 w 1763620"/>
              <a:gd name="connsiteY34" fmla="*/ 1835327 h 2954765"/>
              <a:gd name="connsiteX35" fmla="*/ 1100616 w 1763620"/>
              <a:gd name="connsiteY35" fmla="*/ 1835327 h 2954765"/>
              <a:gd name="connsiteX36" fmla="*/ 1139551 w 1763620"/>
              <a:gd name="connsiteY36" fmla="*/ 1797897 h 2954765"/>
              <a:gd name="connsiteX37" fmla="*/ 1138798 w 1763620"/>
              <a:gd name="connsiteY37" fmla="*/ 1660764 h 2954765"/>
              <a:gd name="connsiteX38" fmla="*/ 1168054 w 1763620"/>
              <a:gd name="connsiteY38" fmla="*/ 1640114 h 2954765"/>
              <a:gd name="connsiteX39" fmla="*/ 1328204 w 1763620"/>
              <a:gd name="connsiteY39" fmla="*/ 1687438 h 2954765"/>
              <a:gd name="connsiteX40" fmla="*/ 1356598 w 1763620"/>
              <a:gd name="connsiteY40" fmla="*/ 1721748 h 2954765"/>
              <a:gd name="connsiteX41" fmla="*/ 1356060 w 1763620"/>
              <a:gd name="connsiteY41" fmla="*/ 1807147 h 2954765"/>
              <a:gd name="connsiteX42" fmla="*/ 1384885 w 1763620"/>
              <a:gd name="connsiteY42" fmla="*/ 1835327 h 2954765"/>
              <a:gd name="connsiteX43" fmla="*/ 1479427 w 1763620"/>
              <a:gd name="connsiteY43" fmla="*/ 1835327 h 2954765"/>
              <a:gd name="connsiteX44" fmla="*/ 1511908 w 1763620"/>
              <a:gd name="connsiteY44" fmla="*/ 1803813 h 2954765"/>
              <a:gd name="connsiteX45" fmla="*/ 1511371 w 1763620"/>
              <a:gd name="connsiteY45" fmla="*/ 1718521 h 2954765"/>
              <a:gd name="connsiteX46" fmla="*/ 1540088 w 1763620"/>
              <a:gd name="connsiteY46" fmla="*/ 1680877 h 2954765"/>
              <a:gd name="connsiteX47" fmla="*/ 1721319 w 1763620"/>
              <a:gd name="connsiteY47" fmla="*/ 1611074 h 2954765"/>
              <a:gd name="connsiteX48" fmla="*/ 1756812 w 1763620"/>
              <a:gd name="connsiteY48" fmla="*/ 1632262 h 2954765"/>
              <a:gd name="connsiteX49" fmla="*/ 1757242 w 1763620"/>
              <a:gd name="connsiteY49" fmla="*/ 1793810 h 2954765"/>
              <a:gd name="connsiteX50" fmla="*/ 1757027 w 1763620"/>
              <a:gd name="connsiteY50" fmla="*/ 2434088 h 2954765"/>
              <a:gd name="connsiteX51" fmla="*/ 1763051 w 1763620"/>
              <a:gd name="connsiteY51" fmla="*/ 2686844 h 2954765"/>
              <a:gd name="connsiteX52" fmla="*/ 1757457 w 1763620"/>
              <a:gd name="connsiteY52" fmla="*/ 2924326 h 2954765"/>
              <a:gd name="connsiteX53" fmla="*/ 1726266 w 1763620"/>
              <a:gd name="connsiteY53" fmla="*/ 2954442 h 2954765"/>
              <a:gd name="connsiteX54" fmla="*/ 1055443 w 1763620"/>
              <a:gd name="connsiteY54" fmla="*/ 2954119 h 2954765"/>
              <a:gd name="connsiteX55" fmla="*/ 1020057 w 1763620"/>
              <a:gd name="connsiteY55" fmla="*/ 2900664 h 2954765"/>
              <a:gd name="connsiteX56" fmla="*/ 1024897 w 1763620"/>
              <a:gd name="connsiteY56" fmla="*/ 2553690 h 2954765"/>
              <a:gd name="connsiteX57" fmla="*/ 999514 w 1763620"/>
              <a:gd name="connsiteY57" fmla="*/ 2527662 h 2954765"/>
              <a:gd name="connsiteX58" fmla="*/ 758697 w 1763620"/>
              <a:gd name="connsiteY58" fmla="*/ 2527447 h 2954765"/>
              <a:gd name="connsiteX59" fmla="*/ 732454 w 1763620"/>
              <a:gd name="connsiteY59" fmla="*/ 2561649 h 2954765"/>
              <a:gd name="connsiteX60" fmla="*/ 732454 w 1763620"/>
              <a:gd name="connsiteY60" fmla="*/ 2909269 h 2954765"/>
              <a:gd name="connsiteX61" fmla="*/ 688356 w 1763620"/>
              <a:gd name="connsiteY61" fmla="*/ 2954227 h 2954765"/>
              <a:gd name="connsiteX62" fmla="*/ 38936 w 1763620"/>
              <a:gd name="connsiteY62" fmla="*/ 2954764 h 2954765"/>
              <a:gd name="connsiteX63" fmla="*/ 1 w 1763620"/>
              <a:gd name="connsiteY63" fmla="*/ 2916582 h 2954765"/>
              <a:gd name="connsiteX64" fmla="*/ 431 w 1763620"/>
              <a:gd name="connsiteY64" fmla="*/ 1666465 h 2954765"/>
              <a:gd name="connsiteX65" fmla="*/ 431 w 1763620"/>
              <a:gd name="connsiteY65" fmla="*/ 1477490 h 2954765"/>
              <a:gd name="connsiteX66" fmla="*/ 401505 w 1763620"/>
              <a:gd name="connsiteY66" fmla="*/ 382575 h 2954765"/>
              <a:gd name="connsiteX67" fmla="*/ 401721 w 1763620"/>
              <a:gd name="connsiteY67" fmla="*/ 206184 h 2954765"/>
              <a:gd name="connsiteX68" fmla="*/ 375262 w 1763620"/>
              <a:gd name="connsiteY68" fmla="*/ 178757 h 2954765"/>
              <a:gd name="connsiteX69" fmla="*/ 274913 w 1763620"/>
              <a:gd name="connsiteY69" fmla="*/ 178757 h 2954765"/>
              <a:gd name="connsiteX70" fmla="*/ 245980 w 1763620"/>
              <a:gd name="connsiteY70" fmla="*/ 206937 h 2954765"/>
              <a:gd name="connsiteX71" fmla="*/ 246088 w 1763620"/>
              <a:gd name="connsiteY71" fmla="*/ 556600 h 2954765"/>
              <a:gd name="connsiteX72" fmla="*/ 275666 w 1763620"/>
              <a:gd name="connsiteY72" fmla="*/ 584564 h 2954765"/>
              <a:gd name="connsiteX73" fmla="*/ 369884 w 1763620"/>
              <a:gd name="connsiteY73" fmla="*/ 584564 h 2954765"/>
              <a:gd name="connsiteX74" fmla="*/ 401828 w 1763620"/>
              <a:gd name="connsiteY74" fmla="*/ 552728 h 2954765"/>
              <a:gd name="connsiteX75" fmla="*/ 401505 w 1763620"/>
              <a:gd name="connsiteY75" fmla="*/ 382467 h 2954765"/>
              <a:gd name="connsiteX76" fmla="*/ 401505 w 1763620"/>
              <a:gd name="connsiteY76" fmla="*/ 1632800 h 2954765"/>
              <a:gd name="connsiteX77" fmla="*/ 401936 w 1763620"/>
              <a:gd name="connsiteY77" fmla="*/ 1459420 h 2954765"/>
              <a:gd name="connsiteX78" fmla="*/ 371605 w 1763620"/>
              <a:gd name="connsiteY78" fmla="*/ 1429305 h 2954765"/>
              <a:gd name="connsiteX79" fmla="*/ 274267 w 1763620"/>
              <a:gd name="connsiteY79" fmla="*/ 1429843 h 2954765"/>
              <a:gd name="connsiteX80" fmla="*/ 245335 w 1763620"/>
              <a:gd name="connsiteY80" fmla="*/ 1457807 h 2954765"/>
              <a:gd name="connsiteX81" fmla="*/ 245980 w 1763620"/>
              <a:gd name="connsiteY81" fmla="*/ 1807147 h 2954765"/>
              <a:gd name="connsiteX82" fmla="*/ 275666 w 1763620"/>
              <a:gd name="connsiteY82" fmla="*/ 1835004 h 2954765"/>
              <a:gd name="connsiteX83" fmla="*/ 369992 w 1763620"/>
              <a:gd name="connsiteY83" fmla="*/ 1835004 h 2954765"/>
              <a:gd name="connsiteX84" fmla="*/ 401828 w 1763620"/>
              <a:gd name="connsiteY84" fmla="*/ 1802953 h 2954765"/>
              <a:gd name="connsiteX85" fmla="*/ 401505 w 1763620"/>
              <a:gd name="connsiteY85" fmla="*/ 1632585 h 2954765"/>
              <a:gd name="connsiteX86" fmla="*/ 1138906 w 1763620"/>
              <a:gd name="connsiteY86" fmla="*/ 2227367 h 2954765"/>
              <a:gd name="connsiteX87" fmla="*/ 1138476 w 1763620"/>
              <a:gd name="connsiteY87" fmla="*/ 2227367 h 2954765"/>
              <a:gd name="connsiteX88" fmla="*/ 1138798 w 1763620"/>
              <a:gd name="connsiteY88" fmla="*/ 2054095 h 2954765"/>
              <a:gd name="connsiteX89" fmla="*/ 1112017 w 1763620"/>
              <a:gd name="connsiteY89" fmla="*/ 2027206 h 2954765"/>
              <a:gd name="connsiteX90" fmla="*/ 1008656 w 1763620"/>
              <a:gd name="connsiteY90" fmla="*/ 2027206 h 2954765"/>
              <a:gd name="connsiteX91" fmla="*/ 983381 w 1763620"/>
              <a:gd name="connsiteY91" fmla="*/ 2052696 h 2954765"/>
              <a:gd name="connsiteX92" fmla="*/ 983381 w 1763620"/>
              <a:gd name="connsiteY92" fmla="*/ 2405371 h 2954765"/>
              <a:gd name="connsiteX93" fmla="*/ 1010915 w 1763620"/>
              <a:gd name="connsiteY93" fmla="*/ 2431292 h 2954765"/>
              <a:gd name="connsiteX94" fmla="*/ 1105026 w 1763620"/>
              <a:gd name="connsiteY94" fmla="*/ 2430109 h 2954765"/>
              <a:gd name="connsiteX95" fmla="*/ 1139336 w 1763620"/>
              <a:gd name="connsiteY95" fmla="*/ 2397627 h 2954765"/>
              <a:gd name="connsiteX96" fmla="*/ 1138906 w 1763620"/>
              <a:gd name="connsiteY96" fmla="*/ 2227367 h 2954765"/>
              <a:gd name="connsiteX97" fmla="*/ 401505 w 1763620"/>
              <a:gd name="connsiteY97" fmla="*/ 1037803 h 2954765"/>
              <a:gd name="connsiteX98" fmla="*/ 401828 w 1763620"/>
              <a:gd name="connsiteY98" fmla="*/ 864316 h 2954765"/>
              <a:gd name="connsiteX99" fmla="*/ 370960 w 1763620"/>
              <a:gd name="connsiteY99" fmla="*/ 835061 h 2954765"/>
              <a:gd name="connsiteX100" fmla="*/ 273622 w 1763620"/>
              <a:gd name="connsiteY100" fmla="*/ 836136 h 2954765"/>
              <a:gd name="connsiteX101" fmla="*/ 246088 w 1763620"/>
              <a:gd name="connsiteY101" fmla="*/ 862918 h 2954765"/>
              <a:gd name="connsiteX102" fmla="*/ 246088 w 1763620"/>
              <a:gd name="connsiteY102" fmla="*/ 1212903 h 2954765"/>
              <a:gd name="connsiteX103" fmla="*/ 271578 w 1763620"/>
              <a:gd name="connsiteY103" fmla="*/ 1238286 h 2954765"/>
              <a:gd name="connsiteX104" fmla="*/ 372035 w 1763620"/>
              <a:gd name="connsiteY104" fmla="*/ 1238501 h 2954765"/>
              <a:gd name="connsiteX105" fmla="*/ 401936 w 1763620"/>
              <a:gd name="connsiteY105" fmla="*/ 1208063 h 2954765"/>
              <a:gd name="connsiteX106" fmla="*/ 401613 w 1763620"/>
              <a:gd name="connsiteY106" fmla="*/ 1037695 h 2954765"/>
              <a:gd name="connsiteX107" fmla="*/ 401505 w 1763620"/>
              <a:gd name="connsiteY107" fmla="*/ 2227582 h 2954765"/>
              <a:gd name="connsiteX108" fmla="*/ 401505 w 1763620"/>
              <a:gd name="connsiteY108" fmla="*/ 2227582 h 2954765"/>
              <a:gd name="connsiteX109" fmla="*/ 401828 w 1763620"/>
              <a:gd name="connsiteY109" fmla="*/ 2053987 h 2954765"/>
              <a:gd name="connsiteX110" fmla="*/ 374939 w 1763620"/>
              <a:gd name="connsiteY110" fmla="*/ 2027098 h 2954765"/>
              <a:gd name="connsiteX111" fmla="*/ 271363 w 1763620"/>
              <a:gd name="connsiteY111" fmla="*/ 2027206 h 2954765"/>
              <a:gd name="connsiteX112" fmla="*/ 246195 w 1763620"/>
              <a:gd name="connsiteY112" fmla="*/ 2052589 h 2954765"/>
              <a:gd name="connsiteX113" fmla="*/ 246195 w 1763620"/>
              <a:gd name="connsiteY113" fmla="*/ 2402897 h 2954765"/>
              <a:gd name="connsiteX114" fmla="*/ 274698 w 1763620"/>
              <a:gd name="connsiteY114" fmla="*/ 2428926 h 2954765"/>
              <a:gd name="connsiteX115" fmla="*/ 372143 w 1763620"/>
              <a:gd name="connsiteY115" fmla="*/ 2429033 h 2954765"/>
              <a:gd name="connsiteX116" fmla="*/ 401936 w 1763620"/>
              <a:gd name="connsiteY116" fmla="*/ 2398057 h 2954765"/>
              <a:gd name="connsiteX117" fmla="*/ 401613 w 1763620"/>
              <a:gd name="connsiteY117" fmla="*/ 2227474 h 2954765"/>
              <a:gd name="connsiteX118" fmla="*/ 1356276 w 1763620"/>
              <a:gd name="connsiteY118" fmla="*/ 2225108 h 2954765"/>
              <a:gd name="connsiteX119" fmla="*/ 1355953 w 1763620"/>
              <a:gd name="connsiteY119" fmla="*/ 2398703 h 2954765"/>
              <a:gd name="connsiteX120" fmla="*/ 1386284 w 1763620"/>
              <a:gd name="connsiteY120" fmla="*/ 2429141 h 2954765"/>
              <a:gd name="connsiteX121" fmla="*/ 1483729 w 1763620"/>
              <a:gd name="connsiteY121" fmla="*/ 2429033 h 2954765"/>
              <a:gd name="connsiteX122" fmla="*/ 1511586 w 1763620"/>
              <a:gd name="connsiteY122" fmla="*/ 2402359 h 2954765"/>
              <a:gd name="connsiteX123" fmla="*/ 1511586 w 1763620"/>
              <a:gd name="connsiteY123" fmla="*/ 2052159 h 2954765"/>
              <a:gd name="connsiteX124" fmla="*/ 1485988 w 1763620"/>
              <a:gd name="connsiteY124" fmla="*/ 2027098 h 2954765"/>
              <a:gd name="connsiteX125" fmla="*/ 1385531 w 1763620"/>
              <a:gd name="connsiteY125" fmla="*/ 2026883 h 2954765"/>
              <a:gd name="connsiteX126" fmla="*/ 1356060 w 1763620"/>
              <a:gd name="connsiteY126" fmla="*/ 2057537 h 2954765"/>
              <a:gd name="connsiteX127" fmla="*/ 1356383 w 1763620"/>
              <a:gd name="connsiteY127" fmla="*/ 2225000 h 2954765"/>
              <a:gd name="connsiteX128" fmla="*/ 610916 w 1763620"/>
              <a:gd name="connsiteY128" fmla="*/ 379348 h 2954765"/>
              <a:gd name="connsiteX129" fmla="*/ 610701 w 1763620"/>
              <a:gd name="connsiteY129" fmla="*/ 556169 h 2954765"/>
              <a:gd name="connsiteX130" fmla="*/ 639526 w 1763620"/>
              <a:gd name="connsiteY130" fmla="*/ 584672 h 2954765"/>
              <a:gd name="connsiteX131" fmla="*/ 733960 w 1763620"/>
              <a:gd name="connsiteY131" fmla="*/ 584672 h 2954765"/>
              <a:gd name="connsiteX132" fmla="*/ 763645 w 1763620"/>
              <a:gd name="connsiteY132" fmla="*/ 556815 h 2954765"/>
              <a:gd name="connsiteX133" fmla="*/ 763537 w 1763620"/>
              <a:gd name="connsiteY133" fmla="*/ 206291 h 2954765"/>
              <a:gd name="connsiteX134" fmla="*/ 736111 w 1763620"/>
              <a:gd name="connsiteY134" fmla="*/ 179080 h 2954765"/>
              <a:gd name="connsiteX135" fmla="*/ 647700 w 1763620"/>
              <a:gd name="connsiteY135" fmla="*/ 178757 h 2954765"/>
              <a:gd name="connsiteX136" fmla="*/ 610378 w 1763620"/>
              <a:gd name="connsiteY136" fmla="*/ 214896 h 2954765"/>
              <a:gd name="connsiteX137" fmla="*/ 611024 w 1763620"/>
              <a:gd name="connsiteY137" fmla="*/ 379456 h 2954765"/>
              <a:gd name="connsiteX138" fmla="*/ 610916 w 1763620"/>
              <a:gd name="connsiteY138" fmla="*/ 1752401 h 2954765"/>
              <a:gd name="connsiteX139" fmla="*/ 610593 w 1763620"/>
              <a:gd name="connsiteY139" fmla="*/ 1801017 h 2954765"/>
              <a:gd name="connsiteX140" fmla="*/ 646194 w 1763620"/>
              <a:gd name="connsiteY140" fmla="*/ 1835219 h 2954765"/>
              <a:gd name="connsiteX141" fmla="*/ 728259 w 1763620"/>
              <a:gd name="connsiteY141" fmla="*/ 1835219 h 2954765"/>
              <a:gd name="connsiteX142" fmla="*/ 763860 w 1763620"/>
              <a:gd name="connsiteY142" fmla="*/ 1800694 h 2954765"/>
              <a:gd name="connsiteX143" fmla="*/ 761064 w 1763620"/>
              <a:gd name="connsiteY143" fmla="*/ 1651622 h 2954765"/>
              <a:gd name="connsiteX144" fmla="*/ 766764 w 1763620"/>
              <a:gd name="connsiteY144" fmla="*/ 1467272 h 2954765"/>
              <a:gd name="connsiteX145" fmla="*/ 734605 w 1763620"/>
              <a:gd name="connsiteY145" fmla="*/ 1429305 h 2954765"/>
              <a:gd name="connsiteX146" fmla="*/ 646517 w 1763620"/>
              <a:gd name="connsiteY146" fmla="*/ 1429628 h 2954765"/>
              <a:gd name="connsiteX147" fmla="*/ 610271 w 1763620"/>
              <a:gd name="connsiteY147" fmla="*/ 1466304 h 2954765"/>
              <a:gd name="connsiteX148" fmla="*/ 610809 w 1763620"/>
              <a:gd name="connsiteY148" fmla="*/ 1752401 h 2954765"/>
              <a:gd name="connsiteX149" fmla="*/ 610916 w 1763620"/>
              <a:gd name="connsiteY149" fmla="*/ 1035006 h 2954765"/>
              <a:gd name="connsiteX150" fmla="*/ 610701 w 1763620"/>
              <a:gd name="connsiteY150" fmla="*/ 1208709 h 2954765"/>
              <a:gd name="connsiteX151" fmla="*/ 638558 w 1763620"/>
              <a:gd name="connsiteY151" fmla="*/ 1238501 h 2954765"/>
              <a:gd name="connsiteX152" fmla="*/ 736111 w 1763620"/>
              <a:gd name="connsiteY152" fmla="*/ 1238501 h 2954765"/>
              <a:gd name="connsiteX153" fmla="*/ 763537 w 1763620"/>
              <a:gd name="connsiteY153" fmla="*/ 1211182 h 2954765"/>
              <a:gd name="connsiteX154" fmla="*/ 763537 w 1763620"/>
              <a:gd name="connsiteY154" fmla="*/ 863671 h 2954765"/>
              <a:gd name="connsiteX155" fmla="*/ 735680 w 1763620"/>
              <a:gd name="connsiteY155" fmla="*/ 836351 h 2954765"/>
              <a:gd name="connsiteX156" fmla="*/ 644258 w 1763620"/>
              <a:gd name="connsiteY156" fmla="*/ 835599 h 2954765"/>
              <a:gd name="connsiteX157" fmla="*/ 610593 w 1763620"/>
              <a:gd name="connsiteY157" fmla="*/ 867327 h 2954765"/>
              <a:gd name="connsiteX158" fmla="*/ 611024 w 1763620"/>
              <a:gd name="connsiteY158" fmla="*/ 1035006 h 2954765"/>
              <a:gd name="connsiteX159" fmla="*/ 610916 w 1763620"/>
              <a:gd name="connsiteY159" fmla="*/ 2227259 h 2954765"/>
              <a:gd name="connsiteX160" fmla="*/ 610701 w 1763620"/>
              <a:gd name="connsiteY160" fmla="*/ 2397950 h 2954765"/>
              <a:gd name="connsiteX161" fmla="*/ 640924 w 1763620"/>
              <a:gd name="connsiteY161" fmla="*/ 2429141 h 2954765"/>
              <a:gd name="connsiteX162" fmla="*/ 732346 w 1763620"/>
              <a:gd name="connsiteY162" fmla="*/ 2429141 h 2954765"/>
              <a:gd name="connsiteX163" fmla="*/ 763752 w 1763620"/>
              <a:gd name="connsiteY163" fmla="*/ 2398918 h 2954765"/>
              <a:gd name="connsiteX164" fmla="*/ 763752 w 1763620"/>
              <a:gd name="connsiteY164" fmla="*/ 2054417 h 2954765"/>
              <a:gd name="connsiteX165" fmla="*/ 736433 w 1763620"/>
              <a:gd name="connsiteY165" fmla="*/ 2027206 h 2954765"/>
              <a:gd name="connsiteX166" fmla="*/ 645011 w 1763620"/>
              <a:gd name="connsiteY166" fmla="*/ 2026883 h 2954765"/>
              <a:gd name="connsiteX167" fmla="*/ 610593 w 1763620"/>
              <a:gd name="connsiteY167" fmla="*/ 2062699 h 2954765"/>
              <a:gd name="connsiteX168" fmla="*/ 611024 w 1763620"/>
              <a:gd name="connsiteY168" fmla="*/ 2227259 h 29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763619" h="2954765">
                <a:moveTo>
                  <a:pt x="431" y="1477275"/>
                </a:moveTo>
                <a:cubicBezTo>
                  <a:pt x="431" y="1001664"/>
                  <a:pt x="431" y="525946"/>
                  <a:pt x="431" y="50336"/>
                </a:cubicBezTo>
                <a:cubicBezTo>
                  <a:pt x="431" y="16779"/>
                  <a:pt x="17177" y="0"/>
                  <a:pt x="50659" y="0"/>
                </a:cubicBezTo>
                <a:cubicBezTo>
                  <a:pt x="603495" y="0"/>
                  <a:pt x="1156438" y="0"/>
                  <a:pt x="1709273" y="0"/>
                </a:cubicBezTo>
                <a:cubicBezTo>
                  <a:pt x="1754231" y="0"/>
                  <a:pt x="1753155" y="215"/>
                  <a:pt x="1757780" y="43452"/>
                </a:cubicBezTo>
                <a:cubicBezTo>
                  <a:pt x="1772730" y="185533"/>
                  <a:pt x="1751542" y="327614"/>
                  <a:pt x="1757135" y="469695"/>
                </a:cubicBezTo>
                <a:cubicBezTo>
                  <a:pt x="1758210" y="498090"/>
                  <a:pt x="1757242" y="526592"/>
                  <a:pt x="1756920" y="555094"/>
                </a:cubicBezTo>
                <a:cubicBezTo>
                  <a:pt x="1756705" y="575529"/>
                  <a:pt x="1748316" y="580585"/>
                  <a:pt x="1730246" y="569506"/>
                </a:cubicBezTo>
                <a:cubicBezTo>
                  <a:pt x="1669907" y="532400"/>
                  <a:pt x="1604837" y="506909"/>
                  <a:pt x="1535678" y="492497"/>
                </a:cubicBezTo>
                <a:cubicBezTo>
                  <a:pt x="1516641" y="488517"/>
                  <a:pt x="1511155" y="478407"/>
                  <a:pt x="1511263" y="460660"/>
                </a:cubicBezTo>
                <a:cubicBezTo>
                  <a:pt x="1511586" y="404839"/>
                  <a:pt x="1511155" y="349125"/>
                  <a:pt x="1511048" y="293304"/>
                </a:cubicBezTo>
                <a:cubicBezTo>
                  <a:pt x="1511048" y="261898"/>
                  <a:pt x="1510725" y="230491"/>
                  <a:pt x="1511155" y="199193"/>
                </a:cubicBezTo>
                <a:cubicBezTo>
                  <a:pt x="1511371" y="184565"/>
                  <a:pt x="1504487" y="178542"/>
                  <a:pt x="1490935" y="179187"/>
                </a:cubicBezTo>
                <a:cubicBezTo>
                  <a:pt x="1454474" y="180908"/>
                  <a:pt x="1418013" y="178112"/>
                  <a:pt x="1381444" y="180155"/>
                </a:cubicBezTo>
                <a:cubicBezTo>
                  <a:pt x="1357029" y="181554"/>
                  <a:pt x="1355953" y="191449"/>
                  <a:pt x="1356168" y="209841"/>
                </a:cubicBezTo>
                <a:cubicBezTo>
                  <a:pt x="1356813" y="281903"/>
                  <a:pt x="1356598" y="354073"/>
                  <a:pt x="1356706" y="426135"/>
                </a:cubicBezTo>
                <a:cubicBezTo>
                  <a:pt x="1356706" y="433233"/>
                  <a:pt x="1356060" y="440440"/>
                  <a:pt x="1356813" y="447431"/>
                </a:cubicBezTo>
                <a:cubicBezTo>
                  <a:pt x="1359395" y="472169"/>
                  <a:pt x="1349822" y="484107"/>
                  <a:pt x="1323794" y="487226"/>
                </a:cubicBezTo>
                <a:cubicBezTo>
                  <a:pt x="1268941" y="493680"/>
                  <a:pt x="1216346" y="509383"/>
                  <a:pt x="1166333" y="533045"/>
                </a:cubicBezTo>
                <a:cubicBezTo>
                  <a:pt x="1142886" y="544123"/>
                  <a:pt x="1138476" y="535304"/>
                  <a:pt x="1138583" y="513470"/>
                </a:cubicBezTo>
                <a:cubicBezTo>
                  <a:pt x="1138906" y="411830"/>
                  <a:pt x="1137615" y="310298"/>
                  <a:pt x="1139014" y="208658"/>
                </a:cubicBezTo>
                <a:cubicBezTo>
                  <a:pt x="1139336" y="182844"/>
                  <a:pt x="1129549" y="177359"/>
                  <a:pt x="1107070" y="178219"/>
                </a:cubicBezTo>
                <a:cubicBezTo>
                  <a:pt x="1073727" y="179510"/>
                  <a:pt x="1040385" y="179187"/>
                  <a:pt x="1007043" y="178542"/>
                </a:cubicBezTo>
                <a:cubicBezTo>
                  <a:pt x="987468" y="178219"/>
                  <a:pt x="982951" y="188867"/>
                  <a:pt x="983058" y="205538"/>
                </a:cubicBezTo>
                <a:cubicBezTo>
                  <a:pt x="983488" y="255337"/>
                  <a:pt x="983488" y="305135"/>
                  <a:pt x="983488" y="354933"/>
                </a:cubicBezTo>
                <a:cubicBezTo>
                  <a:pt x="983488" y="418929"/>
                  <a:pt x="984564" y="482816"/>
                  <a:pt x="982843" y="546812"/>
                </a:cubicBezTo>
                <a:cubicBezTo>
                  <a:pt x="982090" y="576175"/>
                  <a:pt x="992415" y="588436"/>
                  <a:pt x="1021670" y="584564"/>
                </a:cubicBezTo>
                <a:cubicBezTo>
                  <a:pt x="1026618" y="583919"/>
                  <a:pt x="1031888" y="584134"/>
                  <a:pt x="1036943" y="584564"/>
                </a:cubicBezTo>
                <a:cubicBezTo>
                  <a:pt x="1043612" y="585209"/>
                  <a:pt x="1052754" y="581768"/>
                  <a:pt x="1055443" y="590587"/>
                </a:cubicBezTo>
                <a:cubicBezTo>
                  <a:pt x="1057917" y="598869"/>
                  <a:pt x="1049420" y="602633"/>
                  <a:pt x="1044150" y="606828"/>
                </a:cubicBezTo>
                <a:cubicBezTo>
                  <a:pt x="1003063" y="638880"/>
                  <a:pt x="966817" y="675556"/>
                  <a:pt x="934443" y="716320"/>
                </a:cubicBezTo>
                <a:cubicBezTo>
                  <a:pt x="758697" y="937776"/>
                  <a:pt x="766764" y="1270768"/>
                  <a:pt x="954771" y="1480931"/>
                </a:cubicBezTo>
                <a:cubicBezTo>
                  <a:pt x="976067" y="1504809"/>
                  <a:pt x="984779" y="1528363"/>
                  <a:pt x="984026" y="1559877"/>
                </a:cubicBezTo>
                <a:cubicBezTo>
                  <a:pt x="982305" y="1640114"/>
                  <a:pt x="984349" y="1720457"/>
                  <a:pt x="982951" y="1800694"/>
                </a:cubicBezTo>
                <a:cubicBezTo>
                  <a:pt x="982520" y="1827690"/>
                  <a:pt x="991878" y="1837048"/>
                  <a:pt x="1018336" y="1835327"/>
                </a:cubicBezTo>
                <a:cubicBezTo>
                  <a:pt x="1045655" y="1833498"/>
                  <a:pt x="1073297" y="1833498"/>
                  <a:pt x="1100616" y="1835327"/>
                </a:cubicBezTo>
                <a:cubicBezTo>
                  <a:pt x="1129118" y="1837263"/>
                  <a:pt x="1141057" y="1828228"/>
                  <a:pt x="1139551" y="1797897"/>
                </a:cubicBezTo>
                <a:cubicBezTo>
                  <a:pt x="1137400" y="1752294"/>
                  <a:pt x="1139551" y="1706475"/>
                  <a:pt x="1138798" y="1660764"/>
                </a:cubicBezTo>
                <a:cubicBezTo>
                  <a:pt x="1138368" y="1637855"/>
                  <a:pt x="1142778" y="1627960"/>
                  <a:pt x="1168054" y="1640114"/>
                </a:cubicBezTo>
                <a:cubicBezTo>
                  <a:pt x="1218712" y="1664529"/>
                  <a:pt x="1272705" y="1679264"/>
                  <a:pt x="1328204" y="1687438"/>
                </a:cubicBezTo>
                <a:cubicBezTo>
                  <a:pt x="1350145" y="1690665"/>
                  <a:pt x="1357351" y="1700775"/>
                  <a:pt x="1356598" y="1721748"/>
                </a:cubicBezTo>
                <a:cubicBezTo>
                  <a:pt x="1355523" y="1750143"/>
                  <a:pt x="1357244" y="1778645"/>
                  <a:pt x="1356060" y="1807147"/>
                </a:cubicBezTo>
                <a:cubicBezTo>
                  <a:pt x="1355200" y="1828551"/>
                  <a:pt x="1364127" y="1836080"/>
                  <a:pt x="1384885" y="1835327"/>
                </a:cubicBezTo>
                <a:cubicBezTo>
                  <a:pt x="1416399" y="1834251"/>
                  <a:pt x="1447913" y="1834144"/>
                  <a:pt x="1479427" y="1835327"/>
                </a:cubicBezTo>
                <a:cubicBezTo>
                  <a:pt x="1502659" y="1836187"/>
                  <a:pt x="1513091" y="1828228"/>
                  <a:pt x="1511908" y="1803813"/>
                </a:cubicBezTo>
                <a:cubicBezTo>
                  <a:pt x="1510510" y="1775418"/>
                  <a:pt x="1512446" y="1746916"/>
                  <a:pt x="1511371" y="1718521"/>
                </a:cubicBezTo>
                <a:cubicBezTo>
                  <a:pt x="1510510" y="1697010"/>
                  <a:pt x="1516856" y="1685932"/>
                  <a:pt x="1540088" y="1680877"/>
                </a:cubicBezTo>
                <a:cubicBezTo>
                  <a:pt x="1603868" y="1666895"/>
                  <a:pt x="1664960" y="1645169"/>
                  <a:pt x="1721319" y="1611074"/>
                </a:cubicBezTo>
                <a:cubicBezTo>
                  <a:pt x="1745734" y="1596339"/>
                  <a:pt x="1756275" y="1602577"/>
                  <a:pt x="1756812" y="1632262"/>
                </a:cubicBezTo>
                <a:cubicBezTo>
                  <a:pt x="1757888" y="1686148"/>
                  <a:pt x="1757242" y="1740033"/>
                  <a:pt x="1757242" y="1793810"/>
                </a:cubicBezTo>
                <a:cubicBezTo>
                  <a:pt x="1757242" y="2007200"/>
                  <a:pt x="1757673" y="2220698"/>
                  <a:pt x="1757027" y="2434088"/>
                </a:cubicBezTo>
                <a:cubicBezTo>
                  <a:pt x="1756812" y="2518412"/>
                  <a:pt x="1765954" y="2602412"/>
                  <a:pt x="1763051" y="2686844"/>
                </a:cubicBezTo>
                <a:cubicBezTo>
                  <a:pt x="1760362" y="2766005"/>
                  <a:pt x="1754231" y="2845058"/>
                  <a:pt x="1757457" y="2924326"/>
                </a:cubicBezTo>
                <a:cubicBezTo>
                  <a:pt x="1758426" y="2947020"/>
                  <a:pt x="1747993" y="2954442"/>
                  <a:pt x="1726266" y="2954442"/>
                </a:cubicBezTo>
                <a:cubicBezTo>
                  <a:pt x="1502659" y="2954119"/>
                  <a:pt x="1279051" y="2954442"/>
                  <a:pt x="1055443" y="2954119"/>
                </a:cubicBezTo>
                <a:cubicBezTo>
                  <a:pt x="1028662" y="2954119"/>
                  <a:pt x="1016830" y="2934866"/>
                  <a:pt x="1020057" y="2900664"/>
                </a:cubicBezTo>
                <a:cubicBezTo>
                  <a:pt x="1030920" y="2785149"/>
                  <a:pt x="1021025" y="2669312"/>
                  <a:pt x="1024897" y="2553690"/>
                </a:cubicBezTo>
                <a:cubicBezTo>
                  <a:pt x="1025435" y="2536266"/>
                  <a:pt x="1017906" y="2527662"/>
                  <a:pt x="999514" y="2527662"/>
                </a:cubicBezTo>
                <a:cubicBezTo>
                  <a:pt x="919278" y="2527984"/>
                  <a:pt x="838934" y="2528199"/>
                  <a:pt x="758697" y="2527447"/>
                </a:cubicBezTo>
                <a:cubicBezTo>
                  <a:pt x="732561" y="2527231"/>
                  <a:pt x="732454" y="2543257"/>
                  <a:pt x="732454" y="2561649"/>
                </a:cubicBezTo>
                <a:cubicBezTo>
                  <a:pt x="732561" y="2677486"/>
                  <a:pt x="732561" y="2793323"/>
                  <a:pt x="732454" y="2909269"/>
                </a:cubicBezTo>
                <a:cubicBezTo>
                  <a:pt x="732454" y="2952721"/>
                  <a:pt x="730948" y="2954119"/>
                  <a:pt x="688356" y="2954227"/>
                </a:cubicBezTo>
                <a:cubicBezTo>
                  <a:pt x="471847" y="2954227"/>
                  <a:pt x="255445" y="2953796"/>
                  <a:pt x="38936" y="2954764"/>
                </a:cubicBezTo>
                <a:cubicBezTo>
                  <a:pt x="10004" y="2954872"/>
                  <a:pt x="-107" y="2945945"/>
                  <a:pt x="1" y="2916582"/>
                </a:cubicBezTo>
                <a:cubicBezTo>
                  <a:pt x="646" y="2499912"/>
                  <a:pt x="431" y="2083242"/>
                  <a:pt x="431" y="1666465"/>
                </a:cubicBezTo>
                <a:cubicBezTo>
                  <a:pt x="431" y="1603437"/>
                  <a:pt x="431" y="1540410"/>
                  <a:pt x="431" y="1477490"/>
                </a:cubicBezTo>
                <a:close/>
                <a:moveTo>
                  <a:pt x="401505" y="382575"/>
                </a:moveTo>
                <a:cubicBezTo>
                  <a:pt x="401505" y="323742"/>
                  <a:pt x="401075" y="265017"/>
                  <a:pt x="401721" y="206184"/>
                </a:cubicBezTo>
                <a:cubicBezTo>
                  <a:pt x="401936" y="186931"/>
                  <a:pt x="395052" y="178327"/>
                  <a:pt x="375262" y="178757"/>
                </a:cubicBezTo>
                <a:cubicBezTo>
                  <a:pt x="341812" y="179510"/>
                  <a:pt x="308363" y="179618"/>
                  <a:pt x="274913" y="178757"/>
                </a:cubicBezTo>
                <a:cubicBezTo>
                  <a:pt x="254370" y="178219"/>
                  <a:pt x="245873" y="185641"/>
                  <a:pt x="245980" y="206937"/>
                </a:cubicBezTo>
                <a:cubicBezTo>
                  <a:pt x="246626" y="323527"/>
                  <a:pt x="246626" y="440117"/>
                  <a:pt x="246088" y="556600"/>
                </a:cubicBezTo>
                <a:cubicBezTo>
                  <a:pt x="246088" y="578111"/>
                  <a:pt x="255445" y="585102"/>
                  <a:pt x="275666" y="584564"/>
                </a:cubicBezTo>
                <a:cubicBezTo>
                  <a:pt x="307072" y="583704"/>
                  <a:pt x="338586" y="583273"/>
                  <a:pt x="369884" y="584564"/>
                </a:cubicBezTo>
                <a:cubicBezTo>
                  <a:pt x="393546" y="585532"/>
                  <a:pt x="402258" y="576605"/>
                  <a:pt x="401828" y="552728"/>
                </a:cubicBezTo>
                <a:cubicBezTo>
                  <a:pt x="400645" y="495938"/>
                  <a:pt x="401505" y="439257"/>
                  <a:pt x="401505" y="382467"/>
                </a:cubicBezTo>
                <a:close/>
                <a:moveTo>
                  <a:pt x="401505" y="1632800"/>
                </a:moveTo>
                <a:cubicBezTo>
                  <a:pt x="401505" y="1575043"/>
                  <a:pt x="400753" y="1517178"/>
                  <a:pt x="401936" y="1459420"/>
                </a:cubicBezTo>
                <a:cubicBezTo>
                  <a:pt x="402366" y="1436619"/>
                  <a:pt x="393439" y="1428659"/>
                  <a:pt x="371605" y="1429305"/>
                </a:cubicBezTo>
                <a:cubicBezTo>
                  <a:pt x="339231" y="1430380"/>
                  <a:pt x="306749" y="1430703"/>
                  <a:pt x="274267" y="1429843"/>
                </a:cubicBezTo>
                <a:cubicBezTo>
                  <a:pt x="253617" y="1429305"/>
                  <a:pt x="245227" y="1436511"/>
                  <a:pt x="245335" y="1457807"/>
                </a:cubicBezTo>
                <a:cubicBezTo>
                  <a:pt x="246195" y="1574290"/>
                  <a:pt x="246303" y="1690772"/>
                  <a:pt x="245980" y="1807147"/>
                </a:cubicBezTo>
                <a:cubicBezTo>
                  <a:pt x="245980" y="1828766"/>
                  <a:pt x="255660" y="1835542"/>
                  <a:pt x="275666" y="1835004"/>
                </a:cubicBezTo>
                <a:cubicBezTo>
                  <a:pt x="307072" y="1834251"/>
                  <a:pt x="338586" y="1833821"/>
                  <a:pt x="369992" y="1835004"/>
                </a:cubicBezTo>
                <a:cubicBezTo>
                  <a:pt x="393761" y="1835972"/>
                  <a:pt x="402366" y="1826722"/>
                  <a:pt x="401828" y="1802953"/>
                </a:cubicBezTo>
                <a:cubicBezTo>
                  <a:pt x="400645" y="1746163"/>
                  <a:pt x="401505" y="1689374"/>
                  <a:pt x="401505" y="1632585"/>
                </a:cubicBezTo>
                <a:close/>
                <a:moveTo>
                  <a:pt x="1138906" y="2227367"/>
                </a:moveTo>
                <a:lnTo>
                  <a:pt x="1138476" y="2227367"/>
                </a:lnTo>
                <a:cubicBezTo>
                  <a:pt x="1138476" y="2169609"/>
                  <a:pt x="1137830" y="2111852"/>
                  <a:pt x="1138798" y="2054095"/>
                </a:cubicBezTo>
                <a:cubicBezTo>
                  <a:pt x="1139121" y="2033982"/>
                  <a:pt x="1131162" y="2026883"/>
                  <a:pt x="1112017" y="2027206"/>
                </a:cubicBezTo>
                <a:cubicBezTo>
                  <a:pt x="1077599" y="2027851"/>
                  <a:pt x="1043074" y="2027851"/>
                  <a:pt x="1008656" y="2027206"/>
                </a:cubicBezTo>
                <a:cubicBezTo>
                  <a:pt x="990372" y="2026883"/>
                  <a:pt x="983273" y="2034950"/>
                  <a:pt x="983381" y="2052696"/>
                </a:cubicBezTo>
                <a:cubicBezTo>
                  <a:pt x="983703" y="2170255"/>
                  <a:pt x="983703" y="2287813"/>
                  <a:pt x="983381" y="2405371"/>
                </a:cubicBezTo>
                <a:cubicBezTo>
                  <a:pt x="983381" y="2424623"/>
                  <a:pt x="990910" y="2433766"/>
                  <a:pt x="1010915" y="2431292"/>
                </a:cubicBezTo>
                <a:cubicBezTo>
                  <a:pt x="1042214" y="2427312"/>
                  <a:pt x="1073727" y="2427850"/>
                  <a:pt x="1105026" y="2430109"/>
                </a:cubicBezTo>
                <a:cubicBezTo>
                  <a:pt x="1129656" y="2431830"/>
                  <a:pt x="1139982" y="2423548"/>
                  <a:pt x="1139336" y="2397627"/>
                </a:cubicBezTo>
                <a:cubicBezTo>
                  <a:pt x="1137938" y="2340945"/>
                  <a:pt x="1138906" y="2284156"/>
                  <a:pt x="1138906" y="2227367"/>
                </a:cubicBezTo>
                <a:close/>
                <a:moveTo>
                  <a:pt x="401505" y="1037803"/>
                </a:moveTo>
                <a:cubicBezTo>
                  <a:pt x="401505" y="979938"/>
                  <a:pt x="400860" y="922181"/>
                  <a:pt x="401828" y="864316"/>
                </a:cubicBezTo>
                <a:cubicBezTo>
                  <a:pt x="402258" y="841407"/>
                  <a:pt x="393224" y="833985"/>
                  <a:pt x="370960" y="835061"/>
                </a:cubicBezTo>
                <a:cubicBezTo>
                  <a:pt x="338586" y="836782"/>
                  <a:pt x="306104" y="836459"/>
                  <a:pt x="273622" y="836136"/>
                </a:cubicBezTo>
                <a:cubicBezTo>
                  <a:pt x="254692" y="835921"/>
                  <a:pt x="245980" y="843127"/>
                  <a:pt x="246088" y="862918"/>
                </a:cubicBezTo>
                <a:cubicBezTo>
                  <a:pt x="246518" y="979615"/>
                  <a:pt x="246518" y="1096206"/>
                  <a:pt x="246088" y="1212903"/>
                </a:cubicBezTo>
                <a:cubicBezTo>
                  <a:pt x="246088" y="1231188"/>
                  <a:pt x="253617" y="1238501"/>
                  <a:pt x="271578" y="1238286"/>
                </a:cubicBezTo>
                <a:cubicBezTo>
                  <a:pt x="305028" y="1237856"/>
                  <a:pt x="338586" y="1237318"/>
                  <a:pt x="372035" y="1238501"/>
                </a:cubicBezTo>
                <a:cubicBezTo>
                  <a:pt x="394622" y="1239362"/>
                  <a:pt x="402366" y="1230435"/>
                  <a:pt x="401936" y="1208063"/>
                </a:cubicBezTo>
                <a:cubicBezTo>
                  <a:pt x="400860" y="1151274"/>
                  <a:pt x="401613" y="1094485"/>
                  <a:pt x="401613" y="1037695"/>
                </a:cubicBezTo>
                <a:close/>
                <a:moveTo>
                  <a:pt x="401505" y="2227582"/>
                </a:moveTo>
                <a:lnTo>
                  <a:pt x="401505" y="2227582"/>
                </a:lnTo>
                <a:cubicBezTo>
                  <a:pt x="401505" y="2169717"/>
                  <a:pt x="400968" y="2111852"/>
                  <a:pt x="401828" y="2053987"/>
                </a:cubicBezTo>
                <a:cubicBezTo>
                  <a:pt x="402043" y="2034197"/>
                  <a:pt x="394407" y="2026668"/>
                  <a:pt x="374939" y="2027098"/>
                </a:cubicBezTo>
                <a:cubicBezTo>
                  <a:pt x="340414" y="2027959"/>
                  <a:pt x="305889" y="2027959"/>
                  <a:pt x="271363" y="2027206"/>
                </a:cubicBezTo>
                <a:cubicBezTo>
                  <a:pt x="252971" y="2026883"/>
                  <a:pt x="246195" y="2034627"/>
                  <a:pt x="246195" y="2052589"/>
                </a:cubicBezTo>
                <a:cubicBezTo>
                  <a:pt x="246518" y="2169394"/>
                  <a:pt x="246626" y="2286092"/>
                  <a:pt x="246195" y="2402897"/>
                </a:cubicBezTo>
                <a:cubicBezTo>
                  <a:pt x="246195" y="2423333"/>
                  <a:pt x="256413" y="2429141"/>
                  <a:pt x="274698" y="2428926"/>
                </a:cubicBezTo>
                <a:cubicBezTo>
                  <a:pt x="307179" y="2428388"/>
                  <a:pt x="339661" y="2428065"/>
                  <a:pt x="372143" y="2429033"/>
                </a:cubicBezTo>
                <a:cubicBezTo>
                  <a:pt x="394837" y="2429786"/>
                  <a:pt x="402258" y="2419998"/>
                  <a:pt x="401936" y="2398057"/>
                </a:cubicBezTo>
                <a:cubicBezTo>
                  <a:pt x="400968" y="2341268"/>
                  <a:pt x="401613" y="2284371"/>
                  <a:pt x="401613" y="2227474"/>
                </a:cubicBezTo>
                <a:close/>
                <a:moveTo>
                  <a:pt x="1356276" y="2225108"/>
                </a:moveTo>
                <a:cubicBezTo>
                  <a:pt x="1356276" y="2282973"/>
                  <a:pt x="1356921" y="2340838"/>
                  <a:pt x="1355953" y="2398703"/>
                </a:cubicBezTo>
                <a:cubicBezTo>
                  <a:pt x="1355630" y="2421074"/>
                  <a:pt x="1364127" y="2429894"/>
                  <a:pt x="1386284" y="2429141"/>
                </a:cubicBezTo>
                <a:cubicBezTo>
                  <a:pt x="1418765" y="2428173"/>
                  <a:pt x="1451247" y="2428495"/>
                  <a:pt x="1483729" y="2429033"/>
                </a:cubicBezTo>
                <a:cubicBezTo>
                  <a:pt x="1502443" y="2429356"/>
                  <a:pt x="1511586" y="2422472"/>
                  <a:pt x="1511586" y="2402359"/>
                </a:cubicBezTo>
                <a:cubicBezTo>
                  <a:pt x="1511155" y="2285662"/>
                  <a:pt x="1511155" y="2168964"/>
                  <a:pt x="1511586" y="2052159"/>
                </a:cubicBezTo>
                <a:cubicBezTo>
                  <a:pt x="1511586" y="2033874"/>
                  <a:pt x="1504057" y="2026776"/>
                  <a:pt x="1485988" y="2027098"/>
                </a:cubicBezTo>
                <a:cubicBezTo>
                  <a:pt x="1452538" y="2027743"/>
                  <a:pt x="1418980" y="2028281"/>
                  <a:pt x="1385531" y="2026883"/>
                </a:cubicBezTo>
                <a:cubicBezTo>
                  <a:pt x="1362406" y="2025915"/>
                  <a:pt x="1355630" y="2035810"/>
                  <a:pt x="1356060" y="2057537"/>
                </a:cubicBezTo>
                <a:cubicBezTo>
                  <a:pt x="1357029" y="2113358"/>
                  <a:pt x="1356383" y="2169179"/>
                  <a:pt x="1356383" y="2225000"/>
                </a:cubicBezTo>
                <a:close/>
                <a:moveTo>
                  <a:pt x="610916" y="379348"/>
                </a:moveTo>
                <a:cubicBezTo>
                  <a:pt x="610916" y="438289"/>
                  <a:pt x="611454" y="497229"/>
                  <a:pt x="610701" y="556169"/>
                </a:cubicBezTo>
                <a:cubicBezTo>
                  <a:pt x="610486" y="577143"/>
                  <a:pt x="618553" y="585425"/>
                  <a:pt x="639526" y="584672"/>
                </a:cubicBezTo>
                <a:cubicBezTo>
                  <a:pt x="671040" y="583596"/>
                  <a:pt x="702553" y="583704"/>
                  <a:pt x="733960" y="584672"/>
                </a:cubicBezTo>
                <a:cubicBezTo>
                  <a:pt x="754288" y="585317"/>
                  <a:pt x="763752" y="578218"/>
                  <a:pt x="763645" y="556815"/>
                </a:cubicBezTo>
                <a:cubicBezTo>
                  <a:pt x="763107" y="440009"/>
                  <a:pt x="763215" y="323097"/>
                  <a:pt x="763537" y="206291"/>
                </a:cubicBezTo>
                <a:cubicBezTo>
                  <a:pt x="763537" y="187039"/>
                  <a:pt x="755578" y="178650"/>
                  <a:pt x="736111" y="179080"/>
                </a:cubicBezTo>
                <a:cubicBezTo>
                  <a:pt x="706640" y="179725"/>
                  <a:pt x="677063" y="180478"/>
                  <a:pt x="647700" y="178757"/>
                </a:cubicBezTo>
                <a:cubicBezTo>
                  <a:pt x="620381" y="177144"/>
                  <a:pt x="609410" y="186179"/>
                  <a:pt x="610378" y="214896"/>
                </a:cubicBezTo>
                <a:cubicBezTo>
                  <a:pt x="612207" y="269749"/>
                  <a:pt x="610916" y="324602"/>
                  <a:pt x="611024" y="379456"/>
                </a:cubicBezTo>
                <a:close/>
                <a:moveTo>
                  <a:pt x="610916" y="1752401"/>
                </a:moveTo>
                <a:cubicBezTo>
                  <a:pt x="610916" y="1768642"/>
                  <a:pt x="612207" y="1784991"/>
                  <a:pt x="610593" y="1801017"/>
                </a:cubicBezTo>
                <a:cubicBezTo>
                  <a:pt x="608012" y="1828443"/>
                  <a:pt x="620381" y="1836833"/>
                  <a:pt x="646194" y="1835219"/>
                </a:cubicBezTo>
                <a:cubicBezTo>
                  <a:pt x="673513" y="1833498"/>
                  <a:pt x="701048" y="1833498"/>
                  <a:pt x="728259" y="1835219"/>
                </a:cubicBezTo>
                <a:cubicBezTo>
                  <a:pt x="754395" y="1836833"/>
                  <a:pt x="765043" y="1827690"/>
                  <a:pt x="763860" y="1800694"/>
                </a:cubicBezTo>
                <a:cubicBezTo>
                  <a:pt x="761601" y="1751111"/>
                  <a:pt x="760526" y="1701313"/>
                  <a:pt x="761064" y="1651622"/>
                </a:cubicBezTo>
                <a:cubicBezTo>
                  <a:pt x="761816" y="1590208"/>
                  <a:pt x="764290" y="1528686"/>
                  <a:pt x="766764" y="1467272"/>
                </a:cubicBezTo>
                <a:cubicBezTo>
                  <a:pt x="767732" y="1443717"/>
                  <a:pt x="764398" y="1427369"/>
                  <a:pt x="734605" y="1429305"/>
                </a:cubicBezTo>
                <a:cubicBezTo>
                  <a:pt x="705350" y="1431133"/>
                  <a:pt x="675664" y="1431779"/>
                  <a:pt x="646517" y="1429628"/>
                </a:cubicBezTo>
                <a:cubicBezTo>
                  <a:pt x="617692" y="1427476"/>
                  <a:pt x="609948" y="1439092"/>
                  <a:pt x="610271" y="1466304"/>
                </a:cubicBezTo>
                <a:cubicBezTo>
                  <a:pt x="611454" y="1561706"/>
                  <a:pt x="610701" y="1657107"/>
                  <a:pt x="610809" y="1752401"/>
                </a:cubicBezTo>
                <a:close/>
                <a:moveTo>
                  <a:pt x="610916" y="1035006"/>
                </a:moveTo>
                <a:cubicBezTo>
                  <a:pt x="610916" y="1092979"/>
                  <a:pt x="611346" y="1150844"/>
                  <a:pt x="610701" y="1208709"/>
                </a:cubicBezTo>
                <a:cubicBezTo>
                  <a:pt x="610486" y="1228606"/>
                  <a:pt x="616724" y="1239147"/>
                  <a:pt x="638558" y="1238501"/>
                </a:cubicBezTo>
                <a:cubicBezTo>
                  <a:pt x="671040" y="1237534"/>
                  <a:pt x="703629" y="1237749"/>
                  <a:pt x="736111" y="1238501"/>
                </a:cubicBezTo>
                <a:cubicBezTo>
                  <a:pt x="755578" y="1238824"/>
                  <a:pt x="763537" y="1230435"/>
                  <a:pt x="763537" y="1211182"/>
                </a:cubicBezTo>
                <a:cubicBezTo>
                  <a:pt x="763215" y="1095345"/>
                  <a:pt x="763215" y="979508"/>
                  <a:pt x="763537" y="863671"/>
                </a:cubicBezTo>
                <a:cubicBezTo>
                  <a:pt x="763537" y="844310"/>
                  <a:pt x="754610" y="836136"/>
                  <a:pt x="735680" y="836351"/>
                </a:cubicBezTo>
                <a:cubicBezTo>
                  <a:pt x="705242" y="836674"/>
                  <a:pt x="674589" y="838072"/>
                  <a:pt x="644258" y="835599"/>
                </a:cubicBezTo>
                <a:cubicBezTo>
                  <a:pt x="618875" y="833555"/>
                  <a:pt x="609948" y="841622"/>
                  <a:pt x="610593" y="867327"/>
                </a:cubicBezTo>
                <a:cubicBezTo>
                  <a:pt x="611992" y="923149"/>
                  <a:pt x="611024" y="979077"/>
                  <a:pt x="611024" y="1035006"/>
                </a:cubicBezTo>
                <a:close/>
                <a:moveTo>
                  <a:pt x="610916" y="2227259"/>
                </a:moveTo>
                <a:cubicBezTo>
                  <a:pt x="610916" y="2284156"/>
                  <a:pt x="611454" y="2341053"/>
                  <a:pt x="610701" y="2397950"/>
                </a:cubicBezTo>
                <a:cubicBezTo>
                  <a:pt x="610378" y="2419676"/>
                  <a:pt x="618337" y="2429786"/>
                  <a:pt x="640924" y="2429141"/>
                </a:cubicBezTo>
                <a:cubicBezTo>
                  <a:pt x="671362" y="2428280"/>
                  <a:pt x="701908" y="2428280"/>
                  <a:pt x="732346" y="2429141"/>
                </a:cubicBezTo>
                <a:cubicBezTo>
                  <a:pt x="753965" y="2429678"/>
                  <a:pt x="763860" y="2421397"/>
                  <a:pt x="763752" y="2398918"/>
                </a:cubicBezTo>
                <a:cubicBezTo>
                  <a:pt x="763215" y="2284048"/>
                  <a:pt x="763322" y="2169287"/>
                  <a:pt x="763752" y="2054417"/>
                </a:cubicBezTo>
                <a:cubicBezTo>
                  <a:pt x="763752" y="2035165"/>
                  <a:pt x="756116" y="2026668"/>
                  <a:pt x="736433" y="2027206"/>
                </a:cubicBezTo>
                <a:cubicBezTo>
                  <a:pt x="705995" y="2027959"/>
                  <a:pt x="675342" y="2028819"/>
                  <a:pt x="645011" y="2026883"/>
                </a:cubicBezTo>
                <a:cubicBezTo>
                  <a:pt x="617369" y="2025162"/>
                  <a:pt x="609948" y="2036886"/>
                  <a:pt x="610593" y="2062699"/>
                </a:cubicBezTo>
                <a:cubicBezTo>
                  <a:pt x="611992" y="2117552"/>
                  <a:pt x="611024" y="2172406"/>
                  <a:pt x="611024" y="2227259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4" name="Forma libre: forma 43">
            <a:extLst>
              <a:ext uri="{FF2B5EF4-FFF2-40B4-BE49-F238E27FC236}">
                <a16:creationId xmlns:a16="http://schemas.microsoft.com/office/drawing/2014/main" id="{B09FC837-7D97-4279-A648-2F2A0A5A3B33}"/>
              </a:ext>
            </a:extLst>
          </p:cNvPr>
          <p:cNvSpPr/>
          <p:nvPr/>
        </p:nvSpPr>
        <p:spPr>
          <a:xfrm>
            <a:off x="2660142" y="2830646"/>
            <a:ext cx="2057478" cy="2175143"/>
          </a:xfrm>
          <a:custGeom>
            <a:avLst/>
            <a:gdLst>
              <a:gd name="connsiteX0" fmla="*/ 215 w 2057478"/>
              <a:gd name="connsiteY0" fmla="*/ 625695 h 2175143"/>
              <a:gd name="connsiteX1" fmla="*/ 415272 w 2057478"/>
              <a:gd name="connsiteY1" fmla="*/ 21018 h 2175143"/>
              <a:gd name="connsiteX2" fmla="*/ 1053399 w 2057478"/>
              <a:gd name="connsiteY2" fmla="*/ 270224 h 2175143"/>
              <a:gd name="connsiteX3" fmla="*/ 1016830 w 2057478"/>
              <a:gd name="connsiteY3" fmla="*/ 921903 h 2175143"/>
              <a:gd name="connsiteX4" fmla="*/ 1019626 w 2057478"/>
              <a:gd name="connsiteY4" fmla="*/ 967184 h 2175143"/>
              <a:gd name="connsiteX5" fmla="*/ 1081471 w 2057478"/>
              <a:gd name="connsiteY5" fmla="*/ 1034406 h 2175143"/>
              <a:gd name="connsiteX6" fmla="*/ 1112124 w 2057478"/>
              <a:gd name="connsiteY6" fmla="*/ 1037633 h 2175143"/>
              <a:gd name="connsiteX7" fmla="*/ 1269047 w 2057478"/>
              <a:gd name="connsiteY7" fmla="*/ 1059789 h 2175143"/>
              <a:gd name="connsiteX8" fmla="*/ 1890288 w 2057478"/>
              <a:gd name="connsiteY8" fmla="*/ 1738680 h 2175143"/>
              <a:gd name="connsiteX9" fmla="*/ 2023657 w 2057478"/>
              <a:gd name="connsiteY9" fmla="*/ 1885063 h 2175143"/>
              <a:gd name="connsiteX10" fmla="*/ 2011073 w 2057478"/>
              <a:gd name="connsiteY10" fmla="*/ 2060163 h 2175143"/>
              <a:gd name="connsiteX11" fmla="*/ 1930944 w 2057478"/>
              <a:gd name="connsiteY11" fmla="*/ 2135129 h 2175143"/>
              <a:gd name="connsiteX12" fmla="*/ 1741108 w 2057478"/>
              <a:gd name="connsiteY12" fmla="*/ 2125879 h 2175143"/>
              <a:gd name="connsiteX13" fmla="*/ 1253452 w 2057478"/>
              <a:gd name="connsiteY13" fmla="*/ 1593264 h 2175143"/>
              <a:gd name="connsiteX14" fmla="*/ 992415 w 2057478"/>
              <a:gd name="connsiteY14" fmla="*/ 1307490 h 2175143"/>
              <a:gd name="connsiteX15" fmla="*/ 981336 w 2057478"/>
              <a:gd name="connsiteY15" fmla="*/ 1159278 h 2175143"/>
              <a:gd name="connsiteX16" fmla="*/ 978432 w 2057478"/>
              <a:gd name="connsiteY16" fmla="*/ 1115288 h 2175143"/>
              <a:gd name="connsiteX17" fmla="*/ 927558 w 2057478"/>
              <a:gd name="connsiteY17" fmla="*/ 1058714 h 2175143"/>
              <a:gd name="connsiteX18" fmla="*/ 872598 w 2057478"/>
              <a:gd name="connsiteY18" fmla="*/ 1050970 h 2175143"/>
              <a:gd name="connsiteX19" fmla="*/ 319870 w 2057478"/>
              <a:gd name="connsiteY19" fmla="*/ 1081516 h 2175143"/>
              <a:gd name="connsiteX20" fmla="*/ 0 w 2057478"/>
              <a:gd name="connsiteY20" fmla="*/ 625588 h 2175143"/>
              <a:gd name="connsiteX21" fmla="*/ 713308 w 2057478"/>
              <a:gd name="connsiteY21" fmla="*/ 569229 h 2175143"/>
              <a:gd name="connsiteX22" fmla="*/ 710727 w 2057478"/>
              <a:gd name="connsiteY22" fmla="*/ 308622 h 2175143"/>
              <a:gd name="connsiteX23" fmla="*/ 684053 w 2057478"/>
              <a:gd name="connsiteY23" fmla="*/ 282486 h 2175143"/>
              <a:gd name="connsiteX24" fmla="*/ 504435 w 2057478"/>
              <a:gd name="connsiteY24" fmla="*/ 282486 h 2175143"/>
              <a:gd name="connsiteX25" fmla="*/ 477546 w 2057478"/>
              <a:gd name="connsiteY25" fmla="*/ 311311 h 2175143"/>
              <a:gd name="connsiteX26" fmla="*/ 477331 w 2057478"/>
              <a:gd name="connsiteY26" fmla="*/ 853175 h 2175143"/>
              <a:gd name="connsiteX27" fmla="*/ 513685 w 2057478"/>
              <a:gd name="connsiteY27" fmla="*/ 887593 h 2175143"/>
              <a:gd name="connsiteX28" fmla="*/ 678030 w 2057478"/>
              <a:gd name="connsiteY28" fmla="*/ 887808 h 2175143"/>
              <a:gd name="connsiteX29" fmla="*/ 713738 w 2057478"/>
              <a:gd name="connsiteY29" fmla="*/ 850379 h 2175143"/>
              <a:gd name="connsiteX30" fmla="*/ 713200 w 2057478"/>
              <a:gd name="connsiteY30" fmla="*/ 569229 h 2175143"/>
              <a:gd name="connsiteX31" fmla="*/ 253831 w 2057478"/>
              <a:gd name="connsiteY31" fmla="*/ 881140 h 2175143"/>
              <a:gd name="connsiteX32" fmla="*/ 252863 w 2057478"/>
              <a:gd name="connsiteY32" fmla="*/ 261835 h 2175143"/>
              <a:gd name="connsiteX33" fmla="*/ 253831 w 2057478"/>
              <a:gd name="connsiteY33" fmla="*/ 881140 h 2175143"/>
              <a:gd name="connsiteX34" fmla="*/ 937884 w 2057478"/>
              <a:gd name="connsiteY34" fmla="*/ 814240 h 2175143"/>
              <a:gd name="connsiteX35" fmla="*/ 937884 w 2057478"/>
              <a:gd name="connsiteY35" fmla="*/ 328197 h 2175143"/>
              <a:gd name="connsiteX36" fmla="*/ 937884 w 2057478"/>
              <a:gd name="connsiteY36" fmla="*/ 814240 h 2175143"/>
              <a:gd name="connsiteX37" fmla="*/ 728688 w 2057478"/>
              <a:gd name="connsiteY37" fmla="*/ 159120 h 2175143"/>
              <a:gd name="connsiteX38" fmla="*/ 405484 w 2057478"/>
              <a:gd name="connsiteY38" fmla="*/ 159120 h 2175143"/>
              <a:gd name="connsiteX39" fmla="*/ 728688 w 2057478"/>
              <a:gd name="connsiteY39" fmla="*/ 159120 h 2175143"/>
              <a:gd name="connsiteX40" fmla="*/ 716105 w 2057478"/>
              <a:gd name="connsiteY40" fmla="*/ 985038 h 2175143"/>
              <a:gd name="connsiteX41" fmla="*/ 417100 w 2057478"/>
              <a:gd name="connsiteY41" fmla="*/ 985038 h 2175143"/>
              <a:gd name="connsiteX42" fmla="*/ 716105 w 2057478"/>
              <a:gd name="connsiteY42" fmla="*/ 985038 h 217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2057477" h="2175143">
                <a:moveTo>
                  <a:pt x="215" y="625695"/>
                </a:moveTo>
                <a:cubicBezTo>
                  <a:pt x="215" y="311741"/>
                  <a:pt x="166926" y="90929"/>
                  <a:pt x="415272" y="21018"/>
                </a:cubicBezTo>
                <a:cubicBezTo>
                  <a:pt x="657917" y="-47279"/>
                  <a:pt x="919169" y="54791"/>
                  <a:pt x="1053399" y="270224"/>
                </a:cubicBezTo>
                <a:cubicBezTo>
                  <a:pt x="1178593" y="471353"/>
                  <a:pt x="1165149" y="725077"/>
                  <a:pt x="1016830" y="921903"/>
                </a:cubicBezTo>
                <a:cubicBezTo>
                  <a:pt x="1001879" y="941693"/>
                  <a:pt x="1004568" y="952126"/>
                  <a:pt x="1019626" y="967184"/>
                </a:cubicBezTo>
                <a:cubicBezTo>
                  <a:pt x="1041137" y="988803"/>
                  <a:pt x="1061680" y="1011389"/>
                  <a:pt x="1081471" y="1034406"/>
                </a:cubicBezTo>
                <a:cubicBezTo>
                  <a:pt x="1091688" y="1046237"/>
                  <a:pt x="1099217" y="1045377"/>
                  <a:pt x="1112124" y="1037633"/>
                </a:cubicBezTo>
                <a:cubicBezTo>
                  <a:pt x="1168698" y="1003860"/>
                  <a:pt x="1224734" y="1011497"/>
                  <a:pt x="1269047" y="1059789"/>
                </a:cubicBezTo>
                <a:cubicBezTo>
                  <a:pt x="1476414" y="1285871"/>
                  <a:pt x="1683243" y="1512383"/>
                  <a:pt x="1890288" y="1738680"/>
                </a:cubicBezTo>
                <a:cubicBezTo>
                  <a:pt x="1934816" y="1787402"/>
                  <a:pt x="1980957" y="1834727"/>
                  <a:pt x="2023657" y="1885063"/>
                </a:cubicBezTo>
                <a:cubicBezTo>
                  <a:pt x="2073455" y="1943788"/>
                  <a:pt x="2067432" y="2007568"/>
                  <a:pt x="2011073" y="2060163"/>
                </a:cubicBezTo>
                <a:cubicBezTo>
                  <a:pt x="1984291" y="2085116"/>
                  <a:pt x="1957725" y="2110284"/>
                  <a:pt x="1930944" y="2135129"/>
                </a:cubicBezTo>
                <a:cubicBezTo>
                  <a:pt x="1869530" y="2192134"/>
                  <a:pt x="1797145" y="2187509"/>
                  <a:pt x="1741108" y="2125879"/>
                </a:cubicBezTo>
                <a:cubicBezTo>
                  <a:pt x="1579022" y="1947875"/>
                  <a:pt x="1415968" y="1770731"/>
                  <a:pt x="1253452" y="1593264"/>
                </a:cubicBezTo>
                <a:cubicBezTo>
                  <a:pt x="1166332" y="1498078"/>
                  <a:pt x="1079104" y="1402999"/>
                  <a:pt x="992415" y="1307490"/>
                </a:cubicBezTo>
                <a:cubicBezTo>
                  <a:pt x="952404" y="1263392"/>
                  <a:pt x="947779" y="1208646"/>
                  <a:pt x="981336" y="1159278"/>
                </a:cubicBezTo>
                <a:cubicBezTo>
                  <a:pt x="993275" y="1141747"/>
                  <a:pt x="994458" y="1130346"/>
                  <a:pt x="978432" y="1115288"/>
                </a:cubicBezTo>
                <a:cubicBezTo>
                  <a:pt x="960040" y="1097972"/>
                  <a:pt x="942939" y="1078827"/>
                  <a:pt x="927558" y="1058714"/>
                </a:cubicBezTo>
                <a:cubicBezTo>
                  <a:pt x="910780" y="1036987"/>
                  <a:pt x="896798" y="1036235"/>
                  <a:pt x="872598" y="1050970"/>
                </a:cubicBezTo>
                <a:cubicBezTo>
                  <a:pt x="694271" y="1159171"/>
                  <a:pt x="506802" y="1172938"/>
                  <a:pt x="319870" y="1081516"/>
                </a:cubicBezTo>
                <a:cubicBezTo>
                  <a:pt x="110137" y="979015"/>
                  <a:pt x="8282" y="802409"/>
                  <a:pt x="0" y="625588"/>
                </a:cubicBezTo>
                <a:close/>
                <a:moveTo>
                  <a:pt x="713308" y="569229"/>
                </a:moveTo>
                <a:cubicBezTo>
                  <a:pt x="711480" y="493187"/>
                  <a:pt x="715997" y="400904"/>
                  <a:pt x="710727" y="308622"/>
                </a:cubicBezTo>
                <a:cubicBezTo>
                  <a:pt x="709651" y="289262"/>
                  <a:pt x="704273" y="282056"/>
                  <a:pt x="684053" y="282486"/>
                </a:cubicBezTo>
                <a:cubicBezTo>
                  <a:pt x="624252" y="283669"/>
                  <a:pt x="564344" y="283992"/>
                  <a:pt x="504435" y="282486"/>
                </a:cubicBezTo>
                <a:cubicBezTo>
                  <a:pt x="481311" y="281840"/>
                  <a:pt x="477546" y="291736"/>
                  <a:pt x="477546" y="311311"/>
                </a:cubicBezTo>
                <a:cubicBezTo>
                  <a:pt x="477977" y="491896"/>
                  <a:pt x="478192" y="672590"/>
                  <a:pt x="477331" y="853175"/>
                </a:cubicBezTo>
                <a:cubicBezTo>
                  <a:pt x="477224" y="880602"/>
                  <a:pt x="488302" y="888131"/>
                  <a:pt x="513685" y="887593"/>
                </a:cubicBezTo>
                <a:cubicBezTo>
                  <a:pt x="568431" y="886410"/>
                  <a:pt x="623284" y="885980"/>
                  <a:pt x="678030" y="887808"/>
                </a:cubicBezTo>
                <a:cubicBezTo>
                  <a:pt x="706855" y="888776"/>
                  <a:pt x="714168" y="877590"/>
                  <a:pt x="713738" y="850379"/>
                </a:cubicBezTo>
                <a:cubicBezTo>
                  <a:pt x="712340" y="762076"/>
                  <a:pt x="713200" y="673773"/>
                  <a:pt x="713200" y="569229"/>
                </a:cubicBezTo>
                <a:close/>
                <a:moveTo>
                  <a:pt x="253831" y="881140"/>
                </a:moveTo>
                <a:cubicBezTo>
                  <a:pt x="259101" y="840484"/>
                  <a:pt x="257811" y="285390"/>
                  <a:pt x="252863" y="261835"/>
                </a:cubicBezTo>
                <a:cubicBezTo>
                  <a:pt x="84324" y="403271"/>
                  <a:pt x="72277" y="720344"/>
                  <a:pt x="253831" y="881140"/>
                </a:cubicBezTo>
                <a:close/>
                <a:moveTo>
                  <a:pt x="937884" y="814240"/>
                </a:moveTo>
                <a:cubicBezTo>
                  <a:pt x="1044472" y="681302"/>
                  <a:pt x="1035867" y="440377"/>
                  <a:pt x="937884" y="328197"/>
                </a:cubicBezTo>
                <a:lnTo>
                  <a:pt x="937884" y="814240"/>
                </a:lnTo>
                <a:close/>
                <a:moveTo>
                  <a:pt x="728688" y="159120"/>
                </a:moveTo>
                <a:cubicBezTo>
                  <a:pt x="620810" y="113516"/>
                  <a:pt x="513040" y="114161"/>
                  <a:pt x="405484" y="159120"/>
                </a:cubicBezTo>
                <a:lnTo>
                  <a:pt x="728688" y="159120"/>
                </a:lnTo>
                <a:close/>
                <a:moveTo>
                  <a:pt x="716105" y="985038"/>
                </a:moveTo>
                <a:lnTo>
                  <a:pt x="417100" y="985038"/>
                </a:lnTo>
                <a:cubicBezTo>
                  <a:pt x="516482" y="1024296"/>
                  <a:pt x="616078" y="1025264"/>
                  <a:pt x="716105" y="985038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5" name="Forma libre: forma 44">
            <a:extLst>
              <a:ext uri="{FF2B5EF4-FFF2-40B4-BE49-F238E27FC236}">
                <a16:creationId xmlns:a16="http://schemas.microsoft.com/office/drawing/2014/main" id="{1CA2E15C-2B16-4705-92F4-5F50CAEED94A}"/>
              </a:ext>
            </a:extLst>
          </p:cNvPr>
          <p:cNvSpPr/>
          <p:nvPr/>
        </p:nvSpPr>
        <p:spPr>
          <a:xfrm>
            <a:off x="3655336" y="1111723"/>
            <a:ext cx="785290" cy="663113"/>
          </a:xfrm>
          <a:custGeom>
            <a:avLst/>
            <a:gdLst>
              <a:gd name="connsiteX0" fmla="*/ 555 w 785290"/>
              <a:gd name="connsiteY0" fmla="*/ 330535 h 663113"/>
              <a:gd name="connsiteX1" fmla="*/ 17 w 785290"/>
              <a:gd name="connsiteY1" fmla="*/ 41103 h 663113"/>
              <a:gd name="connsiteX2" fmla="*/ 39274 w 785290"/>
              <a:gd name="connsiteY2" fmla="*/ 17 h 663113"/>
              <a:gd name="connsiteX3" fmla="*/ 362264 w 785290"/>
              <a:gd name="connsiteY3" fmla="*/ 232 h 663113"/>
              <a:gd name="connsiteX4" fmla="*/ 399048 w 785290"/>
              <a:gd name="connsiteY4" fmla="*/ 37661 h 663113"/>
              <a:gd name="connsiteX5" fmla="*/ 398187 w 785290"/>
              <a:gd name="connsiteY5" fmla="*/ 265894 h 663113"/>
              <a:gd name="connsiteX6" fmla="*/ 433143 w 785290"/>
              <a:gd name="connsiteY6" fmla="*/ 301065 h 663113"/>
              <a:gd name="connsiteX7" fmla="*/ 746990 w 785290"/>
              <a:gd name="connsiteY7" fmla="*/ 300312 h 663113"/>
              <a:gd name="connsiteX8" fmla="*/ 785279 w 785290"/>
              <a:gd name="connsiteY8" fmla="*/ 336236 h 663113"/>
              <a:gd name="connsiteX9" fmla="*/ 784204 w 785290"/>
              <a:gd name="connsiteY9" fmla="*/ 634594 h 663113"/>
              <a:gd name="connsiteX10" fmla="*/ 754518 w 785290"/>
              <a:gd name="connsiteY10" fmla="*/ 662666 h 663113"/>
              <a:gd name="connsiteX11" fmla="*/ 644812 w 785290"/>
              <a:gd name="connsiteY11" fmla="*/ 662666 h 663113"/>
              <a:gd name="connsiteX12" fmla="*/ 616095 w 785290"/>
              <a:gd name="connsiteY12" fmla="*/ 636746 h 663113"/>
              <a:gd name="connsiteX13" fmla="*/ 586194 w 785290"/>
              <a:gd name="connsiteY13" fmla="*/ 612761 h 663113"/>
              <a:gd name="connsiteX14" fmla="*/ 557477 w 785290"/>
              <a:gd name="connsiteY14" fmla="*/ 638036 h 663113"/>
              <a:gd name="connsiteX15" fmla="*/ 530803 w 785290"/>
              <a:gd name="connsiteY15" fmla="*/ 662559 h 663113"/>
              <a:gd name="connsiteX16" fmla="*/ 253525 w 785290"/>
              <a:gd name="connsiteY16" fmla="*/ 662559 h 663113"/>
              <a:gd name="connsiteX17" fmla="*/ 228357 w 785290"/>
              <a:gd name="connsiteY17" fmla="*/ 636746 h 663113"/>
              <a:gd name="connsiteX18" fmla="*/ 227174 w 785290"/>
              <a:gd name="connsiteY18" fmla="*/ 603296 h 663113"/>
              <a:gd name="connsiteX19" fmla="*/ 199855 w 785290"/>
              <a:gd name="connsiteY19" fmla="*/ 569416 h 663113"/>
              <a:gd name="connsiteX20" fmla="*/ 171460 w 785290"/>
              <a:gd name="connsiteY20" fmla="*/ 602113 h 663113"/>
              <a:gd name="connsiteX21" fmla="*/ 110154 w 785290"/>
              <a:gd name="connsiteY21" fmla="*/ 662559 h 663113"/>
              <a:gd name="connsiteX22" fmla="*/ 34004 w 785290"/>
              <a:gd name="connsiteY22" fmla="*/ 662989 h 663113"/>
              <a:gd name="connsiteX23" fmla="*/ 124 w 785290"/>
              <a:gd name="connsiteY23" fmla="*/ 629217 h 663113"/>
              <a:gd name="connsiteX24" fmla="*/ 447 w 785290"/>
              <a:gd name="connsiteY24" fmla="*/ 330643 h 66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85290" h="663113">
                <a:moveTo>
                  <a:pt x="555" y="330535"/>
                </a:moveTo>
                <a:cubicBezTo>
                  <a:pt x="555" y="234058"/>
                  <a:pt x="1415" y="137581"/>
                  <a:pt x="17" y="41103"/>
                </a:cubicBezTo>
                <a:cubicBezTo>
                  <a:pt x="-414" y="11633"/>
                  <a:pt x="7330" y="-521"/>
                  <a:pt x="39274" y="17"/>
                </a:cubicBezTo>
                <a:cubicBezTo>
                  <a:pt x="146938" y="1738"/>
                  <a:pt x="254601" y="1415"/>
                  <a:pt x="362264" y="232"/>
                </a:cubicBezTo>
                <a:cubicBezTo>
                  <a:pt x="390658" y="-91"/>
                  <a:pt x="399478" y="10235"/>
                  <a:pt x="399048" y="37661"/>
                </a:cubicBezTo>
                <a:cubicBezTo>
                  <a:pt x="397865" y="113703"/>
                  <a:pt x="399585" y="189852"/>
                  <a:pt x="398187" y="265894"/>
                </a:cubicBezTo>
                <a:cubicBezTo>
                  <a:pt x="397649" y="292568"/>
                  <a:pt x="406577" y="301280"/>
                  <a:pt x="433143" y="301065"/>
                </a:cubicBezTo>
                <a:cubicBezTo>
                  <a:pt x="537687" y="299882"/>
                  <a:pt x="642338" y="301280"/>
                  <a:pt x="746990" y="300312"/>
                </a:cubicBezTo>
                <a:cubicBezTo>
                  <a:pt x="773556" y="300097"/>
                  <a:pt x="785710" y="307518"/>
                  <a:pt x="785279" y="336236"/>
                </a:cubicBezTo>
                <a:cubicBezTo>
                  <a:pt x="783881" y="435724"/>
                  <a:pt x="783989" y="535213"/>
                  <a:pt x="784204" y="634594"/>
                </a:cubicBezTo>
                <a:cubicBezTo>
                  <a:pt x="784204" y="656213"/>
                  <a:pt x="774524" y="662989"/>
                  <a:pt x="754518" y="662666"/>
                </a:cubicBezTo>
                <a:cubicBezTo>
                  <a:pt x="717950" y="662021"/>
                  <a:pt x="681381" y="662129"/>
                  <a:pt x="644812" y="662666"/>
                </a:cubicBezTo>
                <a:cubicBezTo>
                  <a:pt x="626420" y="662989"/>
                  <a:pt x="615127" y="656858"/>
                  <a:pt x="616095" y="636746"/>
                </a:cubicBezTo>
                <a:cubicBezTo>
                  <a:pt x="617063" y="614804"/>
                  <a:pt x="603080" y="613083"/>
                  <a:pt x="586194" y="612761"/>
                </a:cubicBezTo>
                <a:cubicBezTo>
                  <a:pt x="568125" y="612438"/>
                  <a:pt x="556401" y="617063"/>
                  <a:pt x="557477" y="638036"/>
                </a:cubicBezTo>
                <a:cubicBezTo>
                  <a:pt x="558552" y="656643"/>
                  <a:pt x="547904" y="662666"/>
                  <a:pt x="530803" y="662559"/>
                </a:cubicBezTo>
                <a:cubicBezTo>
                  <a:pt x="438413" y="662344"/>
                  <a:pt x="345915" y="662236"/>
                  <a:pt x="253525" y="662559"/>
                </a:cubicBezTo>
                <a:cubicBezTo>
                  <a:pt x="235456" y="662559"/>
                  <a:pt x="227604" y="654707"/>
                  <a:pt x="228357" y="636746"/>
                </a:cubicBezTo>
                <a:cubicBezTo>
                  <a:pt x="228787" y="625667"/>
                  <a:pt x="226959" y="614374"/>
                  <a:pt x="227174" y="603296"/>
                </a:cubicBezTo>
                <a:cubicBezTo>
                  <a:pt x="227604" y="584043"/>
                  <a:pt x="224808" y="569631"/>
                  <a:pt x="199855" y="569416"/>
                </a:cubicBezTo>
                <a:cubicBezTo>
                  <a:pt x="175655" y="569308"/>
                  <a:pt x="171138" y="581892"/>
                  <a:pt x="171460" y="602113"/>
                </a:cubicBezTo>
                <a:cubicBezTo>
                  <a:pt x="172643" y="670733"/>
                  <a:pt x="172428" y="662021"/>
                  <a:pt x="110154" y="662559"/>
                </a:cubicBezTo>
                <a:cubicBezTo>
                  <a:pt x="84770" y="662774"/>
                  <a:pt x="59280" y="661591"/>
                  <a:pt x="34004" y="662989"/>
                </a:cubicBezTo>
                <a:cubicBezTo>
                  <a:pt x="8836" y="664387"/>
                  <a:pt x="-91" y="654062"/>
                  <a:pt x="124" y="629217"/>
                </a:cubicBezTo>
                <a:cubicBezTo>
                  <a:pt x="985" y="529728"/>
                  <a:pt x="447" y="430131"/>
                  <a:pt x="447" y="330643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6" name="Forma libre: forma 45">
            <a:extLst>
              <a:ext uri="{FF2B5EF4-FFF2-40B4-BE49-F238E27FC236}">
                <a16:creationId xmlns:a16="http://schemas.microsoft.com/office/drawing/2014/main" id="{718A1B30-7BE3-49BF-BD25-44D939E04346}"/>
              </a:ext>
            </a:extLst>
          </p:cNvPr>
          <p:cNvSpPr/>
          <p:nvPr/>
        </p:nvSpPr>
        <p:spPr>
          <a:xfrm>
            <a:off x="525648" y="4236445"/>
            <a:ext cx="786786" cy="684976"/>
          </a:xfrm>
          <a:custGeom>
            <a:avLst/>
            <a:gdLst>
              <a:gd name="connsiteX0" fmla="*/ 915 w 786786"/>
              <a:gd name="connsiteY0" fmla="*/ 396231 h 684976"/>
              <a:gd name="connsiteX1" fmla="*/ 270 w 786786"/>
              <a:gd name="connsiteY1" fmla="*/ 207256 h 684976"/>
              <a:gd name="connsiteX2" fmla="*/ 29094 w 786786"/>
              <a:gd name="connsiteY2" fmla="*/ 81846 h 684976"/>
              <a:gd name="connsiteX3" fmla="*/ 62114 w 786786"/>
              <a:gd name="connsiteY3" fmla="*/ 13226 h 684976"/>
              <a:gd name="connsiteX4" fmla="*/ 85884 w 786786"/>
              <a:gd name="connsiteY4" fmla="*/ 13226 h 684976"/>
              <a:gd name="connsiteX5" fmla="*/ 148911 w 786786"/>
              <a:gd name="connsiteY5" fmla="*/ 228229 h 684976"/>
              <a:gd name="connsiteX6" fmla="*/ 184835 w 786786"/>
              <a:gd name="connsiteY6" fmla="*/ 262432 h 684976"/>
              <a:gd name="connsiteX7" fmla="*/ 213767 w 786786"/>
              <a:gd name="connsiteY7" fmla="*/ 234252 h 684976"/>
              <a:gd name="connsiteX8" fmla="*/ 272600 w 786786"/>
              <a:gd name="connsiteY8" fmla="*/ 18281 h 684976"/>
              <a:gd name="connsiteX9" fmla="*/ 285399 w 786786"/>
              <a:gd name="connsiteY9" fmla="*/ 2470 h 684976"/>
              <a:gd name="connsiteX10" fmla="*/ 301210 w 786786"/>
              <a:gd name="connsiteY10" fmla="*/ 18388 h 684976"/>
              <a:gd name="connsiteX11" fmla="*/ 358537 w 786786"/>
              <a:gd name="connsiteY11" fmla="*/ 228552 h 684976"/>
              <a:gd name="connsiteX12" fmla="*/ 391879 w 786786"/>
              <a:gd name="connsiteY12" fmla="*/ 262325 h 684976"/>
              <a:gd name="connsiteX13" fmla="*/ 423393 w 786786"/>
              <a:gd name="connsiteY13" fmla="*/ 229735 h 684976"/>
              <a:gd name="connsiteX14" fmla="*/ 486098 w 786786"/>
              <a:gd name="connsiteY14" fmla="*/ 14302 h 684976"/>
              <a:gd name="connsiteX15" fmla="*/ 500080 w 786786"/>
              <a:gd name="connsiteY15" fmla="*/ 212 h 684976"/>
              <a:gd name="connsiteX16" fmla="*/ 512987 w 786786"/>
              <a:gd name="connsiteY16" fmla="*/ 15807 h 684976"/>
              <a:gd name="connsiteX17" fmla="*/ 564398 w 786786"/>
              <a:gd name="connsiteY17" fmla="*/ 126267 h 684976"/>
              <a:gd name="connsiteX18" fmla="*/ 571067 w 786786"/>
              <a:gd name="connsiteY18" fmla="*/ 222637 h 684976"/>
              <a:gd name="connsiteX19" fmla="*/ 604516 w 786786"/>
              <a:gd name="connsiteY19" fmla="*/ 262754 h 684976"/>
              <a:gd name="connsiteX20" fmla="*/ 636460 w 786786"/>
              <a:gd name="connsiteY20" fmla="*/ 221131 h 684976"/>
              <a:gd name="connsiteX21" fmla="*/ 701747 w 786786"/>
              <a:gd name="connsiteY21" fmla="*/ 9676 h 684976"/>
              <a:gd name="connsiteX22" fmla="*/ 722397 w 786786"/>
              <a:gd name="connsiteY22" fmla="*/ 11182 h 684976"/>
              <a:gd name="connsiteX23" fmla="*/ 786500 w 786786"/>
              <a:gd name="connsiteY23" fmla="*/ 223389 h 684976"/>
              <a:gd name="connsiteX24" fmla="*/ 784887 w 786786"/>
              <a:gd name="connsiteY24" fmla="*/ 607362 h 684976"/>
              <a:gd name="connsiteX25" fmla="*/ 704651 w 786786"/>
              <a:gd name="connsiteY25" fmla="*/ 684910 h 684976"/>
              <a:gd name="connsiteX26" fmla="*/ 636783 w 786786"/>
              <a:gd name="connsiteY26" fmla="*/ 615859 h 684976"/>
              <a:gd name="connsiteX27" fmla="*/ 637106 w 786786"/>
              <a:gd name="connsiteY27" fmla="*/ 561006 h 684976"/>
              <a:gd name="connsiteX28" fmla="*/ 598063 w 786786"/>
              <a:gd name="connsiteY28" fmla="*/ 522286 h 684976"/>
              <a:gd name="connsiteX29" fmla="*/ 571712 w 786786"/>
              <a:gd name="connsiteY29" fmla="*/ 559070 h 684976"/>
              <a:gd name="connsiteX30" fmla="*/ 571497 w 786786"/>
              <a:gd name="connsiteY30" fmla="*/ 635219 h 684976"/>
              <a:gd name="connsiteX31" fmla="*/ 522129 w 786786"/>
              <a:gd name="connsiteY31" fmla="*/ 681576 h 684976"/>
              <a:gd name="connsiteX32" fmla="*/ 464587 w 786786"/>
              <a:gd name="connsiteY32" fmla="*/ 680285 h 684976"/>
              <a:gd name="connsiteX33" fmla="*/ 424684 w 786786"/>
              <a:gd name="connsiteY33" fmla="*/ 636402 h 684976"/>
              <a:gd name="connsiteX34" fmla="*/ 424146 w 786786"/>
              <a:gd name="connsiteY34" fmla="*/ 554123 h 684976"/>
              <a:gd name="connsiteX35" fmla="*/ 387577 w 786786"/>
              <a:gd name="connsiteY35" fmla="*/ 522179 h 684976"/>
              <a:gd name="connsiteX36" fmla="*/ 358322 w 786786"/>
              <a:gd name="connsiteY36" fmla="*/ 554445 h 684976"/>
              <a:gd name="connsiteX37" fmla="*/ 358537 w 786786"/>
              <a:gd name="connsiteY37" fmla="*/ 639737 h 684976"/>
              <a:gd name="connsiteX38" fmla="*/ 322613 w 786786"/>
              <a:gd name="connsiteY38" fmla="*/ 678994 h 684976"/>
              <a:gd name="connsiteX39" fmla="*/ 249583 w 786786"/>
              <a:gd name="connsiteY39" fmla="*/ 678779 h 684976"/>
              <a:gd name="connsiteX40" fmla="*/ 215058 w 786786"/>
              <a:gd name="connsiteY40" fmla="*/ 641027 h 684976"/>
              <a:gd name="connsiteX41" fmla="*/ 214520 w 786786"/>
              <a:gd name="connsiteY41" fmla="*/ 552617 h 684976"/>
              <a:gd name="connsiteX42" fmla="*/ 183221 w 786786"/>
              <a:gd name="connsiteY42" fmla="*/ 523039 h 684976"/>
              <a:gd name="connsiteX43" fmla="*/ 148911 w 786786"/>
              <a:gd name="connsiteY43" fmla="*/ 553154 h 684976"/>
              <a:gd name="connsiteX44" fmla="*/ 148911 w 786786"/>
              <a:gd name="connsiteY44" fmla="*/ 635435 h 684976"/>
              <a:gd name="connsiteX45" fmla="*/ 105459 w 786786"/>
              <a:gd name="connsiteY45" fmla="*/ 678564 h 684976"/>
              <a:gd name="connsiteX46" fmla="*/ 53617 w 786786"/>
              <a:gd name="connsiteY46" fmla="*/ 678564 h 684976"/>
              <a:gd name="connsiteX47" fmla="*/ 1453 w 786786"/>
              <a:gd name="connsiteY47" fmla="*/ 627260 h 684976"/>
              <a:gd name="connsiteX48" fmla="*/ 1453 w 786786"/>
              <a:gd name="connsiteY48" fmla="*/ 395586 h 684976"/>
              <a:gd name="connsiteX49" fmla="*/ 358322 w 786786"/>
              <a:gd name="connsiteY49" fmla="*/ 392251 h 684976"/>
              <a:gd name="connsiteX50" fmla="*/ 358214 w 786786"/>
              <a:gd name="connsiteY50" fmla="*/ 425594 h 684976"/>
              <a:gd name="connsiteX51" fmla="*/ 383382 w 786786"/>
              <a:gd name="connsiteY51" fmla="*/ 450869 h 684976"/>
              <a:gd name="connsiteX52" fmla="*/ 423500 w 786786"/>
              <a:gd name="connsiteY52" fmla="*/ 412257 h 684976"/>
              <a:gd name="connsiteX53" fmla="*/ 423716 w 786786"/>
              <a:gd name="connsiteY53" fmla="*/ 369880 h 684976"/>
              <a:gd name="connsiteX54" fmla="*/ 388222 w 786786"/>
              <a:gd name="connsiteY54" fmla="*/ 334817 h 684976"/>
              <a:gd name="connsiteX55" fmla="*/ 358214 w 786786"/>
              <a:gd name="connsiteY55" fmla="*/ 371171 h 684976"/>
              <a:gd name="connsiteX56" fmla="*/ 358322 w 786786"/>
              <a:gd name="connsiteY56" fmla="*/ 392359 h 684976"/>
              <a:gd name="connsiteX57" fmla="*/ 213875 w 786786"/>
              <a:gd name="connsiteY57" fmla="*/ 393004 h 684976"/>
              <a:gd name="connsiteX58" fmla="*/ 213982 w 786786"/>
              <a:gd name="connsiteY58" fmla="*/ 365685 h 684976"/>
              <a:gd name="connsiteX59" fmla="*/ 181501 w 786786"/>
              <a:gd name="connsiteY59" fmla="*/ 334817 h 684976"/>
              <a:gd name="connsiteX60" fmla="*/ 148589 w 786786"/>
              <a:gd name="connsiteY60" fmla="*/ 365900 h 684976"/>
              <a:gd name="connsiteX61" fmla="*/ 148589 w 786786"/>
              <a:gd name="connsiteY61" fmla="*/ 414408 h 684976"/>
              <a:gd name="connsiteX62" fmla="*/ 181823 w 786786"/>
              <a:gd name="connsiteY62" fmla="*/ 451515 h 684976"/>
              <a:gd name="connsiteX63" fmla="*/ 214090 w 786786"/>
              <a:gd name="connsiteY63" fmla="*/ 414193 h 684976"/>
              <a:gd name="connsiteX64" fmla="*/ 213982 w 786786"/>
              <a:gd name="connsiteY64" fmla="*/ 393004 h 684976"/>
              <a:gd name="connsiteX65" fmla="*/ 636568 w 786786"/>
              <a:gd name="connsiteY65" fmla="*/ 393542 h 684976"/>
              <a:gd name="connsiteX66" fmla="*/ 636568 w 786786"/>
              <a:gd name="connsiteY66" fmla="*/ 372354 h 684976"/>
              <a:gd name="connsiteX67" fmla="*/ 603979 w 786786"/>
              <a:gd name="connsiteY67" fmla="*/ 334494 h 684976"/>
              <a:gd name="connsiteX68" fmla="*/ 571174 w 786786"/>
              <a:gd name="connsiteY68" fmla="*/ 371386 h 684976"/>
              <a:gd name="connsiteX69" fmla="*/ 571174 w 786786"/>
              <a:gd name="connsiteY69" fmla="*/ 413762 h 684976"/>
              <a:gd name="connsiteX70" fmla="*/ 603118 w 786786"/>
              <a:gd name="connsiteY70" fmla="*/ 451407 h 684976"/>
              <a:gd name="connsiteX71" fmla="*/ 636568 w 786786"/>
              <a:gd name="connsiteY71" fmla="*/ 414623 h 684976"/>
              <a:gd name="connsiteX72" fmla="*/ 636568 w 786786"/>
              <a:gd name="connsiteY72" fmla="*/ 393435 h 68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86786" h="684976">
                <a:moveTo>
                  <a:pt x="915" y="396231"/>
                </a:moveTo>
                <a:cubicBezTo>
                  <a:pt x="915" y="333204"/>
                  <a:pt x="3066" y="270176"/>
                  <a:pt x="270" y="207256"/>
                </a:cubicBezTo>
                <a:cubicBezTo>
                  <a:pt x="-1774" y="161868"/>
                  <a:pt x="7798" y="121104"/>
                  <a:pt x="29094" y="81846"/>
                </a:cubicBezTo>
                <a:cubicBezTo>
                  <a:pt x="41248" y="59582"/>
                  <a:pt x="51251" y="36135"/>
                  <a:pt x="62114" y="13226"/>
                </a:cubicBezTo>
                <a:cubicBezTo>
                  <a:pt x="70181" y="-3875"/>
                  <a:pt x="78032" y="-3445"/>
                  <a:pt x="85884" y="13226"/>
                </a:cubicBezTo>
                <a:cubicBezTo>
                  <a:pt x="118150" y="81631"/>
                  <a:pt x="161710" y="146595"/>
                  <a:pt x="148911" y="228229"/>
                </a:cubicBezTo>
                <a:cubicBezTo>
                  <a:pt x="144609" y="255871"/>
                  <a:pt x="159452" y="263292"/>
                  <a:pt x="184835" y="262432"/>
                </a:cubicBezTo>
                <a:cubicBezTo>
                  <a:pt x="204840" y="261679"/>
                  <a:pt x="217101" y="255871"/>
                  <a:pt x="213767" y="234252"/>
                </a:cubicBezTo>
                <a:cubicBezTo>
                  <a:pt x="200968" y="153263"/>
                  <a:pt x="238828" y="86364"/>
                  <a:pt x="272600" y="18281"/>
                </a:cubicBezTo>
                <a:cubicBezTo>
                  <a:pt x="275719" y="12043"/>
                  <a:pt x="277225" y="3331"/>
                  <a:pt x="285399" y="2470"/>
                </a:cubicBezTo>
                <a:cubicBezTo>
                  <a:pt x="295832" y="1395"/>
                  <a:pt x="297876" y="11613"/>
                  <a:pt x="301210" y="18388"/>
                </a:cubicBezTo>
                <a:cubicBezTo>
                  <a:pt x="333907" y="84643"/>
                  <a:pt x="371228" y="149714"/>
                  <a:pt x="358537" y="228552"/>
                </a:cubicBezTo>
                <a:cubicBezTo>
                  <a:pt x="354450" y="253828"/>
                  <a:pt x="367249" y="262325"/>
                  <a:pt x="391879" y="262325"/>
                </a:cubicBezTo>
                <a:cubicBezTo>
                  <a:pt x="415864" y="262325"/>
                  <a:pt x="427050" y="252752"/>
                  <a:pt x="423393" y="229735"/>
                </a:cubicBezTo>
                <a:cubicBezTo>
                  <a:pt x="410271" y="147778"/>
                  <a:pt x="456090" y="83460"/>
                  <a:pt x="486098" y="14302"/>
                </a:cubicBezTo>
                <a:cubicBezTo>
                  <a:pt x="488787" y="8063"/>
                  <a:pt x="491476" y="-434"/>
                  <a:pt x="500080" y="212"/>
                </a:cubicBezTo>
                <a:cubicBezTo>
                  <a:pt x="508254" y="857"/>
                  <a:pt x="509975" y="9569"/>
                  <a:pt x="512987" y="15807"/>
                </a:cubicBezTo>
                <a:cubicBezTo>
                  <a:pt x="530303" y="52591"/>
                  <a:pt x="547835" y="89268"/>
                  <a:pt x="564398" y="126267"/>
                </a:cubicBezTo>
                <a:cubicBezTo>
                  <a:pt x="578273" y="157350"/>
                  <a:pt x="570529" y="190477"/>
                  <a:pt x="571067" y="222637"/>
                </a:cubicBezTo>
                <a:cubicBezTo>
                  <a:pt x="571497" y="246621"/>
                  <a:pt x="572357" y="263185"/>
                  <a:pt x="604516" y="262754"/>
                </a:cubicBezTo>
                <a:cubicBezTo>
                  <a:pt x="636998" y="262325"/>
                  <a:pt x="639902" y="244040"/>
                  <a:pt x="636460" y="221131"/>
                </a:cubicBezTo>
                <a:cubicBezTo>
                  <a:pt x="624307" y="139926"/>
                  <a:pt x="672599" y="77759"/>
                  <a:pt x="701747" y="9676"/>
                </a:cubicBezTo>
                <a:cubicBezTo>
                  <a:pt x="708415" y="-5812"/>
                  <a:pt x="716697" y="-756"/>
                  <a:pt x="722397" y="11182"/>
                </a:cubicBezTo>
                <a:cubicBezTo>
                  <a:pt x="754234" y="78620"/>
                  <a:pt x="790372" y="142508"/>
                  <a:pt x="786500" y="223389"/>
                </a:cubicBezTo>
                <a:cubicBezTo>
                  <a:pt x="780477" y="351165"/>
                  <a:pt x="784887" y="479371"/>
                  <a:pt x="784887" y="607362"/>
                </a:cubicBezTo>
                <a:cubicBezTo>
                  <a:pt x="784887" y="674692"/>
                  <a:pt x="773056" y="685985"/>
                  <a:pt x="704651" y="684910"/>
                </a:cubicBezTo>
                <a:cubicBezTo>
                  <a:pt x="649259" y="684049"/>
                  <a:pt x="637106" y="671788"/>
                  <a:pt x="636783" y="615859"/>
                </a:cubicBezTo>
                <a:cubicBezTo>
                  <a:pt x="636675" y="597575"/>
                  <a:pt x="635170" y="579075"/>
                  <a:pt x="637106" y="561006"/>
                </a:cubicBezTo>
                <a:cubicBezTo>
                  <a:pt x="640225" y="530568"/>
                  <a:pt x="625382" y="522716"/>
                  <a:pt x="598063" y="522286"/>
                </a:cubicBezTo>
                <a:cubicBezTo>
                  <a:pt x="568808" y="521748"/>
                  <a:pt x="571712" y="540678"/>
                  <a:pt x="571712" y="559070"/>
                </a:cubicBezTo>
                <a:cubicBezTo>
                  <a:pt x="571712" y="584453"/>
                  <a:pt x="572142" y="609836"/>
                  <a:pt x="571497" y="635219"/>
                </a:cubicBezTo>
                <a:cubicBezTo>
                  <a:pt x="570744" y="668776"/>
                  <a:pt x="554826" y="684264"/>
                  <a:pt x="522129" y="681576"/>
                </a:cubicBezTo>
                <a:cubicBezTo>
                  <a:pt x="502876" y="679962"/>
                  <a:pt x="483947" y="679425"/>
                  <a:pt x="464587" y="680285"/>
                </a:cubicBezTo>
                <a:cubicBezTo>
                  <a:pt x="435869" y="681576"/>
                  <a:pt x="426189" y="660602"/>
                  <a:pt x="424684" y="636402"/>
                </a:cubicBezTo>
                <a:cubicBezTo>
                  <a:pt x="422963" y="609083"/>
                  <a:pt x="422748" y="581549"/>
                  <a:pt x="424146" y="554123"/>
                </a:cubicBezTo>
                <a:cubicBezTo>
                  <a:pt x="425544" y="526373"/>
                  <a:pt x="409303" y="522716"/>
                  <a:pt x="387577" y="522179"/>
                </a:cubicBezTo>
                <a:cubicBezTo>
                  <a:pt x="364345" y="521533"/>
                  <a:pt x="357676" y="533364"/>
                  <a:pt x="358322" y="554445"/>
                </a:cubicBezTo>
                <a:cubicBezTo>
                  <a:pt x="359182" y="582840"/>
                  <a:pt x="357676" y="611342"/>
                  <a:pt x="358537" y="639737"/>
                </a:cubicBezTo>
                <a:cubicBezTo>
                  <a:pt x="359290" y="665335"/>
                  <a:pt x="346706" y="677919"/>
                  <a:pt x="322613" y="678994"/>
                </a:cubicBezTo>
                <a:cubicBezTo>
                  <a:pt x="298306" y="679962"/>
                  <a:pt x="273891" y="679425"/>
                  <a:pt x="249583" y="678779"/>
                </a:cubicBezTo>
                <a:cubicBezTo>
                  <a:pt x="225491" y="678134"/>
                  <a:pt x="215488" y="663614"/>
                  <a:pt x="215058" y="641027"/>
                </a:cubicBezTo>
                <a:cubicBezTo>
                  <a:pt x="214520" y="611557"/>
                  <a:pt x="213445" y="582087"/>
                  <a:pt x="214520" y="552617"/>
                </a:cubicBezTo>
                <a:cubicBezTo>
                  <a:pt x="215381" y="529170"/>
                  <a:pt x="204410" y="523039"/>
                  <a:pt x="183221" y="523039"/>
                </a:cubicBezTo>
                <a:cubicBezTo>
                  <a:pt x="161710" y="523039"/>
                  <a:pt x="147836" y="527556"/>
                  <a:pt x="148911" y="553154"/>
                </a:cubicBezTo>
                <a:cubicBezTo>
                  <a:pt x="149987" y="580581"/>
                  <a:pt x="149341" y="608008"/>
                  <a:pt x="148911" y="635435"/>
                </a:cubicBezTo>
                <a:cubicBezTo>
                  <a:pt x="148373" y="663506"/>
                  <a:pt x="134714" y="678887"/>
                  <a:pt x="105459" y="678564"/>
                </a:cubicBezTo>
                <a:cubicBezTo>
                  <a:pt x="88142" y="678349"/>
                  <a:pt x="70934" y="678779"/>
                  <a:pt x="53617" y="678564"/>
                </a:cubicBezTo>
                <a:cubicBezTo>
                  <a:pt x="9734" y="678241"/>
                  <a:pt x="1560" y="670282"/>
                  <a:pt x="1453" y="627260"/>
                </a:cubicBezTo>
                <a:cubicBezTo>
                  <a:pt x="1238" y="550035"/>
                  <a:pt x="1453" y="472810"/>
                  <a:pt x="1453" y="395586"/>
                </a:cubicBezTo>
                <a:close/>
                <a:moveTo>
                  <a:pt x="358322" y="392251"/>
                </a:moveTo>
                <a:cubicBezTo>
                  <a:pt x="358322" y="403330"/>
                  <a:pt x="358860" y="414515"/>
                  <a:pt x="358214" y="425594"/>
                </a:cubicBezTo>
                <a:cubicBezTo>
                  <a:pt x="357246" y="443771"/>
                  <a:pt x="365528" y="450331"/>
                  <a:pt x="383382" y="450869"/>
                </a:cubicBezTo>
                <a:cubicBezTo>
                  <a:pt x="418768" y="451837"/>
                  <a:pt x="423178" y="448610"/>
                  <a:pt x="423500" y="412257"/>
                </a:cubicBezTo>
                <a:cubicBezTo>
                  <a:pt x="423608" y="398167"/>
                  <a:pt x="422532" y="383862"/>
                  <a:pt x="423716" y="369880"/>
                </a:cubicBezTo>
                <a:cubicBezTo>
                  <a:pt x="425974" y="343206"/>
                  <a:pt x="413928" y="335139"/>
                  <a:pt x="388222" y="334817"/>
                </a:cubicBezTo>
                <a:cubicBezTo>
                  <a:pt x="359935" y="334494"/>
                  <a:pt x="356493" y="349229"/>
                  <a:pt x="358214" y="371171"/>
                </a:cubicBezTo>
                <a:cubicBezTo>
                  <a:pt x="358752" y="378162"/>
                  <a:pt x="358214" y="385260"/>
                  <a:pt x="358322" y="392359"/>
                </a:cubicBezTo>
                <a:close/>
                <a:moveTo>
                  <a:pt x="213875" y="393004"/>
                </a:moveTo>
                <a:cubicBezTo>
                  <a:pt x="213875" y="383862"/>
                  <a:pt x="213122" y="374720"/>
                  <a:pt x="213982" y="365685"/>
                </a:cubicBezTo>
                <a:cubicBezTo>
                  <a:pt x="216564" y="340732"/>
                  <a:pt x="203872" y="334817"/>
                  <a:pt x="181501" y="334817"/>
                </a:cubicBezTo>
                <a:cubicBezTo>
                  <a:pt x="159021" y="334817"/>
                  <a:pt x="146868" y="341270"/>
                  <a:pt x="148589" y="365900"/>
                </a:cubicBezTo>
                <a:cubicBezTo>
                  <a:pt x="149664" y="382034"/>
                  <a:pt x="149772" y="398274"/>
                  <a:pt x="148589" y="414408"/>
                </a:cubicBezTo>
                <a:cubicBezTo>
                  <a:pt x="146760" y="439038"/>
                  <a:pt x="153644" y="451299"/>
                  <a:pt x="181823" y="451515"/>
                </a:cubicBezTo>
                <a:cubicBezTo>
                  <a:pt x="210863" y="451730"/>
                  <a:pt x="216564" y="438177"/>
                  <a:pt x="214090" y="414193"/>
                </a:cubicBezTo>
                <a:cubicBezTo>
                  <a:pt x="213337" y="407202"/>
                  <a:pt x="213982" y="400103"/>
                  <a:pt x="213982" y="393004"/>
                </a:cubicBezTo>
                <a:close/>
                <a:moveTo>
                  <a:pt x="636568" y="393542"/>
                </a:moveTo>
                <a:cubicBezTo>
                  <a:pt x="636568" y="386443"/>
                  <a:pt x="636030" y="379345"/>
                  <a:pt x="636568" y="372354"/>
                </a:cubicBezTo>
                <a:cubicBezTo>
                  <a:pt x="638504" y="348584"/>
                  <a:pt x="632696" y="334817"/>
                  <a:pt x="603979" y="334494"/>
                </a:cubicBezTo>
                <a:cubicBezTo>
                  <a:pt x="575476" y="334279"/>
                  <a:pt x="569131" y="346971"/>
                  <a:pt x="571174" y="371386"/>
                </a:cubicBezTo>
                <a:cubicBezTo>
                  <a:pt x="572357" y="385368"/>
                  <a:pt x="572250" y="399673"/>
                  <a:pt x="571174" y="413762"/>
                </a:cubicBezTo>
                <a:cubicBezTo>
                  <a:pt x="569346" y="437317"/>
                  <a:pt x="573755" y="451730"/>
                  <a:pt x="603118" y="451407"/>
                </a:cubicBezTo>
                <a:cubicBezTo>
                  <a:pt x="630867" y="451084"/>
                  <a:pt x="638934" y="439468"/>
                  <a:pt x="636568" y="414623"/>
                </a:cubicBezTo>
                <a:cubicBezTo>
                  <a:pt x="635923" y="407632"/>
                  <a:pt x="636568" y="400533"/>
                  <a:pt x="636568" y="393435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7" name="Forma libre: forma 46">
            <a:extLst>
              <a:ext uri="{FF2B5EF4-FFF2-40B4-BE49-F238E27FC236}">
                <a16:creationId xmlns:a16="http://schemas.microsoft.com/office/drawing/2014/main" id="{0469BAA0-E3E6-438F-9DA9-AAFFD96C8FC6}"/>
              </a:ext>
            </a:extLst>
          </p:cNvPr>
          <p:cNvSpPr/>
          <p:nvPr/>
        </p:nvSpPr>
        <p:spPr>
          <a:xfrm>
            <a:off x="523953" y="1194770"/>
            <a:ext cx="786877" cy="494703"/>
          </a:xfrm>
          <a:custGeom>
            <a:avLst/>
            <a:gdLst>
              <a:gd name="connsiteX0" fmla="*/ 153080 w 786877"/>
              <a:gd name="connsiteY0" fmla="*/ 130897 h 494703"/>
              <a:gd name="connsiteX1" fmla="*/ 52408 w 786877"/>
              <a:gd name="connsiteY1" fmla="*/ 111107 h 494703"/>
              <a:gd name="connsiteX2" fmla="*/ 3793 w 786877"/>
              <a:gd name="connsiteY2" fmla="*/ 66257 h 494703"/>
              <a:gd name="connsiteX3" fmla="*/ 50580 w 786877"/>
              <a:gd name="connsiteY3" fmla="*/ 27106 h 494703"/>
              <a:gd name="connsiteX4" fmla="*/ 154586 w 786877"/>
              <a:gd name="connsiteY4" fmla="*/ 10435 h 494703"/>
              <a:gd name="connsiteX5" fmla="*/ 261926 w 786877"/>
              <a:gd name="connsiteY5" fmla="*/ 10866 h 494703"/>
              <a:gd name="connsiteX6" fmla="*/ 344852 w 786877"/>
              <a:gd name="connsiteY6" fmla="*/ 23772 h 494703"/>
              <a:gd name="connsiteX7" fmla="*/ 484996 w 786877"/>
              <a:gd name="connsiteY7" fmla="*/ 24202 h 494703"/>
              <a:gd name="connsiteX8" fmla="*/ 520167 w 786877"/>
              <a:gd name="connsiteY8" fmla="*/ 16781 h 494703"/>
              <a:gd name="connsiteX9" fmla="*/ 606104 w 786877"/>
              <a:gd name="connsiteY9" fmla="*/ 2691 h 494703"/>
              <a:gd name="connsiteX10" fmla="*/ 751411 w 786877"/>
              <a:gd name="connsiteY10" fmla="*/ 27859 h 494703"/>
              <a:gd name="connsiteX11" fmla="*/ 785076 w 786877"/>
              <a:gd name="connsiteY11" fmla="*/ 70451 h 494703"/>
              <a:gd name="connsiteX12" fmla="*/ 743345 w 786877"/>
              <a:gd name="connsiteY12" fmla="*/ 110354 h 494703"/>
              <a:gd name="connsiteX13" fmla="*/ 648158 w 786877"/>
              <a:gd name="connsiteY13" fmla="*/ 131113 h 494703"/>
              <a:gd name="connsiteX14" fmla="*/ 713875 w 786877"/>
              <a:gd name="connsiteY14" fmla="*/ 131220 h 494703"/>
              <a:gd name="connsiteX15" fmla="*/ 785829 w 786877"/>
              <a:gd name="connsiteY15" fmla="*/ 200701 h 494703"/>
              <a:gd name="connsiteX16" fmla="*/ 785829 w 786877"/>
              <a:gd name="connsiteY16" fmla="*/ 426137 h 494703"/>
              <a:gd name="connsiteX17" fmla="*/ 713767 w 786877"/>
              <a:gd name="connsiteY17" fmla="*/ 494543 h 494703"/>
              <a:gd name="connsiteX18" fmla="*/ 77039 w 786877"/>
              <a:gd name="connsiteY18" fmla="*/ 494543 h 494703"/>
              <a:gd name="connsiteX19" fmla="*/ 2825 w 786877"/>
              <a:gd name="connsiteY19" fmla="*/ 421512 h 494703"/>
              <a:gd name="connsiteX20" fmla="*/ 1750 w 786877"/>
              <a:gd name="connsiteY20" fmla="*/ 327186 h 494703"/>
              <a:gd name="connsiteX21" fmla="*/ 4008 w 786877"/>
              <a:gd name="connsiteY21" fmla="*/ 194355 h 494703"/>
              <a:gd name="connsiteX22" fmla="*/ 69725 w 786877"/>
              <a:gd name="connsiteY22" fmla="*/ 131435 h 494703"/>
              <a:gd name="connsiteX23" fmla="*/ 109305 w 786877"/>
              <a:gd name="connsiteY23" fmla="*/ 131005 h 494703"/>
              <a:gd name="connsiteX24" fmla="*/ 153188 w 786877"/>
              <a:gd name="connsiteY24" fmla="*/ 131005 h 494703"/>
              <a:gd name="connsiteX25" fmla="*/ 418850 w 786877"/>
              <a:gd name="connsiteY25" fmla="*/ 232968 h 494703"/>
              <a:gd name="connsiteX26" fmla="*/ 358296 w 786877"/>
              <a:gd name="connsiteY26" fmla="*/ 169510 h 494703"/>
              <a:gd name="connsiteX27" fmla="*/ 292365 w 786877"/>
              <a:gd name="connsiteY27" fmla="*/ 235011 h 494703"/>
              <a:gd name="connsiteX28" fmla="*/ 356037 w 786877"/>
              <a:gd name="connsiteY28" fmla="*/ 295135 h 494703"/>
              <a:gd name="connsiteX29" fmla="*/ 418742 w 786877"/>
              <a:gd name="connsiteY29" fmla="*/ 232968 h 494703"/>
              <a:gd name="connsiteX30" fmla="*/ 451009 w 786877"/>
              <a:gd name="connsiteY30" fmla="*/ 229633 h 494703"/>
              <a:gd name="connsiteX31" fmla="*/ 451009 w 786877"/>
              <a:gd name="connsiteY31" fmla="*/ 260072 h 494703"/>
              <a:gd name="connsiteX32" fmla="*/ 473918 w 786877"/>
              <a:gd name="connsiteY32" fmla="*/ 291155 h 494703"/>
              <a:gd name="connsiteX33" fmla="*/ 502636 w 786877"/>
              <a:gd name="connsiteY33" fmla="*/ 262545 h 494703"/>
              <a:gd name="connsiteX34" fmla="*/ 513606 w 786877"/>
              <a:gd name="connsiteY34" fmla="*/ 238130 h 494703"/>
              <a:gd name="connsiteX35" fmla="*/ 529309 w 786877"/>
              <a:gd name="connsiteY35" fmla="*/ 262976 h 494703"/>
              <a:gd name="connsiteX36" fmla="*/ 546303 w 786877"/>
              <a:gd name="connsiteY36" fmla="*/ 290187 h 494703"/>
              <a:gd name="connsiteX37" fmla="*/ 572977 w 786877"/>
              <a:gd name="connsiteY37" fmla="*/ 281690 h 494703"/>
              <a:gd name="connsiteX38" fmla="*/ 566739 w 786877"/>
              <a:gd name="connsiteY38" fmla="*/ 241787 h 494703"/>
              <a:gd name="connsiteX39" fmla="*/ 561899 w 786877"/>
              <a:gd name="connsiteY39" fmla="*/ 220276 h 494703"/>
              <a:gd name="connsiteX40" fmla="*/ 551896 w 786877"/>
              <a:gd name="connsiteY40" fmla="*/ 174995 h 494703"/>
              <a:gd name="connsiteX41" fmla="*/ 509734 w 786877"/>
              <a:gd name="connsiteY41" fmla="*/ 170908 h 494703"/>
              <a:gd name="connsiteX42" fmla="*/ 451332 w 786877"/>
              <a:gd name="connsiteY42" fmla="*/ 229633 h 494703"/>
              <a:gd name="connsiteX43" fmla="*/ 125976 w 786877"/>
              <a:gd name="connsiteY43" fmla="*/ 396022 h 494703"/>
              <a:gd name="connsiteX44" fmla="*/ 125976 w 786877"/>
              <a:gd name="connsiteY44" fmla="*/ 435495 h 494703"/>
              <a:gd name="connsiteX45" fmla="*/ 147810 w 786877"/>
              <a:gd name="connsiteY45" fmla="*/ 459479 h 494703"/>
              <a:gd name="connsiteX46" fmla="*/ 174054 w 786877"/>
              <a:gd name="connsiteY46" fmla="*/ 426783 h 494703"/>
              <a:gd name="connsiteX47" fmla="*/ 187068 w 786877"/>
              <a:gd name="connsiteY47" fmla="*/ 403766 h 494703"/>
              <a:gd name="connsiteX48" fmla="*/ 200727 w 786877"/>
              <a:gd name="connsiteY48" fmla="*/ 426567 h 494703"/>
              <a:gd name="connsiteX49" fmla="*/ 200942 w 786877"/>
              <a:gd name="connsiteY49" fmla="*/ 435710 h 494703"/>
              <a:gd name="connsiteX50" fmla="*/ 230305 w 786877"/>
              <a:gd name="connsiteY50" fmla="*/ 456253 h 494703"/>
              <a:gd name="connsiteX51" fmla="*/ 240953 w 786877"/>
              <a:gd name="connsiteY51" fmla="*/ 411940 h 494703"/>
              <a:gd name="connsiteX52" fmla="*/ 240415 w 786877"/>
              <a:gd name="connsiteY52" fmla="*/ 381609 h 494703"/>
              <a:gd name="connsiteX53" fmla="*/ 230628 w 786877"/>
              <a:gd name="connsiteY53" fmla="*/ 344825 h 494703"/>
              <a:gd name="connsiteX54" fmla="*/ 189326 w 786877"/>
              <a:gd name="connsiteY54" fmla="*/ 336328 h 494703"/>
              <a:gd name="connsiteX55" fmla="*/ 126084 w 786877"/>
              <a:gd name="connsiteY55" fmla="*/ 396129 h 494703"/>
              <a:gd name="connsiteX56" fmla="*/ 445739 w 786877"/>
              <a:gd name="connsiteY56" fmla="*/ 407745 h 494703"/>
              <a:gd name="connsiteX57" fmla="*/ 470907 w 786877"/>
              <a:gd name="connsiteY57" fmla="*/ 446895 h 494703"/>
              <a:gd name="connsiteX58" fmla="*/ 505970 w 786877"/>
              <a:gd name="connsiteY58" fmla="*/ 458189 h 494703"/>
              <a:gd name="connsiteX59" fmla="*/ 521135 w 786877"/>
              <a:gd name="connsiteY59" fmla="*/ 432376 h 494703"/>
              <a:gd name="connsiteX60" fmla="*/ 521028 w 786877"/>
              <a:gd name="connsiteY60" fmla="*/ 356226 h 494703"/>
              <a:gd name="connsiteX61" fmla="*/ 503496 w 786877"/>
              <a:gd name="connsiteY61" fmla="*/ 336436 h 494703"/>
              <a:gd name="connsiteX62" fmla="*/ 481340 w 786877"/>
              <a:gd name="connsiteY62" fmla="*/ 355366 h 494703"/>
              <a:gd name="connsiteX63" fmla="*/ 474671 w 786877"/>
              <a:gd name="connsiteY63" fmla="*/ 388493 h 494703"/>
              <a:gd name="connsiteX64" fmla="*/ 447567 w 786877"/>
              <a:gd name="connsiteY64" fmla="*/ 349235 h 494703"/>
              <a:gd name="connsiteX65" fmla="*/ 415301 w 786877"/>
              <a:gd name="connsiteY65" fmla="*/ 336759 h 494703"/>
              <a:gd name="connsiteX66" fmla="*/ 401426 w 786877"/>
              <a:gd name="connsiteY66" fmla="*/ 350311 h 494703"/>
              <a:gd name="connsiteX67" fmla="*/ 401426 w 786877"/>
              <a:gd name="connsiteY67" fmla="*/ 441625 h 494703"/>
              <a:gd name="connsiteX68" fmla="*/ 423260 w 786877"/>
              <a:gd name="connsiteY68" fmla="*/ 458081 h 494703"/>
              <a:gd name="connsiteX69" fmla="*/ 437457 w 786877"/>
              <a:gd name="connsiteY69" fmla="*/ 438936 h 494703"/>
              <a:gd name="connsiteX70" fmla="*/ 445739 w 786877"/>
              <a:gd name="connsiteY70" fmla="*/ 407853 h 494703"/>
              <a:gd name="connsiteX71" fmla="*/ 372493 w 786877"/>
              <a:gd name="connsiteY71" fmla="*/ 454747 h 494703"/>
              <a:gd name="connsiteX72" fmla="*/ 354962 w 786877"/>
              <a:gd name="connsiteY72" fmla="*/ 443346 h 494703"/>
              <a:gd name="connsiteX73" fmla="*/ 330654 w 786877"/>
              <a:gd name="connsiteY73" fmla="*/ 426137 h 494703"/>
              <a:gd name="connsiteX74" fmla="*/ 349477 w 786877"/>
              <a:gd name="connsiteY74" fmla="*/ 404411 h 494703"/>
              <a:gd name="connsiteX75" fmla="*/ 358404 w 786877"/>
              <a:gd name="connsiteY75" fmla="*/ 398173 h 494703"/>
              <a:gd name="connsiteX76" fmla="*/ 348509 w 786877"/>
              <a:gd name="connsiteY76" fmla="*/ 389568 h 494703"/>
              <a:gd name="connsiteX77" fmla="*/ 329579 w 786877"/>
              <a:gd name="connsiteY77" fmla="*/ 370101 h 494703"/>
              <a:gd name="connsiteX78" fmla="*/ 353349 w 786877"/>
              <a:gd name="connsiteY78" fmla="*/ 353430 h 494703"/>
              <a:gd name="connsiteX79" fmla="*/ 365610 w 786877"/>
              <a:gd name="connsiteY79" fmla="*/ 343965 h 494703"/>
              <a:gd name="connsiteX80" fmla="*/ 351197 w 786877"/>
              <a:gd name="connsiteY80" fmla="*/ 336328 h 494703"/>
              <a:gd name="connsiteX81" fmla="*/ 302475 w 786877"/>
              <a:gd name="connsiteY81" fmla="*/ 336113 h 494703"/>
              <a:gd name="connsiteX82" fmla="*/ 279996 w 786877"/>
              <a:gd name="connsiteY82" fmla="*/ 358270 h 494703"/>
              <a:gd name="connsiteX83" fmla="*/ 279996 w 786877"/>
              <a:gd name="connsiteY83" fmla="*/ 437431 h 494703"/>
              <a:gd name="connsiteX84" fmla="*/ 298065 w 786877"/>
              <a:gd name="connsiteY84" fmla="*/ 458081 h 494703"/>
              <a:gd name="connsiteX85" fmla="*/ 372386 w 786877"/>
              <a:gd name="connsiteY85" fmla="*/ 454747 h 494703"/>
              <a:gd name="connsiteX86" fmla="*/ 547486 w 786877"/>
              <a:gd name="connsiteY86" fmla="*/ 339770 h 494703"/>
              <a:gd name="connsiteX87" fmla="*/ 544905 w 786877"/>
              <a:gd name="connsiteY87" fmla="*/ 348375 h 494703"/>
              <a:gd name="connsiteX88" fmla="*/ 579108 w 786877"/>
              <a:gd name="connsiteY88" fmla="*/ 397958 h 494703"/>
              <a:gd name="connsiteX89" fmla="*/ 579000 w 786877"/>
              <a:gd name="connsiteY89" fmla="*/ 437323 h 494703"/>
              <a:gd name="connsiteX90" fmla="*/ 604060 w 786877"/>
              <a:gd name="connsiteY90" fmla="*/ 459695 h 494703"/>
              <a:gd name="connsiteX91" fmla="*/ 630412 w 786877"/>
              <a:gd name="connsiteY91" fmla="*/ 427966 h 494703"/>
              <a:gd name="connsiteX92" fmla="*/ 657193 w 786877"/>
              <a:gd name="connsiteY92" fmla="*/ 339663 h 494703"/>
              <a:gd name="connsiteX93" fmla="*/ 547594 w 786877"/>
              <a:gd name="connsiteY93" fmla="*/ 339663 h 494703"/>
              <a:gd name="connsiteX94" fmla="*/ 262464 w 786877"/>
              <a:gd name="connsiteY94" fmla="*/ 231892 h 494703"/>
              <a:gd name="connsiteX95" fmla="*/ 244718 w 786877"/>
              <a:gd name="connsiteY95" fmla="*/ 220491 h 494703"/>
              <a:gd name="connsiteX96" fmla="*/ 230843 w 786877"/>
              <a:gd name="connsiteY96" fmla="*/ 207477 h 494703"/>
              <a:gd name="connsiteX97" fmla="*/ 242674 w 786877"/>
              <a:gd name="connsiteY97" fmla="*/ 188762 h 494703"/>
              <a:gd name="connsiteX98" fmla="*/ 265153 w 786877"/>
              <a:gd name="connsiteY98" fmla="*/ 176931 h 494703"/>
              <a:gd name="connsiteX99" fmla="*/ 238157 w 786877"/>
              <a:gd name="connsiteY99" fmla="*/ 170801 h 494703"/>
              <a:gd name="connsiteX100" fmla="*/ 201803 w 786877"/>
              <a:gd name="connsiteY100" fmla="*/ 170801 h 494703"/>
              <a:gd name="connsiteX101" fmla="*/ 181475 w 786877"/>
              <a:gd name="connsiteY101" fmla="*/ 191559 h 494703"/>
              <a:gd name="connsiteX102" fmla="*/ 181582 w 786877"/>
              <a:gd name="connsiteY102" fmla="*/ 270289 h 494703"/>
              <a:gd name="connsiteX103" fmla="*/ 202556 w 786877"/>
              <a:gd name="connsiteY103" fmla="*/ 290510 h 494703"/>
              <a:gd name="connsiteX104" fmla="*/ 228154 w 786877"/>
              <a:gd name="connsiteY104" fmla="*/ 272656 h 494703"/>
              <a:gd name="connsiteX105" fmla="*/ 262357 w 786877"/>
              <a:gd name="connsiteY105" fmla="*/ 231785 h 494703"/>
              <a:gd name="connsiteX106" fmla="*/ 531998 w 786877"/>
              <a:gd name="connsiteY106" fmla="*/ 130037 h 494703"/>
              <a:gd name="connsiteX107" fmla="*/ 533074 w 786877"/>
              <a:gd name="connsiteY107" fmla="*/ 119281 h 494703"/>
              <a:gd name="connsiteX108" fmla="*/ 262249 w 786877"/>
              <a:gd name="connsiteY108" fmla="*/ 130037 h 494703"/>
              <a:gd name="connsiteX109" fmla="*/ 531998 w 786877"/>
              <a:gd name="connsiteY109" fmla="*/ 130037 h 49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786877" h="494703">
                <a:moveTo>
                  <a:pt x="153080" y="130897"/>
                </a:moveTo>
                <a:cubicBezTo>
                  <a:pt x="119953" y="104224"/>
                  <a:pt x="85535" y="111107"/>
                  <a:pt x="52408" y="111107"/>
                </a:cubicBezTo>
                <a:cubicBezTo>
                  <a:pt x="22185" y="111107"/>
                  <a:pt x="3578" y="94113"/>
                  <a:pt x="3793" y="66257"/>
                </a:cubicBezTo>
                <a:cubicBezTo>
                  <a:pt x="4008" y="41089"/>
                  <a:pt x="20679" y="26891"/>
                  <a:pt x="50580" y="27106"/>
                </a:cubicBezTo>
                <a:cubicBezTo>
                  <a:pt x="86181" y="27322"/>
                  <a:pt x="120491" y="24418"/>
                  <a:pt x="154586" y="10435"/>
                </a:cubicBezTo>
                <a:cubicBezTo>
                  <a:pt x="189111" y="-3762"/>
                  <a:pt x="227401" y="-3332"/>
                  <a:pt x="261926" y="10866"/>
                </a:cubicBezTo>
                <a:cubicBezTo>
                  <a:pt x="289353" y="22159"/>
                  <a:pt x="316349" y="24095"/>
                  <a:pt x="344852" y="23772"/>
                </a:cubicBezTo>
                <a:cubicBezTo>
                  <a:pt x="391531" y="23127"/>
                  <a:pt x="438317" y="23450"/>
                  <a:pt x="484996" y="24202"/>
                </a:cubicBezTo>
                <a:cubicBezTo>
                  <a:pt x="497581" y="24418"/>
                  <a:pt x="508766" y="21944"/>
                  <a:pt x="520167" y="16781"/>
                </a:cubicBezTo>
                <a:cubicBezTo>
                  <a:pt x="547486" y="4627"/>
                  <a:pt x="576204" y="-3117"/>
                  <a:pt x="606104" y="2691"/>
                </a:cubicBezTo>
                <a:cubicBezTo>
                  <a:pt x="654396" y="12156"/>
                  <a:pt x="701183" y="27644"/>
                  <a:pt x="751411" y="27859"/>
                </a:cubicBezTo>
                <a:cubicBezTo>
                  <a:pt x="774751" y="27967"/>
                  <a:pt x="787120" y="46897"/>
                  <a:pt x="785076" y="70451"/>
                </a:cubicBezTo>
                <a:cubicBezTo>
                  <a:pt x="782925" y="94759"/>
                  <a:pt x="768835" y="108849"/>
                  <a:pt x="743345" y="110354"/>
                </a:cubicBezTo>
                <a:cubicBezTo>
                  <a:pt x="711831" y="112183"/>
                  <a:pt x="678166" y="102933"/>
                  <a:pt x="648158" y="131113"/>
                </a:cubicBezTo>
                <a:cubicBezTo>
                  <a:pt x="672143" y="131113"/>
                  <a:pt x="693009" y="130575"/>
                  <a:pt x="713875" y="131220"/>
                </a:cubicBezTo>
                <a:cubicBezTo>
                  <a:pt x="759371" y="132726"/>
                  <a:pt x="785076" y="156065"/>
                  <a:pt x="785829" y="200701"/>
                </a:cubicBezTo>
                <a:cubicBezTo>
                  <a:pt x="787227" y="275775"/>
                  <a:pt x="787227" y="350956"/>
                  <a:pt x="785829" y="426137"/>
                </a:cubicBezTo>
                <a:cubicBezTo>
                  <a:pt x="784969" y="471095"/>
                  <a:pt x="759048" y="494543"/>
                  <a:pt x="713767" y="494543"/>
                </a:cubicBezTo>
                <a:cubicBezTo>
                  <a:pt x="501560" y="494758"/>
                  <a:pt x="289353" y="494758"/>
                  <a:pt x="77039" y="494543"/>
                </a:cubicBezTo>
                <a:cubicBezTo>
                  <a:pt x="29284" y="494543"/>
                  <a:pt x="3901" y="469159"/>
                  <a:pt x="2825" y="421512"/>
                </a:cubicBezTo>
                <a:cubicBezTo>
                  <a:pt x="2072" y="389999"/>
                  <a:pt x="5299" y="358270"/>
                  <a:pt x="1750" y="327186"/>
                </a:cubicBezTo>
                <a:cubicBezTo>
                  <a:pt x="-3413" y="282658"/>
                  <a:pt x="4546" y="238668"/>
                  <a:pt x="4008" y="194355"/>
                </a:cubicBezTo>
                <a:cubicBezTo>
                  <a:pt x="3578" y="158862"/>
                  <a:pt x="33048" y="133694"/>
                  <a:pt x="69725" y="131435"/>
                </a:cubicBezTo>
                <a:cubicBezTo>
                  <a:pt x="82847" y="130575"/>
                  <a:pt x="96076" y="131113"/>
                  <a:pt x="109305" y="131005"/>
                </a:cubicBezTo>
                <a:cubicBezTo>
                  <a:pt x="122427" y="131005"/>
                  <a:pt x="135656" y="131005"/>
                  <a:pt x="153188" y="131005"/>
                </a:cubicBezTo>
                <a:close/>
                <a:moveTo>
                  <a:pt x="418850" y="232968"/>
                </a:moveTo>
                <a:cubicBezTo>
                  <a:pt x="418850" y="180481"/>
                  <a:pt x="408847" y="169833"/>
                  <a:pt x="358296" y="169510"/>
                </a:cubicBezTo>
                <a:cubicBezTo>
                  <a:pt x="303443" y="169080"/>
                  <a:pt x="292257" y="180158"/>
                  <a:pt x="292365" y="235011"/>
                </a:cubicBezTo>
                <a:cubicBezTo>
                  <a:pt x="292365" y="280184"/>
                  <a:pt x="307638" y="294597"/>
                  <a:pt x="356037" y="295135"/>
                </a:cubicBezTo>
                <a:cubicBezTo>
                  <a:pt x="405513" y="295780"/>
                  <a:pt x="418635" y="282658"/>
                  <a:pt x="418742" y="232968"/>
                </a:cubicBezTo>
                <a:close/>
                <a:moveTo>
                  <a:pt x="451009" y="229633"/>
                </a:moveTo>
                <a:cubicBezTo>
                  <a:pt x="451009" y="239744"/>
                  <a:pt x="451117" y="249961"/>
                  <a:pt x="451009" y="260072"/>
                </a:cubicBezTo>
                <a:cubicBezTo>
                  <a:pt x="450686" y="276312"/>
                  <a:pt x="451224" y="290510"/>
                  <a:pt x="473918" y="291155"/>
                </a:cubicBezTo>
                <a:cubicBezTo>
                  <a:pt x="495107" y="291800"/>
                  <a:pt x="503604" y="283519"/>
                  <a:pt x="502636" y="262545"/>
                </a:cubicBezTo>
                <a:cubicBezTo>
                  <a:pt x="502205" y="253188"/>
                  <a:pt x="499732" y="238776"/>
                  <a:pt x="513606" y="238130"/>
                </a:cubicBezTo>
                <a:cubicBezTo>
                  <a:pt x="528772" y="237377"/>
                  <a:pt x="528341" y="252005"/>
                  <a:pt x="529309" y="262976"/>
                </a:cubicBezTo>
                <a:cubicBezTo>
                  <a:pt x="530385" y="275129"/>
                  <a:pt x="528879" y="288789"/>
                  <a:pt x="546303" y="290187"/>
                </a:cubicBezTo>
                <a:cubicBezTo>
                  <a:pt x="556198" y="290940"/>
                  <a:pt x="568675" y="293736"/>
                  <a:pt x="572977" y="281690"/>
                </a:cubicBezTo>
                <a:cubicBezTo>
                  <a:pt x="577817" y="268138"/>
                  <a:pt x="577924" y="253833"/>
                  <a:pt x="566739" y="241787"/>
                </a:cubicBezTo>
                <a:cubicBezTo>
                  <a:pt x="561253" y="235979"/>
                  <a:pt x="545443" y="234151"/>
                  <a:pt x="561899" y="220276"/>
                </a:cubicBezTo>
                <a:cubicBezTo>
                  <a:pt x="581366" y="203820"/>
                  <a:pt x="575988" y="184568"/>
                  <a:pt x="551896" y="174995"/>
                </a:cubicBezTo>
                <a:cubicBezTo>
                  <a:pt x="538344" y="169510"/>
                  <a:pt x="523824" y="170908"/>
                  <a:pt x="509734" y="170908"/>
                </a:cubicBezTo>
                <a:cubicBezTo>
                  <a:pt x="443050" y="170908"/>
                  <a:pt x="452085" y="164993"/>
                  <a:pt x="451332" y="229633"/>
                </a:cubicBezTo>
                <a:close/>
                <a:moveTo>
                  <a:pt x="125976" y="396022"/>
                </a:moveTo>
                <a:cubicBezTo>
                  <a:pt x="125976" y="409144"/>
                  <a:pt x="125761" y="422265"/>
                  <a:pt x="125976" y="435495"/>
                </a:cubicBezTo>
                <a:cubicBezTo>
                  <a:pt x="126191" y="449692"/>
                  <a:pt x="133075" y="457651"/>
                  <a:pt x="147810" y="459479"/>
                </a:cubicBezTo>
                <a:cubicBezTo>
                  <a:pt x="174806" y="462814"/>
                  <a:pt x="173731" y="444852"/>
                  <a:pt x="174054" y="426783"/>
                </a:cubicBezTo>
                <a:cubicBezTo>
                  <a:pt x="174269" y="417210"/>
                  <a:pt x="172655" y="403766"/>
                  <a:pt x="187068" y="403766"/>
                </a:cubicBezTo>
                <a:cubicBezTo>
                  <a:pt x="200942" y="403766"/>
                  <a:pt x="200082" y="416565"/>
                  <a:pt x="200727" y="426567"/>
                </a:cubicBezTo>
                <a:cubicBezTo>
                  <a:pt x="200942" y="429579"/>
                  <a:pt x="201050" y="432698"/>
                  <a:pt x="200942" y="435710"/>
                </a:cubicBezTo>
                <a:cubicBezTo>
                  <a:pt x="199544" y="458511"/>
                  <a:pt x="212774" y="460878"/>
                  <a:pt x="230305" y="456253"/>
                </a:cubicBezTo>
                <a:cubicBezTo>
                  <a:pt x="247622" y="451735"/>
                  <a:pt x="254182" y="429149"/>
                  <a:pt x="240953" y="411940"/>
                </a:cubicBezTo>
                <a:cubicBezTo>
                  <a:pt x="231918" y="400324"/>
                  <a:pt x="225788" y="395161"/>
                  <a:pt x="240415" y="381609"/>
                </a:cubicBezTo>
                <a:cubicBezTo>
                  <a:pt x="253860" y="369133"/>
                  <a:pt x="247084" y="353000"/>
                  <a:pt x="230628" y="344825"/>
                </a:cubicBezTo>
                <a:cubicBezTo>
                  <a:pt x="217829" y="338480"/>
                  <a:pt x="203631" y="336974"/>
                  <a:pt x="189326" y="336328"/>
                </a:cubicBezTo>
                <a:cubicBezTo>
                  <a:pt x="146950" y="334536"/>
                  <a:pt x="125869" y="354470"/>
                  <a:pt x="126084" y="396129"/>
                </a:cubicBezTo>
                <a:close/>
                <a:moveTo>
                  <a:pt x="445739" y="407745"/>
                </a:moveTo>
                <a:cubicBezTo>
                  <a:pt x="460044" y="418393"/>
                  <a:pt x="462840" y="434419"/>
                  <a:pt x="470907" y="446895"/>
                </a:cubicBezTo>
                <a:cubicBezTo>
                  <a:pt x="479834" y="460770"/>
                  <a:pt x="492740" y="460232"/>
                  <a:pt x="505970" y="458189"/>
                </a:cubicBezTo>
                <a:cubicBezTo>
                  <a:pt x="520812" y="455823"/>
                  <a:pt x="521028" y="443776"/>
                  <a:pt x="521135" y="432376"/>
                </a:cubicBezTo>
                <a:cubicBezTo>
                  <a:pt x="521135" y="406992"/>
                  <a:pt x="521135" y="381609"/>
                  <a:pt x="521028" y="356226"/>
                </a:cubicBezTo>
                <a:cubicBezTo>
                  <a:pt x="521028" y="344610"/>
                  <a:pt x="516940" y="336651"/>
                  <a:pt x="503496" y="336436"/>
                </a:cubicBezTo>
                <a:cubicBezTo>
                  <a:pt x="490159" y="336221"/>
                  <a:pt x="482630" y="341061"/>
                  <a:pt x="481340" y="355366"/>
                </a:cubicBezTo>
                <a:cubicBezTo>
                  <a:pt x="480372" y="365799"/>
                  <a:pt x="485104" y="377630"/>
                  <a:pt x="474671" y="388493"/>
                </a:cubicBezTo>
                <a:cubicBezTo>
                  <a:pt x="460366" y="378705"/>
                  <a:pt x="457032" y="361712"/>
                  <a:pt x="447567" y="349235"/>
                </a:cubicBezTo>
                <a:cubicBezTo>
                  <a:pt x="439070" y="338157"/>
                  <a:pt x="428207" y="335253"/>
                  <a:pt x="415301" y="336759"/>
                </a:cubicBezTo>
                <a:cubicBezTo>
                  <a:pt x="407126" y="337727"/>
                  <a:pt x="401533" y="342244"/>
                  <a:pt x="401426" y="350311"/>
                </a:cubicBezTo>
                <a:cubicBezTo>
                  <a:pt x="400996" y="380749"/>
                  <a:pt x="400673" y="411187"/>
                  <a:pt x="401426" y="441625"/>
                </a:cubicBezTo>
                <a:cubicBezTo>
                  <a:pt x="401749" y="454209"/>
                  <a:pt x="412181" y="457974"/>
                  <a:pt x="423260" y="458081"/>
                </a:cubicBezTo>
                <a:cubicBezTo>
                  <a:pt x="436059" y="458081"/>
                  <a:pt x="436812" y="448616"/>
                  <a:pt x="437457" y="438936"/>
                </a:cubicBezTo>
                <a:cubicBezTo>
                  <a:pt x="438102" y="429041"/>
                  <a:pt x="436166" y="418501"/>
                  <a:pt x="445739" y="407853"/>
                </a:cubicBezTo>
                <a:close/>
                <a:moveTo>
                  <a:pt x="372493" y="454747"/>
                </a:moveTo>
                <a:cubicBezTo>
                  <a:pt x="367008" y="444207"/>
                  <a:pt x="360877" y="443991"/>
                  <a:pt x="354962" y="443346"/>
                </a:cubicBezTo>
                <a:cubicBezTo>
                  <a:pt x="343669" y="442163"/>
                  <a:pt x="332160" y="441410"/>
                  <a:pt x="330654" y="426137"/>
                </a:cubicBezTo>
                <a:cubicBezTo>
                  <a:pt x="329149" y="411940"/>
                  <a:pt x="335817" y="405702"/>
                  <a:pt x="349477" y="404411"/>
                </a:cubicBezTo>
                <a:cubicBezTo>
                  <a:pt x="352811" y="404088"/>
                  <a:pt x="357973" y="400754"/>
                  <a:pt x="358404" y="398173"/>
                </a:cubicBezTo>
                <a:cubicBezTo>
                  <a:pt x="359372" y="391827"/>
                  <a:pt x="353456" y="390321"/>
                  <a:pt x="348509" y="389568"/>
                </a:cubicBezTo>
                <a:cubicBezTo>
                  <a:pt x="337215" y="387848"/>
                  <a:pt x="329149" y="382900"/>
                  <a:pt x="329579" y="370101"/>
                </a:cubicBezTo>
                <a:cubicBezTo>
                  <a:pt x="330117" y="354183"/>
                  <a:pt x="341625" y="353752"/>
                  <a:pt x="353349" y="353430"/>
                </a:cubicBezTo>
                <a:cubicBezTo>
                  <a:pt x="359587" y="353215"/>
                  <a:pt x="366685" y="352462"/>
                  <a:pt x="365610" y="343965"/>
                </a:cubicBezTo>
                <a:cubicBezTo>
                  <a:pt x="364642" y="336006"/>
                  <a:pt x="357113" y="336328"/>
                  <a:pt x="351197" y="336328"/>
                </a:cubicBezTo>
                <a:cubicBezTo>
                  <a:pt x="334957" y="336006"/>
                  <a:pt x="318716" y="336328"/>
                  <a:pt x="302475" y="336113"/>
                </a:cubicBezTo>
                <a:cubicBezTo>
                  <a:pt x="287202" y="335898"/>
                  <a:pt x="279996" y="343427"/>
                  <a:pt x="279996" y="358270"/>
                </a:cubicBezTo>
                <a:cubicBezTo>
                  <a:pt x="279996" y="384621"/>
                  <a:pt x="279996" y="411080"/>
                  <a:pt x="279996" y="437431"/>
                </a:cubicBezTo>
                <a:cubicBezTo>
                  <a:pt x="279996" y="449477"/>
                  <a:pt x="286664" y="457006"/>
                  <a:pt x="298065" y="458081"/>
                </a:cubicBezTo>
                <a:cubicBezTo>
                  <a:pt x="321942" y="460340"/>
                  <a:pt x="346035" y="462276"/>
                  <a:pt x="372386" y="454747"/>
                </a:cubicBezTo>
                <a:close/>
                <a:moveTo>
                  <a:pt x="547486" y="339770"/>
                </a:moveTo>
                <a:cubicBezTo>
                  <a:pt x="546626" y="342674"/>
                  <a:pt x="545765" y="345471"/>
                  <a:pt x="544905" y="348375"/>
                </a:cubicBezTo>
                <a:cubicBezTo>
                  <a:pt x="579860" y="350741"/>
                  <a:pt x="580506" y="373435"/>
                  <a:pt x="579108" y="397958"/>
                </a:cubicBezTo>
                <a:cubicBezTo>
                  <a:pt x="578355" y="411080"/>
                  <a:pt x="579215" y="424201"/>
                  <a:pt x="579000" y="437323"/>
                </a:cubicBezTo>
                <a:cubicBezTo>
                  <a:pt x="578570" y="454855"/>
                  <a:pt x="588357" y="459479"/>
                  <a:pt x="604060" y="459695"/>
                </a:cubicBezTo>
                <a:cubicBezTo>
                  <a:pt x="626755" y="459910"/>
                  <a:pt x="628798" y="446250"/>
                  <a:pt x="630412" y="427966"/>
                </a:cubicBezTo>
                <a:cubicBezTo>
                  <a:pt x="632993" y="397850"/>
                  <a:pt x="613848" y="359991"/>
                  <a:pt x="657193" y="339663"/>
                </a:cubicBezTo>
                <a:lnTo>
                  <a:pt x="547594" y="339663"/>
                </a:lnTo>
                <a:close/>
                <a:moveTo>
                  <a:pt x="262464" y="231892"/>
                </a:moveTo>
                <a:cubicBezTo>
                  <a:pt x="257194" y="219846"/>
                  <a:pt x="250526" y="220921"/>
                  <a:pt x="244718" y="220491"/>
                </a:cubicBezTo>
                <a:cubicBezTo>
                  <a:pt x="236328" y="219953"/>
                  <a:pt x="231596" y="215759"/>
                  <a:pt x="230843" y="207477"/>
                </a:cubicBezTo>
                <a:cubicBezTo>
                  <a:pt x="229982" y="198335"/>
                  <a:pt x="234070" y="192634"/>
                  <a:pt x="242674" y="188762"/>
                </a:cubicBezTo>
                <a:cubicBezTo>
                  <a:pt x="250633" y="185105"/>
                  <a:pt x="267950" y="192204"/>
                  <a:pt x="265153" y="176931"/>
                </a:cubicBezTo>
                <a:cubicBezTo>
                  <a:pt x="263110" y="166068"/>
                  <a:pt x="247729" y="171338"/>
                  <a:pt x="238157" y="170801"/>
                </a:cubicBezTo>
                <a:cubicBezTo>
                  <a:pt x="226110" y="170048"/>
                  <a:pt x="213957" y="170801"/>
                  <a:pt x="201803" y="170801"/>
                </a:cubicBezTo>
                <a:cubicBezTo>
                  <a:pt x="188036" y="170801"/>
                  <a:pt x="181582" y="178114"/>
                  <a:pt x="181475" y="191559"/>
                </a:cubicBezTo>
                <a:cubicBezTo>
                  <a:pt x="181475" y="217802"/>
                  <a:pt x="181475" y="244046"/>
                  <a:pt x="181582" y="270289"/>
                </a:cubicBezTo>
                <a:cubicBezTo>
                  <a:pt x="181582" y="284056"/>
                  <a:pt x="189219" y="290295"/>
                  <a:pt x="202556" y="290510"/>
                </a:cubicBezTo>
                <a:cubicBezTo>
                  <a:pt x="215570" y="290725"/>
                  <a:pt x="229230" y="289219"/>
                  <a:pt x="228154" y="272656"/>
                </a:cubicBezTo>
                <a:cubicBezTo>
                  <a:pt x="226648" y="248133"/>
                  <a:pt x="237834" y="235441"/>
                  <a:pt x="262357" y="231785"/>
                </a:cubicBezTo>
                <a:close/>
                <a:moveTo>
                  <a:pt x="531998" y="130037"/>
                </a:moveTo>
                <a:cubicBezTo>
                  <a:pt x="532321" y="126488"/>
                  <a:pt x="532751" y="122938"/>
                  <a:pt x="533074" y="119281"/>
                </a:cubicBezTo>
                <a:cubicBezTo>
                  <a:pt x="442727" y="106913"/>
                  <a:pt x="352381" y="101105"/>
                  <a:pt x="262249" y="130037"/>
                </a:cubicBezTo>
                <a:lnTo>
                  <a:pt x="531998" y="130037"/>
                </a:ln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3236D23E-9BFA-4DEF-870B-259584C1C16A}"/>
              </a:ext>
            </a:extLst>
          </p:cNvPr>
          <p:cNvSpPr/>
          <p:nvPr/>
        </p:nvSpPr>
        <p:spPr>
          <a:xfrm>
            <a:off x="2150214" y="5466886"/>
            <a:ext cx="2233054" cy="153156"/>
          </a:xfrm>
          <a:custGeom>
            <a:avLst/>
            <a:gdLst>
              <a:gd name="connsiteX0" fmla="*/ 624366 w 2233054"/>
              <a:gd name="connsiteY0" fmla="*/ 8917 h 153156"/>
              <a:gd name="connsiteX1" fmla="*/ 1384246 w 2233054"/>
              <a:gd name="connsiteY1" fmla="*/ 2464 h 153156"/>
              <a:gd name="connsiteX2" fmla="*/ 1925788 w 2233054"/>
              <a:gd name="connsiteY2" fmla="*/ 21501 h 153156"/>
              <a:gd name="connsiteX3" fmla="*/ 2107879 w 2233054"/>
              <a:gd name="connsiteY3" fmla="*/ 33548 h 153156"/>
              <a:gd name="connsiteX4" fmla="*/ 2214359 w 2233054"/>
              <a:gd name="connsiteY4" fmla="*/ 58070 h 153156"/>
              <a:gd name="connsiteX5" fmla="*/ 2232751 w 2233054"/>
              <a:gd name="connsiteY5" fmla="*/ 72375 h 153156"/>
              <a:gd name="connsiteX6" fmla="*/ 2217156 w 2233054"/>
              <a:gd name="connsiteY6" fmla="*/ 92488 h 153156"/>
              <a:gd name="connsiteX7" fmla="*/ 2177253 w 2233054"/>
              <a:gd name="connsiteY7" fmla="*/ 105287 h 153156"/>
              <a:gd name="connsiteX8" fmla="*/ 1668515 w 2233054"/>
              <a:gd name="connsiteY8" fmla="*/ 141856 h 153156"/>
              <a:gd name="connsiteX9" fmla="*/ 1413716 w 2233054"/>
              <a:gd name="connsiteY9" fmla="*/ 147664 h 153156"/>
              <a:gd name="connsiteX10" fmla="*/ 1140525 w 2233054"/>
              <a:gd name="connsiteY10" fmla="*/ 153042 h 153156"/>
              <a:gd name="connsiteX11" fmla="*/ 696859 w 2233054"/>
              <a:gd name="connsiteY11" fmla="*/ 143684 h 153156"/>
              <a:gd name="connsiteX12" fmla="*/ 569836 w 2233054"/>
              <a:gd name="connsiteY12" fmla="*/ 143469 h 153156"/>
              <a:gd name="connsiteX13" fmla="*/ 290192 w 2233054"/>
              <a:gd name="connsiteY13" fmla="*/ 128519 h 153156"/>
              <a:gd name="connsiteX14" fmla="*/ 39802 w 2233054"/>
              <a:gd name="connsiteY14" fmla="*/ 103566 h 153156"/>
              <a:gd name="connsiteX15" fmla="*/ 31090 w 2233054"/>
              <a:gd name="connsiteY15" fmla="*/ 101093 h 153156"/>
              <a:gd name="connsiteX16" fmla="*/ 7 w 2233054"/>
              <a:gd name="connsiteY16" fmla="*/ 75279 h 153156"/>
              <a:gd name="connsiteX17" fmla="*/ 32274 w 2233054"/>
              <a:gd name="connsiteY17" fmla="*/ 53553 h 153156"/>
              <a:gd name="connsiteX18" fmla="*/ 194144 w 2233054"/>
              <a:gd name="connsiteY18" fmla="*/ 30321 h 153156"/>
              <a:gd name="connsiteX19" fmla="*/ 552519 w 2233054"/>
              <a:gd name="connsiteY19" fmla="*/ 9240 h 153156"/>
              <a:gd name="connsiteX20" fmla="*/ 624582 w 2233054"/>
              <a:gd name="connsiteY20" fmla="*/ 8917 h 15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33054" h="153156">
                <a:moveTo>
                  <a:pt x="624366" y="8917"/>
                </a:moveTo>
                <a:cubicBezTo>
                  <a:pt x="884436" y="-4742"/>
                  <a:pt x="1134395" y="958"/>
                  <a:pt x="1384246" y="2464"/>
                </a:cubicBezTo>
                <a:cubicBezTo>
                  <a:pt x="1564832" y="3540"/>
                  <a:pt x="1745417" y="11606"/>
                  <a:pt x="1925788" y="21501"/>
                </a:cubicBezTo>
                <a:cubicBezTo>
                  <a:pt x="1986449" y="24835"/>
                  <a:pt x="2047111" y="30106"/>
                  <a:pt x="2107879" y="33548"/>
                </a:cubicBezTo>
                <a:cubicBezTo>
                  <a:pt x="2143695" y="35591"/>
                  <a:pt x="2178973" y="49143"/>
                  <a:pt x="2214359" y="58070"/>
                </a:cubicBezTo>
                <a:cubicBezTo>
                  <a:pt x="2222103" y="60006"/>
                  <a:pt x="2231031" y="63448"/>
                  <a:pt x="2232751" y="72375"/>
                </a:cubicBezTo>
                <a:cubicBezTo>
                  <a:pt x="2235010" y="83776"/>
                  <a:pt x="2224147" y="87218"/>
                  <a:pt x="2217156" y="92488"/>
                </a:cubicBezTo>
                <a:cubicBezTo>
                  <a:pt x="2205325" y="101415"/>
                  <a:pt x="2191665" y="103459"/>
                  <a:pt x="2177253" y="105287"/>
                </a:cubicBezTo>
                <a:cubicBezTo>
                  <a:pt x="2008283" y="127121"/>
                  <a:pt x="1838668" y="137446"/>
                  <a:pt x="1668515" y="141856"/>
                </a:cubicBezTo>
                <a:cubicBezTo>
                  <a:pt x="1583546" y="144007"/>
                  <a:pt x="1498685" y="145835"/>
                  <a:pt x="1413716" y="147664"/>
                </a:cubicBezTo>
                <a:cubicBezTo>
                  <a:pt x="1322617" y="149707"/>
                  <a:pt x="1231517" y="153902"/>
                  <a:pt x="1140525" y="153042"/>
                </a:cubicBezTo>
                <a:cubicBezTo>
                  <a:pt x="992636" y="151751"/>
                  <a:pt x="844748" y="147556"/>
                  <a:pt x="696859" y="143684"/>
                </a:cubicBezTo>
                <a:cubicBezTo>
                  <a:pt x="654482" y="142609"/>
                  <a:pt x="611998" y="142501"/>
                  <a:pt x="569836" y="143469"/>
                </a:cubicBezTo>
                <a:cubicBezTo>
                  <a:pt x="476047" y="145620"/>
                  <a:pt x="383765" y="128842"/>
                  <a:pt x="290192" y="128519"/>
                </a:cubicBezTo>
                <a:cubicBezTo>
                  <a:pt x="206298" y="128196"/>
                  <a:pt x="123265" y="112278"/>
                  <a:pt x="39802" y="103566"/>
                </a:cubicBezTo>
                <a:cubicBezTo>
                  <a:pt x="36791" y="103243"/>
                  <a:pt x="33672" y="102490"/>
                  <a:pt x="31090" y="101093"/>
                </a:cubicBezTo>
                <a:cubicBezTo>
                  <a:pt x="18829" y="94424"/>
                  <a:pt x="437" y="90552"/>
                  <a:pt x="7" y="75279"/>
                </a:cubicBezTo>
                <a:cubicBezTo>
                  <a:pt x="-423" y="57532"/>
                  <a:pt x="19367" y="56672"/>
                  <a:pt x="32274" y="53553"/>
                </a:cubicBezTo>
                <a:cubicBezTo>
                  <a:pt x="85406" y="40646"/>
                  <a:pt x="139076" y="34193"/>
                  <a:pt x="194144" y="30321"/>
                </a:cubicBezTo>
                <a:cubicBezTo>
                  <a:pt x="313531" y="21824"/>
                  <a:pt x="433133" y="18060"/>
                  <a:pt x="552519" y="9240"/>
                </a:cubicBezTo>
                <a:cubicBezTo>
                  <a:pt x="579838" y="7196"/>
                  <a:pt x="607373" y="8917"/>
                  <a:pt x="624582" y="8917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D1DB2E6C-5A79-4AC2-B153-5109C5B5A928}"/>
              </a:ext>
            </a:extLst>
          </p:cNvPr>
          <p:cNvSpPr/>
          <p:nvPr/>
        </p:nvSpPr>
        <p:spPr>
          <a:xfrm>
            <a:off x="5237859" y="5747011"/>
            <a:ext cx="497245" cy="783696"/>
          </a:xfrm>
          <a:custGeom>
            <a:avLst/>
            <a:gdLst>
              <a:gd name="connsiteX0" fmla="*/ 248304 w 497245"/>
              <a:gd name="connsiteY0" fmla="*/ 783696 h 783696"/>
              <a:gd name="connsiteX1" fmla="*/ 172047 w 497245"/>
              <a:gd name="connsiteY1" fmla="*/ 783696 h 783696"/>
              <a:gd name="connsiteX2" fmla="*/ 14693 w 497245"/>
              <a:gd name="connsiteY2" fmla="*/ 663019 h 783696"/>
              <a:gd name="connsiteX3" fmla="*/ 49111 w 497245"/>
              <a:gd name="connsiteY3" fmla="*/ 333147 h 783696"/>
              <a:gd name="connsiteX4" fmla="*/ 65244 w 497245"/>
              <a:gd name="connsiteY4" fmla="*/ 256890 h 783696"/>
              <a:gd name="connsiteX5" fmla="*/ 68686 w 497245"/>
              <a:gd name="connsiteY5" fmla="*/ 153421 h 783696"/>
              <a:gd name="connsiteX6" fmla="*/ 262393 w 497245"/>
              <a:gd name="connsiteY6" fmla="*/ 585 h 783696"/>
              <a:gd name="connsiteX7" fmla="*/ 431363 w 497245"/>
              <a:gd name="connsiteY7" fmla="*/ 180203 h 783696"/>
              <a:gd name="connsiteX8" fmla="*/ 464275 w 497245"/>
              <a:gd name="connsiteY8" fmla="*/ 378427 h 783696"/>
              <a:gd name="connsiteX9" fmla="*/ 487077 w 497245"/>
              <a:gd name="connsiteY9" fmla="*/ 651403 h 783696"/>
              <a:gd name="connsiteX10" fmla="*/ 321549 w 497245"/>
              <a:gd name="connsiteY10" fmla="*/ 783589 h 783696"/>
              <a:gd name="connsiteX11" fmla="*/ 248411 w 497245"/>
              <a:gd name="connsiteY11" fmla="*/ 783589 h 783696"/>
              <a:gd name="connsiteX12" fmla="*/ 249917 w 497245"/>
              <a:gd name="connsiteY12" fmla="*/ 306042 h 783696"/>
              <a:gd name="connsiteX13" fmla="*/ 249917 w 497245"/>
              <a:gd name="connsiteY13" fmla="*/ 306042 h 783696"/>
              <a:gd name="connsiteX14" fmla="*/ 329078 w 497245"/>
              <a:gd name="connsiteY14" fmla="*/ 306042 h 783696"/>
              <a:gd name="connsiteX15" fmla="*/ 355214 w 497245"/>
              <a:gd name="connsiteY15" fmla="*/ 284209 h 783696"/>
              <a:gd name="connsiteX16" fmla="*/ 351880 w 497245"/>
              <a:gd name="connsiteY16" fmla="*/ 162671 h 783696"/>
              <a:gd name="connsiteX17" fmla="*/ 244432 w 497245"/>
              <a:gd name="connsiteY17" fmla="*/ 77380 h 783696"/>
              <a:gd name="connsiteX18" fmla="*/ 144728 w 497245"/>
              <a:gd name="connsiteY18" fmla="*/ 177621 h 783696"/>
              <a:gd name="connsiteX19" fmla="*/ 143975 w 497245"/>
              <a:gd name="connsiteY19" fmla="*/ 278078 h 783696"/>
              <a:gd name="connsiteX20" fmla="*/ 173768 w 497245"/>
              <a:gd name="connsiteY20" fmla="*/ 306258 h 783696"/>
              <a:gd name="connsiteX21" fmla="*/ 249917 w 497245"/>
              <a:gd name="connsiteY21" fmla="*/ 306042 h 783696"/>
              <a:gd name="connsiteX22" fmla="*/ 208831 w 497245"/>
              <a:gd name="connsiteY22" fmla="*/ 619674 h 783696"/>
              <a:gd name="connsiteX23" fmla="*/ 212488 w 497245"/>
              <a:gd name="connsiteY23" fmla="*/ 632473 h 783696"/>
              <a:gd name="connsiteX24" fmla="*/ 231525 w 497245"/>
              <a:gd name="connsiteY24" fmla="*/ 718733 h 783696"/>
              <a:gd name="connsiteX25" fmla="*/ 246905 w 497245"/>
              <a:gd name="connsiteY25" fmla="*/ 743256 h 783696"/>
              <a:gd name="connsiteX26" fmla="*/ 265727 w 497245"/>
              <a:gd name="connsiteY26" fmla="*/ 718733 h 783696"/>
              <a:gd name="connsiteX27" fmla="*/ 284980 w 497245"/>
              <a:gd name="connsiteY27" fmla="*/ 632366 h 783696"/>
              <a:gd name="connsiteX28" fmla="*/ 276913 w 497245"/>
              <a:gd name="connsiteY28" fmla="*/ 591280 h 783696"/>
              <a:gd name="connsiteX29" fmla="*/ 231525 w 497245"/>
              <a:gd name="connsiteY29" fmla="*/ 584504 h 783696"/>
              <a:gd name="connsiteX30" fmla="*/ 208938 w 497245"/>
              <a:gd name="connsiteY30" fmla="*/ 619674 h 78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97245" h="783696">
                <a:moveTo>
                  <a:pt x="248304" y="783696"/>
                </a:moveTo>
                <a:cubicBezTo>
                  <a:pt x="222921" y="783696"/>
                  <a:pt x="197537" y="783696"/>
                  <a:pt x="172047" y="783696"/>
                </a:cubicBezTo>
                <a:cubicBezTo>
                  <a:pt x="88369" y="783374"/>
                  <a:pt x="36312" y="743901"/>
                  <a:pt x="14693" y="663019"/>
                </a:cubicBezTo>
                <a:cubicBezTo>
                  <a:pt x="-15960" y="548795"/>
                  <a:pt x="4153" y="439304"/>
                  <a:pt x="49111" y="333147"/>
                </a:cubicBezTo>
                <a:cubicBezTo>
                  <a:pt x="59759" y="308086"/>
                  <a:pt x="65675" y="283886"/>
                  <a:pt x="65244" y="256890"/>
                </a:cubicBezTo>
                <a:cubicBezTo>
                  <a:pt x="64814" y="222472"/>
                  <a:pt x="62878" y="187947"/>
                  <a:pt x="68686" y="153421"/>
                </a:cubicBezTo>
                <a:cubicBezTo>
                  <a:pt x="84604" y="58987"/>
                  <a:pt x="167529" y="-6944"/>
                  <a:pt x="262393" y="585"/>
                </a:cubicBezTo>
                <a:cubicBezTo>
                  <a:pt x="357365" y="8114"/>
                  <a:pt x="432331" y="85124"/>
                  <a:pt x="431363" y="180203"/>
                </a:cubicBezTo>
                <a:cubicBezTo>
                  <a:pt x="430718" y="248823"/>
                  <a:pt x="438784" y="313249"/>
                  <a:pt x="464275" y="378427"/>
                </a:cubicBezTo>
                <a:cubicBezTo>
                  <a:pt x="498370" y="465547"/>
                  <a:pt x="506114" y="558905"/>
                  <a:pt x="487077" y="651403"/>
                </a:cubicBezTo>
                <a:cubicBezTo>
                  <a:pt x="467824" y="744976"/>
                  <a:pt x="416843" y="783374"/>
                  <a:pt x="321549" y="783589"/>
                </a:cubicBezTo>
                <a:cubicBezTo>
                  <a:pt x="297134" y="783589"/>
                  <a:pt x="272719" y="783589"/>
                  <a:pt x="248411" y="783589"/>
                </a:cubicBezTo>
                <a:close/>
                <a:moveTo>
                  <a:pt x="249917" y="306042"/>
                </a:moveTo>
                <a:lnTo>
                  <a:pt x="249917" y="306042"/>
                </a:lnTo>
                <a:cubicBezTo>
                  <a:pt x="276268" y="305935"/>
                  <a:pt x="302727" y="305827"/>
                  <a:pt x="329078" y="306042"/>
                </a:cubicBezTo>
                <a:cubicBezTo>
                  <a:pt x="344028" y="306042"/>
                  <a:pt x="355644" y="301956"/>
                  <a:pt x="355214" y="284209"/>
                </a:cubicBezTo>
                <a:cubicBezTo>
                  <a:pt x="354461" y="243660"/>
                  <a:pt x="359839" y="202897"/>
                  <a:pt x="351880" y="162671"/>
                </a:cubicBezTo>
                <a:cubicBezTo>
                  <a:pt x="341769" y="111905"/>
                  <a:pt x="293262" y="74045"/>
                  <a:pt x="244432" y="77380"/>
                </a:cubicBezTo>
                <a:cubicBezTo>
                  <a:pt x="189256" y="81252"/>
                  <a:pt x="147309" y="122553"/>
                  <a:pt x="144728" y="177621"/>
                </a:cubicBezTo>
                <a:cubicBezTo>
                  <a:pt x="143114" y="211071"/>
                  <a:pt x="144728" y="244628"/>
                  <a:pt x="143975" y="278078"/>
                </a:cubicBezTo>
                <a:cubicBezTo>
                  <a:pt x="143437" y="299482"/>
                  <a:pt x="153655" y="306795"/>
                  <a:pt x="173768" y="306258"/>
                </a:cubicBezTo>
                <a:cubicBezTo>
                  <a:pt x="199151" y="305505"/>
                  <a:pt x="224534" y="306042"/>
                  <a:pt x="249917" y="306042"/>
                </a:cubicBezTo>
                <a:close/>
                <a:moveTo>
                  <a:pt x="208831" y="619674"/>
                </a:moveTo>
                <a:cubicBezTo>
                  <a:pt x="209691" y="623008"/>
                  <a:pt x="209476" y="629247"/>
                  <a:pt x="212488" y="632473"/>
                </a:cubicBezTo>
                <a:cubicBezTo>
                  <a:pt x="235827" y="657641"/>
                  <a:pt x="230987" y="688725"/>
                  <a:pt x="231525" y="718733"/>
                </a:cubicBezTo>
                <a:cubicBezTo>
                  <a:pt x="231740" y="729811"/>
                  <a:pt x="230665" y="742395"/>
                  <a:pt x="246905" y="743256"/>
                </a:cubicBezTo>
                <a:cubicBezTo>
                  <a:pt x="264652" y="744224"/>
                  <a:pt x="265405" y="731640"/>
                  <a:pt x="265727" y="718733"/>
                </a:cubicBezTo>
                <a:cubicBezTo>
                  <a:pt x="266373" y="688832"/>
                  <a:pt x="262178" y="658717"/>
                  <a:pt x="284980" y="632366"/>
                </a:cubicBezTo>
                <a:cubicBezTo>
                  <a:pt x="295413" y="620320"/>
                  <a:pt x="289067" y="603003"/>
                  <a:pt x="276913" y="591280"/>
                </a:cubicBezTo>
                <a:cubicBezTo>
                  <a:pt x="263577" y="578588"/>
                  <a:pt x="247443" y="578265"/>
                  <a:pt x="231525" y="584504"/>
                </a:cubicBezTo>
                <a:cubicBezTo>
                  <a:pt x="217112" y="590204"/>
                  <a:pt x="210336" y="602573"/>
                  <a:pt x="208938" y="619674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FFF74E97-76E9-4573-82E6-004A9528D932}"/>
              </a:ext>
            </a:extLst>
          </p:cNvPr>
          <p:cNvSpPr/>
          <p:nvPr/>
        </p:nvSpPr>
        <p:spPr>
          <a:xfrm>
            <a:off x="5345208" y="1184501"/>
            <a:ext cx="538157" cy="624690"/>
          </a:xfrm>
          <a:custGeom>
            <a:avLst/>
            <a:gdLst>
              <a:gd name="connsiteX0" fmla="*/ 288950 w 538157"/>
              <a:gd name="connsiteY0" fmla="*/ 432427 h 624690"/>
              <a:gd name="connsiteX1" fmla="*/ 312828 w 538157"/>
              <a:gd name="connsiteY1" fmla="*/ 505350 h 624690"/>
              <a:gd name="connsiteX2" fmla="*/ 225493 w 538157"/>
              <a:gd name="connsiteY2" fmla="*/ 615164 h 624690"/>
              <a:gd name="connsiteX3" fmla="*/ 46520 w 538157"/>
              <a:gd name="connsiteY3" fmla="*/ 618606 h 624690"/>
              <a:gd name="connsiteX4" fmla="*/ 809 w 538157"/>
              <a:gd name="connsiteY4" fmla="*/ 562031 h 624690"/>
              <a:gd name="connsiteX5" fmla="*/ 486 w 538157"/>
              <a:gd name="connsiteY5" fmla="*/ 238827 h 624690"/>
              <a:gd name="connsiteX6" fmla="*/ 21890 w 538157"/>
              <a:gd name="connsiteY6" fmla="*/ 196558 h 624690"/>
              <a:gd name="connsiteX7" fmla="*/ 217856 w 538157"/>
              <a:gd name="connsiteY7" fmla="*/ 22533 h 624690"/>
              <a:gd name="connsiteX8" fmla="*/ 319496 w 538157"/>
              <a:gd name="connsiteY8" fmla="*/ 22318 h 624690"/>
              <a:gd name="connsiteX9" fmla="*/ 513204 w 538157"/>
              <a:gd name="connsiteY9" fmla="*/ 194299 h 624690"/>
              <a:gd name="connsiteX10" fmla="*/ 538156 w 538157"/>
              <a:gd name="connsiteY10" fmla="*/ 253885 h 624690"/>
              <a:gd name="connsiteX11" fmla="*/ 537834 w 538157"/>
              <a:gd name="connsiteY11" fmla="*/ 549663 h 624690"/>
              <a:gd name="connsiteX12" fmla="*/ 467277 w 538157"/>
              <a:gd name="connsiteY12" fmla="*/ 620757 h 624690"/>
              <a:gd name="connsiteX13" fmla="*/ 372736 w 538157"/>
              <a:gd name="connsiteY13" fmla="*/ 621079 h 624690"/>
              <a:gd name="connsiteX14" fmla="*/ 340254 w 538157"/>
              <a:gd name="connsiteY14" fmla="*/ 589243 h 624690"/>
              <a:gd name="connsiteX15" fmla="*/ 340470 w 538157"/>
              <a:gd name="connsiteY15" fmla="*/ 476417 h 624690"/>
              <a:gd name="connsiteX16" fmla="*/ 288950 w 538157"/>
              <a:gd name="connsiteY16" fmla="*/ 432320 h 624690"/>
              <a:gd name="connsiteX17" fmla="*/ 125251 w 538157"/>
              <a:gd name="connsiteY17" fmla="*/ 362086 h 624690"/>
              <a:gd name="connsiteX18" fmla="*/ 179997 w 538157"/>
              <a:gd name="connsiteY18" fmla="*/ 303468 h 624690"/>
              <a:gd name="connsiteX19" fmla="*/ 130091 w 538157"/>
              <a:gd name="connsiteY19" fmla="*/ 259693 h 624690"/>
              <a:gd name="connsiteX20" fmla="*/ 75238 w 538157"/>
              <a:gd name="connsiteY20" fmla="*/ 310244 h 624690"/>
              <a:gd name="connsiteX21" fmla="*/ 125251 w 538157"/>
              <a:gd name="connsiteY21" fmla="*/ 361978 h 624690"/>
              <a:gd name="connsiteX22" fmla="*/ 409950 w 538157"/>
              <a:gd name="connsiteY22" fmla="*/ 362086 h 624690"/>
              <a:gd name="connsiteX23" fmla="*/ 462437 w 538157"/>
              <a:gd name="connsiteY23" fmla="*/ 309814 h 624690"/>
              <a:gd name="connsiteX24" fmla="*/ 413070 w 538157"/>
              <a:gd name="connsiteY24" fmla="*/ 259801 h 624690"/>
              <a:gd name="connsiteX25" fmla="*/ 360044 w 538157"/>
              <a:gd name="connsiteY25" fmla="*/ 314439 h 624690"/>
              <a:gd name="connsiteX26" fmla="*/ 409950 w 538157"/>
              <a:gd name="connsiteY26" fmla="*/ 362193 h 62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38157" h="624690">
                <a:moveTo>
                  <a:pt x="288950" y="432427"/>
                </a:moveTo>
                <a:cubicBezTo>
                  <a:pt x="321325" y="451464"/>
                  <a:pt x="313258" y="479859"/>
                  <a:pt x="312828" y="505350"/>
                </a:cubicBezTo>
                <a:cubicBezTo>
                  <a:pt x="310892" y="613228"/>
                  <a:pt x="329284" y="585909"/>
                  <a:pt x="225493" y="615164"/>
                </a:cubicBezTo>
                <a:cubicBezTo>
                  <a:pt x="168273" y="631297"/>
                  <a:pt x="106106" y="623015"/>
                  <a:pt x="46520" y="618606"/>
                </a:cubicBezTo>
                <a:cubicBezTo>
                  <a:pt x="16189" y="616347"/>
                  <a:pt x="1239" y="590641"/>
                  <a:pt x="809" y="562031"/>
                </a:cubicBezTo>
                <a:cubicBezTo>
                  <a:pt x="-481" y="454368"/>
                  <a:pt x="56" y="346598"/>
                  <a:pt x="486" y="238827"/>
                </a:cubicBezTo>
                <a:cubicBezTo>
                  <a:pt x="486" y="221833"/>
                  <a:pt x="9198" y="207851"/>
                  <a:pt x="21890" y="196558"/>
                </a:cubicBezTo>
                <a:cubicBezTo>
                  <a:pt x="87176" y="138478"/>
                  <a:pt x="151817" y="79645"/>
                  <a:pt x="217856" y="22533"/>
                </a:cubicBezTo>
                <a:cubicBezTo>
                  <a:pt x="252489" y="-7367"/>
                  <a:pt x="284971" y="-7582"/>
                  <a:pt x="319496" y="22318"/>
                </a:cubicBezTo>
                <a:cubicBezTo>
                  <a:pt x="384890" y="78677"/>
                  <a:pt x="448563" y="136972"/>
                  <a:pt x="513204" y="194299"/>
                </a:cubicBezTo>
                <a:cubicBezTo>
                  <a:pt x="531273" y="210325"/>
                  <a:pt x="538264" y="230008"/>
                  <a:pt x="538156" y="253885"/>
                </a:cubicBezTo>
                <a:cubicBezTo>
                  <a:pt x="537726" y="352513"/>
                  <a:pt x="538156" y="451034"/>
                  <a:pt x="537834" y="549663"/>
                </a:cubicBezTo>
                <a:cubicBezTo>
                  <a:pt x="537619" y="598923"/>
                  <a:pt x="515893" y="620327"/>
                  <a:pt x="467277" y="620757"/>
                </a:cubicBezTo>
                <a:cubicBezTo>
                  <a:pt x="435764" y="621079"/>
                  <a:pt x="404250" y="619896"/>
                  <a:pt x="372736" y="621079"/>
                </a:cubicBezTo>
                <a:cubicBezTo>
                  <a:pt x="349289" y="621940"/>
                  <a:pt x="339609" y="613228"/>
                  <a:pt x="340254" y="589243"/>
                </a:cubicBezTo>
                <a:cubicBezTo>
                  <a:pt x="341438" y="551706"/>
                  <a:pt x="340577" y="514062"/>
                  <a:pt x="340470" y="476417"/>
                </a:cubicBezTo>
                <a:cubicBezTo>
                  <a:pt x="340362" y="435439"/>
                  <a:pt x="337565" y="432857"/>
                  <a:pt x="288950" y="432320"/>
                </a:cubicBezTo>
                <a:close/>
                <a:moveTo>
                  <a:pt x="125251" y="362086"/>
                </a:moveTo>
                <a:cubicBezTo>
                  <a:pt x="161465" y="362158"/>
                  <a:pt x="179706" y="342618"/>
                  <a:pt x="179997" y="303468"/>
                </a:cubicBezTo>
                <a:cubicBezTo>
                  <a:pt x="180319" y="264856"/>
                  <a:pt x="174511" y="259908"/>
                  <a:pt x="130091" y="259693"/>
                </a:cubicBezTo>
                <a:cubicBezTo>
                  <a:pt x="76959" y="259478"/>
                  <a:pt x="75345" y="260984"/>
                  <a:pt x="75238" y="310244"/>
                </a:cubicBezTo>
                <a:cubicBezTo>
                  <a:pt x="75022" y="360580"/>
                  <a:pt x="76313" y="361871"/>
                  <a:pt x="125251" y="361978"/>
                </a:cubicBezTo>
                <a:close/>
                <a:moveTo>
                  <a:pt x="409950" y="362086"/>
                </a:moveTo>
                <a:cubicBezTo>
                  <a:pt x="444938" y="362086"/>
                  <a:pt x="462437" y="344662"/>
                  <a:pt x="462437" y="309814"/>
                </a:cubicBezTo>
                <a:cubicBezTo>
                  <a:pt x="462437" y="261952"/>
                  <a:pt x="460286" y="259801"/>
                  <a:pt x="413070" y="259801"/>
                </a:cubicBezTo>
                <a:cubicBezTo>
                  <a:pt x="377652" y="259801"/>
                  <a:pt x="359969" y="278013"/>
                  <a:pt x="360044" y="314439"/>
                </a:cubicBezTo>
                <a:cubicBezTo>
                  <a:pt x="360044" y="346275"/>
                  <a:pt x="376683" y="362193"/>
                  <a:pt x="409950" y="362193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6DB07839-44F3-47F3-A13D-040C91CEF6A0}"/>
              </a:ext>
            </a:extLst>
          </p:cNvPr>
          <p:cNvSpPr/>
          <p:nvPr/>
        </p:nvSpPr>
        <p:spPr>
          <a:xfrm>
            <a:off x="648962" y="2748768"/>
            <a:ext cx="538481" cy="623306"/>
          </a:xfrm>
          <a:custGeom>
            <a:avLst/>
            <a:gdLst>
              <a:gd name="connsiteX0" fmla="*/ 269642 w 538481"/>
              <a:gd name="connsiteY0" fmla="*/ 623036 h 623306"/>
              <a:gd name="connsiteX1" fmla="*/ 74536 w 538481"/>
              <a:gd name="connsiteY1" fmla="*/ 622928 h 623306"/>
              <a:gd name="connsiteX2" fmla="*/ 323 w 538481"/>
              <a:gd name="connsiteY2" fmla="*/ 548285 h 623306"/>
              <a:gd name="connsiteX3" fmla="*/ 0 w 538481"/>
              <a:gd name="connsiteY3" fmla="*/ 255626 h 623306"/>
              <a:gd name="connsiteX4" fmla="*/ 30653 w 538481"/>
              <a:gd name="connsiteY4" fmla="*/ 189372 h 623306"/>
              <a:gd name="connsiteX5" fmla="*/ 211024 w 538481"/>
              <a:gd name="connsiteY5" fmla="*/ 29975 h 623306"/>
              <a:gd name="connsiteX6" fmla="*/ 329980 w 538481"/>
              <a:gd name="connsiteY6" fmla="*/ 31588 h 623306"/>
              <a:gd name="connsiteX7" fmla="*/ 508200 w 538481"/>
              <a:gd name="connsiteY7" fmla="*/ 188727 h 623306"/>
              <a:gd name="connsiteX8" fmla="*/ 538315 w 538481"/>
              <a:gd name="connsiteY8" fmla="*/ 252399 h 623306"/>
              <a:gd name="connsiteX9" fmla="*/ 537993 w 538481"/>
              <a:gd name="connsiteY9" fmla="*/ 554200 h 623306"/>
              <a:gd name="connsiteX10" fmla="*/ 467651 w 538481"/>
              <a:gd name="connsiteY10" fmla="*/ 623036 h 623306"/>
              <a:gd name="connsiteX11" fmla="*/ 269534 w 538481"/>
              <a:gd name="connsiteY11" fmla="*/ 623143 h 623306"/>
              <a:gd name="connsiteX12" fmla="*/ 360741 w 538481"/>
              <a:gd name="connsiteY12" fmla="*/ 402117 h 623306"/>
              <a:gd name="connsiteX13" fmla="*/ 393223 w 538481"/>
              <a:gd name="connsiteY13" fmla="*/ 450086 h 623306"/>
              <a:gd name="connsiteX14" fmla="*/ 397310 w 538481"/>
              <a:gd name="connsiteY14" fmla="*/ 534410 h 623306"/>
              <a:gd name="connsiteX15" fmla="*/ 412153 w 538481"/>
              <a:gd name="connsiteY15" fmla="*/ 495690 h 623306"/>
              <a:gd name="connsiteX16" fmla="*/ 425274 w 538481"/>
              <a:gd name="connsiteY16" fmla="*/ 535270 h 623306"/>
              <a:gd name="connsiteX17" fmla="*/ 431513 w 538481"/>
              <a:gd name="connsiteY17" fmla="*/ 478911 h 623306"/>
              <a:gd name="connsiteX18" fmla="*/ 360741 w 538481"/>
              <a:gd name="connsiteY18" fmla="*/ 402009 h 623306"/>
              <a:gd name="connsiteX19" fmla="*/ 298251 w 538481"/>
              <a:gd name="connsiteY19" fmla="*/ 323816 h 623306"/>
              <a:gd name="connsiteX20" fmla="*/ 230814 w 538481"/>
              <a:gd name="connsiteY20" fmla="*/ 324354 h 623306"/>
              <a:gd name="connsiteX21" fmla="*/ 191771 w 538481"/>
              <a:gd name="connsiteY21" fmla="*/ 320697 h 623306"/>
              <a:gd name="connsiteX22" fmla="*/ 102500 w 538481"/>
              <a:gd name="connsiteY22" fmla="*/ 300154 h 623306"/>
              <a:gd name="connsiteX23" fmla="*/ 88303 w 538481"/>
              <a:gd name="connsiteY23" fmla="*/ 379853 h 623306"/>
              <a:gd name="connsiteX24" fmla="*/ 98413 w 538481"/>
              <a:gd name="connsiteY24" fmla="*/ 342746 h 623306"/>
              <a:gd name="connsiteX25" fmla="*/ 131325 w 538481"/>
              <a:gd name="connsiteY25" fmla="*/ 395878 h 623306"/>
              <a:gd name="connsiteX26" fmla="*/ 182952 w 538481"/>
              <a:gd name="connsiteY26" fmla="*/ 337799 h 623306"/>
              <a:gd name="connsiteX27" fmla="*/ 192955 w 538481"/>
              <a:gd name="connsiteY27" fmla="*/ 385768 h 623306"/>
              <a:gd name="connsiteX28" fmla="*/ 211454 w 538481"/>
              <a:gd name="connsiteY28" fmla="*/ 371678 h 623306"/>
              <a:gd name="connsiteX29" fmla="*/ 229308 w 538481"/>
              <a:gd name="connsiteY29" fmla="*/ 360708 h 623306"/>
              <a:gd name="connsiteX30" fmla="*/ 229523 w 538481"/>
              <a:gd name="connsiteY30" fmla="*/ 383294 h 623306"/>
              <a:gd name="connsiteX31" fmla="*/ 203710 w 538481"/>
              <a:gd name="connsiteY31" fmla="*/ 448366 h 623306"/>
              <a:gd name="connsiteX32" fmla="*/ 215864 w 538481"/>
              <a:gd name="connsiteY32" fmla="*/ 473426 h 623306"/>
              <a:gd name="connsiteX33" fmla="*/ 234148 w 538481"/>
              <a:gd name="connsiteY33" fmla="*/ 496228 h 623306"/>
              <a:gd name="connsiteX34" fmla="*/ 234794 w 538481"/>
              <a:gd name="connsiteY34" fmla="*/ 523654 h 623306"/>
              <a:gd name="connsiteX35" fmla="*/ 244581 w 538481"/>
              <a:gd name="connsiteY35" fmla="*/ 536561 h 623306"/>
              <a:gd name="connsiteX36" fmla="*/ 255014 w 538481"/>
              <a:gd name="connsiteY36" fmla="*/ 524085 h 623306"/>
              <a:gd name="connsiteX37" fmla="*/ 256197 w 538481"/>
              <a:gd name="connsiteY37" fmla="*/ 490635 h 623306"/>
              <a:gd name="connsiteX38" fmla="*/ 267168 w 538481"/>
              <a:gd name="connsiteY38" fmla="*/ 475792 h 623306"/>
              <a:gd name="connsiteX39" fmla="*/ 275987 w 538481"/>
              <a:gd name="connsiteY39" fmla="*/ 489882 h 623306"/>
              <a:gd name="connsiteX40" fmla="*/ 277278 w 538481"/>
              <a:gd name="connsiteY40" fmla="*/ 526451 h 623306"/>
              <a:gd name="connsiteX41" fmla="*/ 285560 w 538481"/>
              <a:gd name="connsiteY41" fmla="*/ 537529 h 623306"/>
              <a:gd name="connsiteX42" fmla="*/ 296853 w 538481"/>
              <a:gd name="connsiteY42" fmla="*/ 526021 h 623306"/>
              <a:gd name="connsiteX43" fmla="*/ 296638 w 538481"/>
              <a:gd name="connsiteY43" fmla="*/ 507844 h 623306"/>
              <a:gd name="connsiteX44" fmla="*/ 319870 w 538481"/>
              <a:gd name="connsiteY44" fmla="*/ 472673 h 623306"/>
              <a:gd name="connsiteX45" fmla="*/ 329227 w 538481"/>
              <a:gd name="connsiteY45" fmla="*/ 453313 h 623306"/>
              <a:gd name="connsiteX46" fmla="*/ 316643 w 538481"/>
              <a:gd name="connsiteY46" fmla="*/ 422337 h 623306"/>
              <a:gd name="connsiteX47" fmla="*/ 304059 w 538481"/>
              <a:gd name="connsiteY47" fmla="*/ 354039 h 623306"/>
              <a:gd name="connsiteX48" fmla="*/ 360849 w 538481"/>
              <a:gd name="connsiteY48" fmla="*/ 401902 h 623306"/>
              <a:gd name="connsiteX49" fmla="*/ 111858 w 538481"/>
              <a:gd name="connsiteY49" fmla="*/ 477943 h 623306"/>
              <a:gd name="connsiteX50" fmla="*/ 110782 w 538481"/>
              <a:gd name="connsiteY50" fmla="*/ 477943 h 623306"/>
              <a:gd name="connsiteX51" fmla="*/ 110997 w 538481"/>
              <a:gd name="connsiteY51" fmla="*/ 517416 h 623306"/>
              <a:gd name="connsiteX52" fmla="*/ 120139 w 538481"/>
              <a:gd name="connsiteY52" fmla="*/ 536669 h 623306"/>
              <a:gd name="connsiteX53" fmla="*/ 130572 w 538481"/>
              <a:gd name="connsiteY53" fmla="*/ 517954 h 623306"/>
              <a:gd name="connsiteX54" fmla="*/ 131325 w 538481"/>
              <a:gd name="connsiteY54" fmla="*/ 448258 h 623306"/>
              <a:gd name="connsiteX55" fmla="*/ 140898 w 538481"/>
              <a:gd name="connsiteY55" fmla="*/ 432447 h 623306"/>
              <a:gd name="connsiteX56" fmla="*/ 149825 w 538481"/>
              <a:gd name="connsiteY56" fmla="*/ 449334 h 623306"/>
              <a:gd name="connsiteX57" fmla="*/ 151115 w 538481"/>
              <a:gd name="connsiteY57" fmla="*/ 516018 h 623306"/>
              <a:gd name="connsiteX58" fmla="*/ 163592 w 538481"/>
              <a:gd name="connsiteY58" fmla="*/ 536346 h 623306"/>
              <a:gd name="connsiteX59" fmla="*/ 171336 w 538481"/>
              <a:gd name="connsiteY59" fmla="*/ 515910 h 623306"/>
              <a:gd name="connsiteX60" fmla="*/ 170691 w 538481"/>
              <a:gd name="connsiteY60" fmla="*/ 436965 h 623306"/>
              <a:gd name="connsiteX61" fmla="*/ 142081 w 538481"/>
              <a:gd name="connsiteY61" fmla="*/ 408032 h 623306"/>
              <a:gd name="connsiteX62" fmla="*/ 111965 w 538481"/>
              <a:gd name="connsiteY62" fmla="*/ 438470 h 623306"/>
              <a:gd name="connsiteX63" fmla="*/ 112073 w 538481"/>
              <a:gd name="connsiteY63" fmla="*/ 477943 h 62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538481" h="623306">
                <a:moveTo>
                  <a:pt x="269642" y="623036"/>
                </a:moveTo>
                <a:cubicBezTo>
                  <a:pt x="204571" y="623036"/>
                  <a:pt x="139607" y="623466"/>
                  <a:pt x="74536" y="622928"/>
                </a:cubicBezTo>
                <a:cubicBezTo>
                  <a:pt x="21941" y="622498"/>
                  <a:pt x="538" y="601094"/>
                  <a:pt x="323" y="548285"/>
                </a:cubicBezTo>
                <a:cubicBezTo>
                  <a:pt x="-215" y="450732"/>
                  <a:pt x="323" y="353179"/>
                  <a:pt x="0" y="255626"/>
                </a:cubicBezTo>
                <a:cubicBezTo>
                  <a:pt x="0" y="228414"/>
                  <a:pt x="9680" y="207441"/>
                  <a:pt x="30653" y="189372"/>
                </a:cubicBezTo>
                <a:cubicBezTo>
                  <a:pt x="91422" y="136992"/>
                  <a:pt x="150900" y="83107"/>
                  <a:pt x="211024" y="29975"/>
                </a:cubicBezTo>
                <a:cubicBezTo>
                  <a:pt x="257058" y="-10681"/>
                  <a:pt x="283731" y="-9821"/>
                  <a:pt x="329980" y="31588"/>
                </a:cubicBezTo>
                <a:cubicBezTo>
                  <a:pt x="389028" y="84398"/>
                  <a:pt x="448291" y="136885"/>
                  <a:pt x="508200" y="188727"/>
                </a:cubicBezTo>
                <a:cubicBezTo>
                  <a:pt x="528205" y="205935"/>
                  <a:pt x="538315" y="226371"/>
                  <a:pt x="538315" y="252399"/>
                </a:cubicBezTo>
                <a:cubicBezTo>
                  <a:pt x="538315" y="352964"/>
                  <a:pt x="538853" y="453636"/>
                  <a:pt x="537993" y="554200"/>
                </a:cubicBezTo>
                <a:cubicBezTo>
                  <a:pt x="537562" y="601524"/>
                  <a:pt x="515298" y="622605"/>
                  <a:pt x="467651" y="623036"/>
                </a:cubicBezTo>
                <a:cubicBezTo>
                  <a:pt x="401612" y="623573"/>
                  <a:pt x="335573" y="623143"/>
                  <a:pt x="269534" y="623143"/>
                </a:cubicBezTo>
                <a:close/>
                <a:moveTo>
                  <a:pt x="360741" y="402117"/>
                </a:moveTo>
                <a:cubicBezTo>
                  <a:pt x="389028" y="406419"/>
                  <a:pt x="394514" y="424273"/>
                  <a:pt x="393223" y="450086"/>
                </a:cubicBezTo>
                <a:cubicBezTo>
                  <a:pt x="391825" y="477405"/>
                  <a:pt x="390749" y="505370"/>
                  <a:pt x="397310" y="534410"/>
                </a:cubicBezTo>
                <a:cubicBezTo>
                  <a:pt x="409786" y="522686"/>
                  <a:pt x="397095" y="504187"/>
                  <a:pt x="412153" y="495690"/>
                </a:cubicBezTo>
                <a:cubicBezTo>
                  <a:pt x="422586" y="506983"/>
                  <a:pt x="411400" y="522901"/>
                  <a:pt x="425274" y="535270"/>
                </a:cubicBezTo>
                <a:cubicBezTo>
                  <a:pt x="427641" y="514512"/>
                  <a:pt x="430437" y="496766"/>
                  <a:pt x="431513" y="478911"/>
                </a:cubicBezTo>
                <a:cubicBezTo>
                  <a:pt x="434739" y="428790"/>
                  <a:pt x="411149" y="403160"/>
                  <a:pt x="360741" y="402009"/>
                </a:cubicBezTo>
                <a:cubicBezTo>
                  <a:pt x="334928" y="379960"/>
                  <a:pt x="318149" y="350705"/>
                  <a:pt x="298251" y="323816"/>
                </a:cubicBezTo>
                <a:cubicBezTo>
                  <a:pt x="278784" y="297573"/>
                  <a:pt x="250282" y="298111"/>
                  <a:pt x="230814" y="324354"/>
                </a:cubicBezTo>
                <a:cubicBezTo>
                  <a:pt x="216114" y="344220"/>
                  <a:pt x="203100" y="342993"/>
                  <a:pt x="191771" y="320697"/>
                </a:cubicBezTo>
                <a:cubicBezTo>
                  <a:pt x="180801" y="299078"/>
                  <a:pt x="121430" y="285419"/>
                  <a:pt x="102500" y="300154"/>
                </a:cubicBezTo>
                <a:cubicBezTo>
                  <a:pt x="84754" y="314029"/>
                  <a:pt x="77655" y="353824"/>
                  <a:pt x="88303" y="379853"/>
                </a:cubicBezTo>
                <a:cubicBezTo>
                  <a:pt x="98306" y="369742"/>
                  <a:pt x="83140" y="351996"/>
                  <a:pt x="98413" y="342746"/>
                </a:cubicBezTo>
                <a:cubicBezTo>
                  <a:pt x="113901" y="358557"/>
                  <a:pt x="98091" y="389640"/>
                  <a:pt x="131325" y="395878"/>
                </a:cubicBezTo>
                <a:cubicBezTo>
                  <a:pt x="177574" y="404590"/>
                  <a:pt x="172519" y="365118"/>
                  <a:pt x="182952" y="337799"/>
                </a:cubicBezTo>
                <a:cubicBezTo>
                  <a:pt x="196827" y="355868"/>
                  <a:pt x="183705" y="372862"/>
                  <a:pt x="192955" y="385768"/>
                </a:cubicBezTo>
                <a:cubicBezTo>
                  <a:pt x="204248" y="386844"/>
                  <a:pt x="206184" y="377164"/>
                  <a:pt x="211454" y="371678"/>
                </a:cubicBezTo>
                <a:cubicBezTo>
                  <a:pt x="216617" y="366408"/>
                  <a:pt x="219521" y="354147"/>
                  <a:pt x="229308" y="360708"/>
                </a:cubicBezTo>
                <a:cubicBezTo>
                  <a:pt x="236945" y="365763"/>
                  <a:pt x="232320" y="375873"/>
                  <a:pt x="229523" y="383294"/>
                </a:cubicBezTo>
                <a:cubicBezTo>
                  <a:pt x="221242" y="405128"/>
                  <a:pt x="212530" y="426854"/>
                  <a:pt x="203710" y="448366"/>
                </a:cubicBezTo>
                <a:cubicBezTo>
                  <a:pt x="198332" y="461595"/>
                  <a:pt x="196289" y="472566"/>
                  <a:pt x="215864" y="473426"/>
                </a:cubicBezTo>
                <a:cubicBezTo>
                  <a:pt x="230599" y="474071"/>
                  <a:pt x="234148" y="483644"/>
                  <a:pt x="234148" y="496228"/>
                </a:cubicBezTo>
                <a:cubicBezTo>
                  <a:pt x="234148" y="505370"/>
                  <a:pt x="234148" y="514512"/>
                  <a:pt x="234794" y="523654"/>
                </a:cubicBezTo>
                <a:cubicBezTo>
                  <a:pt x="235224" y="529893"/>
                  <a:pt x="236622" y="536453"/>
                  <a:pt x="244581" y="536561"/>
                </a:cubicBezTo>
                <a:cubicBezTo>
                  <a:pt x="252325" y="536669"/>
                  <a:pt x="254584" y="530430"/>
                  <a:pt x="255014" y="524085"/>
                </a:cubicBezTo>
                <a:cubicBezTo>
                  <a:pt x="255767" y="512899"/>
                  <a:pt x="255444" y="501713"/>
                  <a:pt x="256197" y="490635"/>
                </a:cubicBezTo>
                <a:cubicBezTo>
                  <a:pt x="256627" y="483644"/>
                  <a:pt x="257273" y="475039"/>
                  <a:pt x="267168" y="475792"/>
                </a:cubicBezTo>
                <a:cubicBezTo>
                  <a:pt x="274482" y="476330"/>
                  <a:pt x="275665" y="483751"/>
                  <a:pt x="275987" y="489882"/>
                </a:cubicBezTo>
                <a:cubicBezTo>
                  <a:pt x="276633" y="502036"/>
                  <a:pt x="276740" y="514297"/>
                  <a:pt x="277278" y="526451"/>
                </a:cubicBezTo>
                <a:cubicBezTo>
                  <a:pt x="277601" y="531721"/>
                  <a:pt x="279752" y="536884"/>
                  <a:pt x="285560" y="537529"/>
                </a:cubicBezTo>
                <a:cubicBezTo>
                  <a:pt x="293304" y="538282"/>
                  <a:pt x="296208" y="532474"/>
                  <a:pt x="296853" y="526021"/>
                </a:cubicBezTo>
                <a:cubicBezTo>
                  <a:pt x="297499" y="519997"/>
                  <a:pt x="297499" y="513759"/>
                  <a:pt x="296638" y="507844"/>
                </a:cubicBezTo>
                <a:cubicBezTo>
                  <a:pt x="293949" y="489022"/>
                  <a:pt x="293304" y="472566"/>
                  <a:pt x="319870" y="472673"/>
                </a:cubicBezTo>
                <a:cubicBezTo>
                  <a:pt x="334067" y="472673"/>
                  <a:pt x="332992" y="462993"/>
                  <a:pt x="329227" y="453313"/>
                </a:cubicBezTo>
                <a:cubicBezTo>
                  <a:pt x="325140" y="442880"/>
                  <a:pt x="319225" y="433093"/>
                  <a:pt x="316643" y="422337"/>
                </a:cubicBezTo>
                <a:cubicBezTo>
                  <a:pt x="311696" y="401794"/>
                  <a:pt x="293734" y="383832"/>
                  <a:pt x="304059" y="354039"/>
                </a:cubicBezTo>
                <a:cubicBezTo>
                  <a:pt x="321161" y="376196"/>
                  <a:pt x="337402" y="394050"/>
                  <a:pt x="360849" y="401902"/>
                </a:cubicBezTo>
                <a:close/>
                <a:moveTo>
                  <a:pt x="111858" y="477943"/>
                </a:moveTo>
                <a:cubicBezTo>
                  <a:pt x="111858" y="477943"/>
                  <a:pt x="111105" y="477943"/>
                  <a:pt x="110782" y="477943"/>
                </a:cubicBezTo>
                <a:cubicBezTo>
                  <a:pt x="110782" y="491065"/>
                  <a:pt x="110352" y="504294"/>
                  <a:pt x="110997" y="517416"/>
                </a:cubicBezTo>
                <a:cubicBezTo>
                  <a:pt x="111320" y="524945"/>
                  <a:pt x="108954" y="536346"/>
                  <a:pt x="120139" y="536669"/>
                </a:cubicBezTo>
                <a:cubicBezTo>
                  <a:pt x="131003" y="536991"/>
                  <a:pt x="130357" y="525375"/>
                  <a:pt x="130572" y="517954"/>
                </a:cubicBezTo>
                <a:cubicBezTo>
                  <a:pt x="131325" y="494722"/>
                  <a:pt x="130572" y="471490"/>
                  <a:pt x="131325" y="448258"/>
                </a:cubicBezTo>
                <a:cubicBezTo>
                  <a:pt x="131540" y="442020"/>
                  <a:pt x="130572" y="431694"/>
                  <a:pt x="140898" y="432447"/>
                </a:cubicBezTo>
                <a:cubicBezTo>
                  <a:pt x="150040" y="433093"/>
                  <a:pt x="149610" y="442450"/>
                  <a:pt x="149825" y="449334"/>
                </a:cubicBezTo>
                <a:cubicBezTo>
                  <a:pt x="150470" y="471597"/>
                  <a:pt x="149825" y="493861"/>
                  <a:pt x="151115" y="516018"/>
                </a:cubicBezTo>
                <a:cubicBezTo>
                  <a:pt x="151546" y="524085"/>
                  <a:pt x="151008" y="537529"/>
                  <a:pt x="163592" y="536346"/>
                </a:cubicBezTo>
                <a:cubicBezTo>
                  <a:pt x="173595" y="535378"/>
                  <a:pt x="171336" y="523654"/>
                  <a:pt x="171336" y="515910"/>
                </a:cubicBezTo>
                <a:cubicBezTo>
                  <a:pt x="171336" y="489559"/>
                  <a:pt x="169938" y="463316"/>
                  <a:pt x="170691" y="436965"/>
                </a:cubicBezTo>
                <a:cubicBezTo>
                  <a:pt x="171228" y="416206"/>
                  <a:pt x="163054" y="408355"/>
                  <a:pt x="142081" y="408032"/>
                </a:cubicBezTo>
                <a:cubicBezTo>
                  <a:pt x="119602" y="407710"/>
                  <a:pt x="110459" y="416422"/>
                  <a:pt x="111965" y="438470"/>
                </a:cubicBezTo>
                <a:cubicBezTo>
                  <a:pt x="112826" y="451592"/>
                  <a:pt x="112073" y="464822"/>
                  <a:pt x="112073" y="477943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C3474EDB-5FCB-4BE5-82E9-788DA95FA507}"/>
              </a:ext>
            </a:extLst>
          </p:cNvPr>
          <p:cNvSpPr/>
          <p:nvPr/>
        </p:nvSpPr>
        <p:spPr>
          <a:xfrm>
            <a:off x="3778277" y="5880621"/>
            <a:ext cx="538583" cy="621002"/>
          </a:xfrm>
          <a:custGeom>
            <a:avLst/>
            <a:gdLst>
              <a:gd name="connsiteX0" fmla="*/ 334 w 538583"/>
              <a:gd name="connsiteY0" fmla="*/ 398945 h 621002"/>
              <a:gd name="connsiteX1" fmla="*/ 119 w 538583"/>
              <a:gd name="connsiteY1" fmla="*/ 255681 h 621002"/>
              <a:gd name="connsiteX2" fmla="*/ 29912 w 538583"/>
              <a:gd name="connsiteY2" fmla="*/ 188782 h 621002"/>
              <a:gd name="connsiteX3" fmla="*/ 217059 w 538583"/>
              <a:gd name="connsiteY3" fmla="*/ 23254 h 621002"/>
              <a:gd name="connsiteX4" fmla="*/ 325797 w 538583"/>
              <a:gd name="connsiteY4" fmla="*/ 25512 h 621002"/>
              <a:gd name="connsiteX5" fmla="*/ 513051 w 538583"/>
              <a:gd name="connsiteY5" fmla="*/ 191040 h 621002"/>
              <a:gd name="connsiteX6" fmla="*/ 538435 w 538583"/>
              <a:gd name="connsiteY6" fmla="*/ 243958 h 621002"/>
              <a:gd name="connsiteX7" fmla="*/ 538004 w 538583"/>
              <a:gd name="connsiteY7" fmla="*/ 557589 h 621002"/>
              <a:gd name="connsiteX8" fmla="*/ 474869 w 538583"/>
              <a:gd name="connsiteY8" fmla="*/ 620294 h 621002"/>
              <a:gd name="connsiteX9" fmla="*/ 380328 w 538583"/>
              <a:gd name="connsiteY9" fmla="*/ 620617 h 621002"/>
              <a:gd name="connsiteX10" fmla="*/ 334294 w 538583"/>
              <a:gd name="connsiteY10" fmla="*/ 547694 h 621002"/>
              <a:gd name="connsiteX11" fmla="*/ 338274 w 538583"/>
              <a:gd name="connsiteY11" fmla="*/ 449173 h 621002"/>
              <a:gd name="connsiteX12" fmla="*/ 312675 w 538583"/>
              <a:gd name="connsiteY12" fmla="*/ 431964 h 621002"/>
              <a:gd name="connsiteX13" fmla="*/ 227384 w 538583"/>
              <a:gd name="connsiteY13" fmla="*/ 431104 h 621002"/>
              <a:gd name="connsiteX14" fmla="*/ 197269 w 538583"/>
              <a:gd name="connsiteY14" fmla="*/ 463478 h 621002"/>
              <a:gd name="connsiteX15" fmla="*/ 197484 w 538583"/>
              <a:gd name="connsiteY15" fmla="*/ 588458 h 621002"/>
              <a:gd name="connsiteX16" fmla="*/ 165970 w 538583"/>
              <a:gd name="connsiteY16" fmla="*/ 620939 h 621002"/>
              <a:gd name="connsiteX17" fmla="*/ 71428 w 538583"/>
              <a:gd name="connsiteY17" fmla="*/ 620509 h 621002"/>
              <a:gd name="connsiteX18" fmla="*/ 764 w 538583"/>
              <a:gd name="connsiteY18" fmla="*/ 551459 h 621002"/>
              <a:gd name="connsiteX19" fmla="*/ 442 w 538583"/>
              <a:gd name="connsiteY19" fmla="*/ 399052 h 621002"/>
              <a:gd name="connsiteX20" fmla="*/ 227 w 538583"/>
              <a:gd name="connsiteY20" fmla="*/ 399052 h 621002"/>
              <a:gd name="connsiteX21" fmla="*/ 122302 w 538583"/>
              <a:gd name="connsiteY21" fmla="*/ 361300 h 621002"/>
              <a:gd name="connsiteX22" fmla="*/ 168013 w 538583"/>
              <a:gd name="connsiteY22" fmla="*/ 334304 h 621002"/>
              <a:gd name="connsiteX23" fmla="*/ 144351 w 538583"/>
              <a:gd name="connsiteY23" fmla="*/ 284291 h 621002"/>
              <a:gd name="connsiteX24" fmla="*/ 127895 w 538583"/>
              <a:gd name="connsiteY24" fmla="*/ 277622 h 621002"/>
              <a:gd name="connsiteX25" fmla="*/ 107029 w 538583"/>
              <a:gd name="connsiteY25" fmla="*/ 254713 h 621002"/>
              <a:gd name="connsiteX26" fmla="*/ 114343 w 538583"/>
              <a:gd name="connsiteY26" fmla="*/ 237289 h 621002"/>
              <a:gd name="connsiteX27" fmla="*/ 133488 w 538583"/>
              <a:gd name="connsiteY27" fmla="*/ 251379 h 621002"/>
              <a:gd name="connsiteX28" fmla="*/ 158011 w 538583"/>
              <a:gd name="connsiteY28" fmla="*/ 253853 h 621002"/>
              <a:gd name="connsiteX29" fmla="*/ 159516 w 538583"/>
              <a:gd name="connsiteY29" fmla="*/ 235138 h 621002"/>
              <a:gd name="connsiteX30" fmla="*/ 106922 w 538583"/>
              <a:gd name="connsiteY30" fmla="*/ 219112 h 621002"/>
              <a:gd name="connsiteX31" fmla="*/ 70138 w 538583"/>
              <a:gd name="connsiteY31" fmla="*/ 245894 h 621002"/>
              <a:gd name="connsiteX32" fmla="*/ 95198 w 538583"/>
              <a:gd name="connsiteY32" fmla="*/ 290529 h 621002"/>
              <a:gd name="connsiteX33" fmla="*/ 128648 w 538583"/>
              <a:gd name="connsiteY33" fmla="*/ 310857 h 621002"/>
              <a:gd name="connsiteX34" fmla="*/ 126927 w 538583"/>
              <a:gd name="connsiteY34" fmla="*/ 341080 h 621002"/>
              <a:gd name="connsiteX35" fmla="*/ 106814 w 538583"/>
              <a:gd name="connsiteY35" fmla="*/ 328711 h 621002"/>
              <a:gd name="connsiteX36" fmla="*/ 85196 w 538583"/>
              <a:gd name="connsiteY36" fmla="*/ 315589 h 621002"/>
              <a:gd name="connsiteX37" fmla="*/ 72504 w 538583"/>
              <a:gd name="connsiteY37" fmla="*/ 325915 h 621002"/>
              <a:gd name="connsiteX38" fmla="*/ 84013 w 538583"/>
              <a:gd name="connsiteY38" fmla="*/ 352266 h 621002"/>
              <a:gd name="connsiteX39" fmla="*/ 122195 w 538583"/>
              <a:gd name="connsiteY39" fmla="*/ 361193 h 621002"/>
              <a:gd name="connsiteX40" fmla="*/ 424426 w 538583"/>
              <a:gd name="connsiteY40" fmla="*/ 360978 h 621002"/>
              <a:gd name="connsiteX41" fmla="*/ 461102 w 538583"/>
              <a:gd name="connsiteY41" fmla="*/ 349900 h 621002"/>
              <a:gd name="connsiteX42" fmla="*/ 467125 w 538583"/>
              <a:gd name="connsiteY42" fmla="*/ 323871 h 621002"/>
              <a:gd name="connsiteX43" fmla="*/ 438408 w 538583"/>
              <a:gd name="connsiteY43" fmla="*/ 330109 h 621002"/>
              <a:gd name="connsiteX44" fmla="*/ 434428 w 538583"/>
              <a:gd name="connsiteY44" fmla="*/ 338284 h 621002"/>
              <a:gd name="connsiteX45" fmla="*/ 417435 w 538583"/>
              <a:gd name="connsiteY45" fmla="*/ 343984 h 621002"/>
              <a:gd name="connsiteX46" fmla="*/ 408830 w 538583"/>
              <a:gd name="connsiteY46" fmla="*/ 323871 h 621002"/>
              <a:gd name="connsiteX47" fmla="*/ 439698 w 538583"/>
              <a:gd name="connsiteY47" fmla="*/ 300209 h 621002"/>
              <a:gd name="connsiteX48" fmla="*/ 470352 w 538583"/>
              <a:gd name="connsiteY48" fmla="*/ 285151 h 621002"/>
              <a:gd name="connsiteX49" fmla="*/ 442710 w 538583"/>
              <a:gd name="connsiteY49" fmla="*/ 249658 h 621002"/>
              <a:gd name="connsiteX50" fmla="*/ 373982 w 538583"/>
              <a:gd name="connsiteY50" fmla="*/ 303113 h 621002"/>
              <a:gd name="connsiteX51" fmla="*/ 424533 w 538583"/>
              <a:gd name="connsiteY51" fmla="*/ 361085 h 621002"/>
              <a:gd name="connsiteX52" fmla="*/ 220608 w 538583"/>
              <a:gd name="connsiteY52" fmla="*/ 250733 h 621002"/>
              <a:gd name="connsiteX53" fmla="*/ 248680 w 538583"/>
              <a:gd name="connsiteY53" fmla="*/ 279343 h 621002"/>
              <a:gd name="connsiteX54" fmla="*/ 219532 w 538583"/>
              <a:gd name="connsiteY54" fmla="*/ 302145 h 621002"/>
              <a:gd name="connsiteX55" fmla="*/ 206088 w 538583"/>
              <a:gd name="connsiteY55" fmla="*/ 309029 h 621002"/>
              <a:gd name="connsiteX56" fmla="*/ 192321 w 538583"/>
              <a:gd name="connsiteY56" fmla="*/ 342263 h 621002"/>
              <a:gd name="connsiteX57" fmla="*/ 220823 w 538583"/>
              <a:gd name="connsiteY57" fmla="*/ 360225 h 621002"/>
              <a:gd name="connsiteX58" fmla="*/ 250616 w 538583"/>
              <a:gd name="connsiteY58" fmla="*/ 358934 h 621002"/>
              <a:gd name="connsiteX59" fmla="*/ 286217 w 538583"/>
              <a:gd name="connsiteY59" fmla="*/ 326668 h 621002"/>
              <a:gd name="connsiteX60" fmla="*/ 286217 w 538583"/>
              <a:gd name="connsiteY60" fmla="*/ 296444 h 621002"/>
              <a:gd name="connsiteX61" fmla="*/ 220716 w 538583"/>
              <a:gd name="connsiteY61" fmla="*/ 250841 h 621002"/>
              <a:gd name="connsiteX62" fmla="*/ 312353 w 538583"/>
              <a:gd name="connsiteY62" fmla="*/ 293756 h 621002"/>
              <a:gd name="connsiteX63" fmla="*/ 330637 w 538583"/>
              <a:gd name="connsiteY63" fmla="*/ 352696 h 621002"/>
              <a:gd name="connsiteX64" fmla="*/ 350642 w 538583"/>
              <a:gd name="connsiteY64" fmla="*/ 345490 h 621002"/>
              <a:gd name="connsiteX65" fmla="*/ 349244 w 538583"/>
              <a:gd name="connsiteY65" fmla="*/ 239655 h 621002"/>
              <a:gd name="connsiteX66" fmla="*/ 327626 w 538583"/>
              <a:gd name="connsiteY66" fmla="*/ 223307 h 621002"/>
              <a:gd name="connsiteX67" fmla="*/ 312353 w 538583"/>
              <a:gd name="connsiteY67" fmla="*/ 242129 h 621002"/>
              <a:gd name="connsiteX68" fmla="*/ 312353 w 538583"/>
              <a:gd name="connsiteY68" fmla="*/ 293648 h 62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38583" h="621002">
                <a:moveTo>
                  <a:pt x="334" y="398945"/>
                </a:moveTo>
                <a:cubicBezTo>
                  <a:pt x="334" y="351190"/>
                  <a:pt x="764" y="303436"/>
                  <a:pt x="119" y="255681"/>
                </a:cubicBezTo>
                <a:cubicBezTo>
                  <a:pt x="-204" y="228362"/>
                  <a:pt x="9154" y="206851"/>
                  <a:pt x="29912" y="188782"/>
                </a:cubicBezTo>
                <a:cubicBezTo>
                  <a:pt x="92617" y="134036"/>
                  <a:pt x="154246" y="77999"/>
                  <a:pt x="217059" y="23254"/>
                </a:cubicBezTo>
                <a:cubicBezTo>
                  <a:pt x="254058" y="-8905"/>
                  <a:pt x="288906" y="-7292"/>
                  <a:pt x="325797" y="25512"/>
                </a:cubicBezTo>
                <a:cubicBezTo>
                  <a:pt x="388072" y="80903"/>
                  <a:pt x="450239" y="136294"/>
                  <a:pt x="513051" y="191040"/>
                </a:cubicBezTo>
                <a:cubicBezTo>
                  <a:pt x="529615" y="205453"/>
                  <a:pt x="538435" y="222124"/>
                  <a:pt x="538435" y="243958"/>
                </a:cubicBezTo>
                <a:cubicBezTo>
                  <a:pt x="538435" y="348502"/>
                  <a:pt x="538972" y="453045"/>
                  <a:pt x="538004" y="557589"/>
                </a:cubicBezTo>
                <a:cubicBezTo>
                  <a:pt x="537682" y="597815"/>
                  <a:pt x="515203" y="619111"/>
                  <a:pt x="474869" y="620294"/>
                </a:cubicBezTo>
                <a:cubicBezTo>
                  <a:pt x="443355" y="621262"/>
                  <a:pt x="411842" y="620617"/>
                  <a:pt x="380328" y="620617"/>
                </a:cubicBezTo>
                <a:cubicBezTo>
                  <a:pt x="345910" y="620617"/>
                  <a:pt x="320527" y="579746"/>
                  <a:pt x="334294" y="547694"/>
                </a:cubicBezTo>
                <a:cubicBezTo>
                  <a:pt x="347954" y="515750"/>
                  <a:pt x="341285" y="482085"/>
                  <a:pt x="338274" y="449173"/>
                </a:cubicBezTo>
                <a:cubicBezTo>
                  <a:pt x="337198" y="436805"/>
                  <a:pt x="324722" y="432180"/>
                  <a:pt x="312675" y="431964"/>
                </a:cubicBezTo>
                <a:cubicBezTo>
                  <a:pt x="284281" y="431427"/>
                  <a:pt x="255778" y="431211"/>
                  <a:pt x="227384" y="431104"/>
                </a:cubicBezTo>
                <a:cubicBezTo>
                  <a:pt x="205873" y="431104"/>
                  <a:pt x="196731" y="441429"/>
                  <a:pt x="197269" y="463478"/>
                </a:cubicBezTo>
                <a:cubicBezTo>
                  <a:pt x="198236" y="505102"/>
                  <a:pt x="196516" y="546834"/>
                  <a:pt x="197484" y="588458"/>
                </a:cubicBezTo>
                <a:cubicBezTo>
                  <a:pt x="198021" y="611690"/>
                  <a:pt x="190277" y="621907"/>
                  <a:pt x="165970" y="620939"/>
                </a:cubicBezTo>
                <a:cubicBezTo>
                  <a:pt x="134563" y="619541"/>
                  <a:pt x="102942" y="620939"/>
                  <a:pt x="71428" y="620509"/>
                </a:cubicBezTo>
                <a:cubicBezTo>
                  <a:pt x="24964" y="619972"/>
                  <a:pt x="2163" y="598783"/>
                  <a:pt x="764" y="551459"/>
                </a:cubicBezTo>
                <a:cubicBezTo>
                  <a:pt x="-741" y="500693"/>
                  <a:pt x="442" y="449819"/>
                  <a:pt x="442" y="399052"/>
                </a:cubicBezTo>
                <a:lnTo>
                  <a:pt x="227" y="399052"/>
                </a:lnTo>
                <a:close/>
                <a:moveTo>
                  <a:pt x="122302" y="361300"/>
                </a:moveTo>
                <a:cubicBezTo>
                  <a:pt x="143060" y="361623"/>
                  <a:pt x="161345" y="356891"/>
                  <a:pt x="168013" y="334304"/>
                </a:cubicBezTo>
                <a:cubicBezTo>
                  <a:pt x="175004" y="310965"/>
                  <a:pt x="164572" y="295046"/>
                  <a:pt x="144351" y="284291"/>
                </a:cubicBezTo>
                <a:cubicBezTo>
                  <a:pt x="139081" y="281494"/>
                  <a:pt x="132950" y="276762"/>
                  <a:pt x="127895" y="277622"/>
                </a:cubicBezTo>
                <a:cubicBezTo>
                  <a:pt x="108643" y="280526"/>
                  <a:pt x="112084" y="263425"/>
                  <a:pt x="107029" y="254713"/>
                </a:cubicBezTo>
                <a:cubicBezTo>
                  <a:pt x="103372" y="248367"/>
                  <a:pt x="106169" y="240085"/>
                  <a:pt x="114343" y="237289"/>
                </a:cubicBezTo>
                <a:cubicBezTo>
                  <a:pt x="126819" y="233094"/>
                  <a:pt x="128433" y="243958"/>
                  <a:pt x="133488" y="251379"/>
                </a:cubicBezTo>
                <a:cubicBezTo>
                  <a:pt x="139726" y="260629"/>
                  <a:pt x="149944" y="258800"/>
                  <a:pt x="158011" y="253853"/>
                </a:cubicBezTo>
                <a:cubicBezTo>
                  <a:pt x="165432" y="249335"/>
                  <a:pt x="164464" y="241053"/>
                  <a:pt x="159516" y="235138"/>
                </a:cubicBezTo>
                <a:cubicBezTo>
                  <a:pt x="145642" y="218682"/>
                  <a:pt x="126927" y="215455"/>
                  <a:pt x="106922" y="219112"/>
                </a:cubicBezTo>
                <a:cubicBezTo>
                  <a:pt x="90681" y="222124"/>
                  <a:pt x="74117" y="226426"/>
                  <a:pt x="70138" y="245894"/>
                </a:cubicBezTo>
                <a:cubicBezTo>
                  <a:pt x="65836" y="267405"/>
                  <a:pt x="79603" y="279773"/>
                  <a:pt x="95198" y="290529"/>
                </a:cubicBezTo>
                <a:cubicBezTo>
                  <a:pt x="105954" y="297950"/>
                  <a:pt x="120581" y="299241"/>
                  <a:pt x="128648" y="310857"/>
                </a:cubicBezTo>
                <a:cubicBezTo>
                  <a:pt x="135747" y="321075"/>
                  <a:pt x="137252" y="333229"/>
                  <a:pt x="126927" y="341080"/>
                </a:cubicBezTo>
                <a:cubicBezTo>
                  <a:pt x="113483" y="351190"/>
                  <a:pt x="110256" y="338606"/>
                  <a:pt x="106814" y="328711"/>
                </a:cubicBezTo>
                <a:cubicBezTo>
                  <a:pt x="103265" y="318386"/>
                  <a:pt x="95198" y="315267"/>
                  <a:pt x="85196" y="315589"/>
                </a:cubicBezTo>
                <a:cubicBezTo>
                  <a:pt x="78527" y="315805"/>
                  <a:pt x="72934" y="318386"/>
                  <a:pt x="72504" y="325915"/>
                </a:cubicBezTo>
                <a:cubicBezTo>
                  <a:pt x="71966" y="336455"/>
                  <a:pt x="73902" y="346673"/>
                  <a:pt x="84013" y="352266"/>
                </a:cubicBezTo>
                <a:cubicBezTo>
                  <a:pt x="95736" y="358827"/>
                  <a:pt x="108965" y="360548"/>
                  <a:pt x="122195" y="361193"/>
                </a:cubicBezTo>
                <a:close/>
                <a:moveTo>
                  <a:pt x="424426" y="360978"/>
                </a:moveTo>
                <a:cubicBezTo>
                  <a:pt x="437655" y="360548"/>
                  <a:pt x="451422" y="360978"/>
                  <a:pt x="461102" y="349900"/>
                </a:cubicBezTo>
                <a:cubicBezTo>
                  <a:pt x="467555" y="342478"/>
                  <a:pt x="477128" y="332583"/>
                  <a:pt x="467125" y="323871"/>
                </a:cubicBezTo>
                <a:cubicBezTo>
                  <a:pt x="458091" y="316127"/>
                  <a:pt x="445937" y="318816"/>
                  <a:pt x="438408" y="330109"/>
                </a:cubicBezTo>
                <a:cubicBezTo>
                  <a:pt x="436687" y="332583"/>
                  <a:pt x="435827" y="335595"/>
                  <a:pt x="434428" y="338284"/>
                </a:cubicBezTo>
                <a:cubicBezTo>
                  <a:pt x="430449" y="345490"/>
                  <a:pt x="423995" y="349900"/>
                  <a:pt x="417435" y="343984"/>
                </a:cubicBezTo>
                <a:cubicBezTo>
                  <a:pt x="412272" y="339359"/>
                  <a:pt x="404420" y="334197"/>
                  <a:pt x="408830" y="323871"/>
                </a:cubicBezTo>
                <a:cubicBezTo>
                  <a:pt x="414853" y="309889"/>
                  <a:pt x="422382" y="299994"/>
                  <a:pt x="439698" y="300209"/>
                </a:cubicBezTo>
                <a:cubicBezTo>
                  <a:pt x="451852" y="300317"/>
                  <a:pt x="469169" y="305049"/>
                  <a:pt x="470352" y="285151"/>
                </a:cubicBezTo>
                <a:cubicBezTo>
                  <a:pt x="471535" y="266652"/>
                  <a:pt x="459811" y="255143"/>
                  <a:pt x="442710" y="249658"/>
                </a:cubicBezTo>
                <a:cubicBezTo>
                  <a:pt x="402807" y="236966"/>
                  <a:pt x="380328" y="254498"/>
                  <a:pt x="373982" y="303113"/>
                </a:cubicBezTo>
                <a:cubicBezTo>
                  <a:pt x="368927" y="341618"/>
                  <a:pt x="385706" y="360870"/>
                  <a:pt x="424533" y="361085"/>
                </a:cubicBezTo>
                <a:close/>
                <a:moveTo>
                  <a:pt x="220608" y="250733"/>
                </a:moveTo>
                <a:cubicBezTo>
                  <a:pt x="232977" y="259445"/>
                  <a:pt x="251692" y="260306"/>
                  <a:pt x="248680" y="279343"/>
                </a:cubicBezTo>
                <a:cubicBezTo>
                  <a:pt x="245991" y="296122"/>
                  <a:pt x="230718" y="296337"/>
                  <a:pt x="219532" y="302145"/>
                </a:cubicBezTo>
                <a:cubicBezTo>
                  <a:pt x="215015" y="304511"/>
                  <a:pt x="210498" y="306662"/>
                  <a:pt x="206088" y="309029"/>
                </a:cubicBezTo>
                <a:cubicBezTo>
                  <a:pt x="192536" y="316342"/>
                  <a:pt x="188126" y="328066"/>
                  <a:pt x="192321" y="342263"/>
                </a:cubicBezTo>
                <a:cubicBezTo>
                  <a:pt x="196408" y="355815"/>
                  <a:pt x="207809" y="360225"/>
                  <a:pt x="220823" y="360225"/>
                </a:cubicBezTo>
                <a:cubicBezTo>
                  <a:pt x="230718" y="360225"/>
                  <a:pt x="241151" y="356891"/>
                  <a:pt x="250616" y="358934"/>
                </a:cubicBezTo>
                <a:cubicBezTo>
                  <a:pt x="278795" y="365065"/>
                  <a:pt x="287615" y="352373"/>
                  <a:pt x="286217" y="326668"/>
                </a:cubicBezTo>
                <a:cubicBezTo>
                  <a:pt x="285679" y="316665"/>
                  <a:pt x="286539" y="306447"/>
                  <a:pt x="286217" y="296444"/>
                </a:cubicBezTo>
                <a:cubicBezTo>
                  <a:pt x="284496" y="251702"/>
                  <a:pt x="271159" y="241806"/>
                  <a:pt x="220716" y="250841"/>
                </a:cubicBezTo>
                <a:close/>
                <a:moveTo>
                  <a:pt x="312353" y="293756"/>
                </a:moveTo>
                <a:cubicBezTo>
                  <a:pt x="311170" y="334949"/>
                  <a:pt x="312138" y="335810"/>
                  <a:pt x="330637" y="352696"/>
                </a:cubicBezTo>
                <a:cubicBezTo>
                  <a:pt x="343651" y="364527"/>
                  <a:pt x="349997" y="357106"/>
                  <a:pt x="350642" y="345490"/>
                </a:cubicBezTo>
                <a:cubicBezTo>
                  <a:pt x="352363" y="310212"/>
                  <a:pt x="354515" y="274826"/>
                  <a:pt x="349244" y="239655"/>
                </a:cubicBezTo>
                <a:cubicBezTo>
                  <a:pt x="347524" y="228039"/>
                  <a:pt x="339780" y="222339"/>
                  <a:pt x="327626" y="223307"/>
                </a:cubicBezTo>
                <a:cubicBezTo>
                  <a:pt x="316010" y="224275"/>
                  <a:pt x="312568" y="232126"/>
                  <a:pt x="312353" y="242129"/>
                </a:cubicBezTo>
                <a:cubicBezTo>
                  <a:pt x="312138" y="259338"/>
                  <a:pt x="312353" y="276439"/>
                  <a:pt x="312353" y="293648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CF4B7F7D-B48A-46F0-9CC5-6E359FC6F3C3}"/>
              </a:ext>
            </a:extLst>
          </p:cNvPr>
          <p:cNvSpPr/>
          <p:nvPr/>
        </p:nvSpPr>
        <p:spPr>
          <a:xfrm>
            <a:off x="2215251" y="1185653"/>
            <a:ext cx="538900" cy="619699"/>
          </a:xfrm>
          <a:custGeom>
            <a:avLst/>
            <a:gdLst>
              <a:gd name="connsiteX0" fmla="*/ 270328 w 538900"/>
              <a:gd name="connsiteY0" fmla="*/ 619604 h 619699"/>
              <a:gd name="connsiteX1" fmla="*/ 69307 w 538900"/>
              <a:gd name="connsiteY1" fmla="*/ 619604 h 619699"/>
              <a:gd name="connsiteX2" fmla="*/ 472 w 538900"/>
              <a:gd name="connsiteY2" fmla="*/ 553565 h 619699"/>
              <a:gd name="connsiteX3" fmla="*/ 257 w 538900"/>
              <a:gd name="connsiteY3" fmla="*/ 245849 h 619699"/>
              <a:gd name="connsiteX4" fmla="*/ 26177 w 538900"/>
              <a:gd name="connsiteY4" fmla="*/ 190028 h 619699"/>
              <a:gd name="connsiteX5" fmla="*/ 127817 w 538900"/>
              <a:gd name="connsiteY5" fmla="*/ 98498 h 619699"/>
              <a:gd name="connsiteX6" fmla="*/ 225370 w 538900"/>
              <a:gd name="connsiteY6" fmla="*/ 14390 h 619699"/>
              <a:gd name="connsiteX7" fmla="*/ 326150 w 538900"/>
              <a:gd name="connsiteY7" fmla="*/ 26974 h 619699"/>
              <a:gd name="connsiteX8" fmla="*/ 499529 w 538900"/>
              <a:gd name="connsiteY8" fmla="*/ 179810 h 619699"/>
              <a:gd name="connsiteX9" fmla="*/ 538895 w 538900"/>
              <a:gd name="connsiteY9" fmla="*/ 261014 h 619699"/>
              <a:gd name="connsiteX10" fmla="*/ 538464 w 538900"/>
              <a:gd name="connsiteY10" fmla="*/ 541304 h 619699"/>
              <a:gd name="connsiteX11" fmla="*/ 459411 w 538900"/>
              <a:gd name="connsiteY11" fmla="*/ 619604 h 619699"/>
              <a:gd name="connsiteX12" fmla="*/ 270544 w 538900"/>
              <a:gd name="connsiteY12" fmla="*/ 619604 h 619699"/>
              <a:gd name="connsiteX13" fmla="*/ 189124 w 538900"/>
              <a:gd name="connsiteY13" fmla="*/ 243375 h 619699"/>
              <a:gd name="connsiteX14" fmla="*/ 154706 w 538900"/>
              <a:gd name="connsiteY14" fmla="*/ 298013 h 619699"/>
              <a:gd name="connsiteX15" fmla="*/ 113190 w 538900"/>
              <a:gd name="connsiteY15" fmla="*/ 430092 h 619699"/>
              <a:gd name="connsiteX16" fmla="*/ 229995 w 538900"/>
              <a:gd name="connsiteY16" fmla="*/ 567010 h 619699"/>
              <a:gd name="connsiteX17" fmla="*/ 302380 w 538900"/>
              <a:gd name="connsiteY17" fmla="*/ 567010 h 619699"/>
              <a:gd name="connsiteX18" fmla="*/ 427360 w 538900"/>
              <a:gd name="connsiteY18" fmla="*/ 382014 h 619699"/>
              <a:gd name="connsiteX19" fmla="*/ 417464 w 538900"/>
              <a:gd name="connsiteY19" fmla="*/ 335658 h 619699"/>
              <a:gd name="connsiteX20" fmla="*/ 377023 w 538900"/>
              <a:gd name="connsiteY20" fmla="*/ 246925 h 619699"/>
              <a:gd name="connsiteX21" fmla="*/ 361966 w 538900"/>
              <a:gd name="connsiteY21" fmla="*/ 216486 h 619699"/>
              <a:gd name="connsiteX22" fmla="*/ 331312 w 538900"/>
              <a:gd name="connsiteY22" fmla="*/ 315653 h 619699"/>
              <a:gd name="connsiteX23" fmla="*/ 322816 w 538900"/>
              <a:gd name="connsiteY23" fmla="*/ 330388 h 619699"/>
              <a:gd name="connsiteX24" fmla="*/ 309586 w 538900"/>
              <a:gd name="connsiteY24" fmla="*/ 319847 h 619699"/>
              <a:gd name="connsiteX25" fmla="*/ 289796 w 538900"/>
              <a:gd name="connsiteY25" fmla="*/ 270157 h 619699"/>
              <a:gd name="connsiteX26" fmla="*/ 287000 w 538900"/>
              <a:gd name="connsiteY26" fmla="*/ 191103 h 619699"/>
              <a:gd name="connsiteX27" fmla="*/ 281622 w 538900"/>
              <a:gd name="connsiteY27" fmla="*/ 171743 h 619699"/>
              <a:gd name="connsiteX28" fmla="*/ 260218 w 538900"/>
              <a:gd name="connsiteY28" fmla="*/ 179057 h 619699"/>
              <a:gd name="connsiteX29" fmla="*/ 234728 w 538900"/>
              <a:gd name="connsiteY29" fmla="*/ 256067 h 619699"/>
              <a:gd name="connsiteX30" fmla="*/ 226231 w 538900"/>
              <a:gd name="connsiteY30" fmla="*/ 311673 h 619699"/>
              <a:gd name="connsiteX31" fmla="*/ 205580 w 538900"/>
              <a:gd name="connsiteY31" fmla="*/ 321461 h 619699"/>
              <a:gd name="connsiteX32" fmla="*/ 199019 w 538900"/>
              <a:gd name="connsiteY32" fmla="*/ 300702 h 619699"/>
              <a:gd name="connsiteX33" fmla="*/ 189124 w 538900"/>
              <a:gd name="connsiteY33" fmla="*/ 243483 h 6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538900" h="619699">
                <a:moveTo>
                  <a:pt x="270328" y="619604"/>
                </a:moveTo>
                <a:cubicBezTo>
                  <a:pt x="203321" y="619604"/>
                  <a:pt x="136314" y="619819"/>
                  <a:pt x="69307" y="619604"/>
                </a:cubicBezTo>
                <a:cubicBezTo>
                  <a:pt x="22628" y="619389"/>
                  <a:pt x="794" y="599169"/>
                  <a:pt x="472" y="553565"/>
                </a:cubicBezTo>
                <a:cubicBezTo>
                  <a:pt x="-281" y="450957"/>
                  <a:pt x="41" y="348457"/>
                  <a:pt x="257" y="245849"/>
                </a:cubicBezTo>
                <a:cubicBezTo>
                  <a:pt x="257" y="223585"/>
                  <a:pt x="4559" y="206376"/>
                  <a:pt x="26177" y="190028"/>
                </a:cubicBezTo>
                <a:cubicBezTo>
                  <a:pt x="62208" y="162709"/>
                  <a:pt x="93722" y="128506"/>
                  <a:pt x="127817" y="98498"/>
                </a:cubicBezTo>
                <a:cubicBezTo>
                  <a:pt x="159977" y="70211"/>
                  <a:pt x="190415" y="39343"/>
                  <a:pt x="225370" y="14390"/>
                </a:cubicBezTo>
                <a:cubicBezTo>
                  <a:pt x="259573" y="-10025"/>
                  <a:pt x="295389" y="-1744"/>
                  <a:pt x="326150" y="26974"/>
                </a:cubicBezTo>
                <a:cubicBezTo>
                  <a:pt x="382509" y="79461"/>
                  <a:pt x="440804" y="130012"/>
                  <a:pt x="499529" y="179810"/>
                </a:cubicBezTo>
                <a:cubicBezTo>
                  <a:pt x="525450" y="201751"/>
                  <a:pt x="539217" y="226382"/>
                  <a:pt x="538895" y="261014"/>
                </a:cubicBezTo>
                <a:cubicBezTo>
                  <a:pt x="537819" y="354480"/>
                  <a:pt x="538787" y="447838"/>
                  <a:pt x="538464" y="541304"/>
                </a:cubicBezTo>
                <a:cubicBezTo>
                  <a:pt x="538249" y="599599"/>
                  <a:pt x="517814" y="619497"/>
                  <a:pt x="459411" y="619604"/>
                </a:cubicBezTo>
                <a:cubicBezTo>
                  <a:pt x="396491" y="619604"/>
                  <a:pt x="333463" y="619604"/>
                  <a:pt x="270544" y="619604"/>
                </a:cubicBezTo>
                <a:close/>
                <a:moveTo>
                  <a:pt x="189124" y="243375"/>
                </a:moveTo>
                <a:cubicBezTo>
                  <a:pt x="176970" y="263381"/>
                  <a:pt x="169549" y="284784"/>
                  <a:pt x="154706" y="298013"/>
                </a:cubicBezTo>
                <a:cubicBezTo>
                  <a:pt x="113943" y="334690"/>
                  <a:pt x="98993" y="377927"/>
                  <a:pt x="113190" y="430092"/>
                </a:cubicBezTo>
                <a:cubicBezTo>
                  <a:pt x="130399" y="493657"/>
                  <a:pt x="171915" y="537217"/>
                  <a:pt x="229995" y="567010"/>
                </a:cubicBezTo>
                <a:cubicBezTo>
                  <a:pt x="255271" y="580024"/>
                  <a:pt x="277535" y="578411"/>
                  <a:pt x="302380" y="567010"/>
                </a:cubicBezTo>
                <a:cubicBezTo>
                  <a:pt x="381863" y="530548"/>
                  <a:pt x="416819" y="464509"/>
                  <a:pt x="427360" y="382014"/>
                </a:cubicBezTo>
                <a:cubicBezTo>
                  <a:pt x="429511" y="365666"/>
                  <a:pt x="429511" y="347704"/>
                  <a:pt x="417464" y="335658"/>
                </a:cubicBezTo>
                <a:cubicBezTo>
                  <a:pt x="392404" y="310813"/>
                  <a:pt x="388855" y="277148"/>
                  <a:pt x="377023" y="246925"/>
                </a:cubicBezTo>
                <a:cubicBezTo>
                  <a:pt x="373367" y="237567"/>
                  <a:pt x="372829" y="226166"/>
                  <a:pt x="361966" y="216486"/>
                </a:cubicBezTo>
                <a:cubicBezTo>
                  <a:pt x="353039" y="252625"/>
                  <a:pt x="332926" y="281020"/>
                  <a:pt x="331312" y="315653"/>
                </a:cubicBezTo>
                <a:cubicBezTo>
                  <a:pt x="331097" y="321353"/>
                  <a:pt x="330022" y="329097"/>
                  <a:pt x="322816" y="330388"/>
                </a:cubicBezTo>
                <a:cubicBezTo>
                  <a:pt x="315824" y="331678"/>
                  <a:pt x="312168" y="325010"/>
                  <a:pt x="309586" y="319847"/>
                </a:cubicBezTo>
                <a:cubicBezTo>
                  <a:pt x="301627" y="303929"/>
                  <a:pt x="291517" y="289517"/>
                  <a:pt x="289796" y="270157"/>
                </a:cubicBezTo>
                <a:cubicBezTo>
                  <a:pt x="287430" y="243698"/>
                  <a:pt x="287752" y="217454"/>
                  <a:pt x="287000" y="191103"/>
                </a:cubicBezTo>
                <a:cubicBezTo>
                  <a:pt x="286784" y="184327"/>
                  <a:pt x="289258" y="175830"/>
                  <a:pt x="281622" y="171743"/>
                </a:cubicBezTo>
                <a:cubicBezTo>
                  <a:pt x="272587" y="166903"/>
                  <a:pt x="266349" y="174325"/>
                  <a:pt x="260218" y="179057"/>
                </a:cubicBezTo>
                <a:cubicBezTo>
                  <a:pt x="234405" y="198847"/>
                  <a:pt x="232576" y="226812"/>
                  <a:pt x="234728" y="256067"/>
                </a:cubicBezTo>
                <a:cubicBezTo>
                  <a:pt x="236126" y="275212"/>
                  <a:pt x="239352" y="294894"/>
                  <a:pt x="226231" y="311673"/>
                </a:cubicBezTo>
                <a:cubicBezTo>
                  <a:pt x="221176" y="318234"/>
                  <a:pt x="214507" y="324365"/>
                  <a:pt x="205580" y="321461"/>
                </a:cubicBezTo>
                <a:cubicBezTo>
                  <a:pt x="195040" y="318019"/>
                  <a:pt x="197728" y="308446"/>
                  <a:pt x="199019" y="300702"/>
                </a:cubicBezTo>
                <a:cubicBezTo>
                  <a:pt x="202031" y="281880"/>
                  <a:pt x="206656" y="263058"/>
                  <a:pt x="189124" y="243483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A7E5B040-63E3-41E8-AD4E-2C174C3CAC46}"/>
              </a:ext>
            </a:extLst>
          </p:cNvPr>
          <p:cNvSpPr/>
          <p:nvPr/>
        </p:nvSpPr>
        <p:spPr>
          <a:xfrm>
            <a:off x="695831" y="5946951"/>
            <a:ext cx="584475" cy="394145"/>
          </a:xfrm>
          <a:custGeom>
            <a:avLst/>
            <a:gdLst>
              <a:gd name="connsiteX0" fmla="*/ 577168 w 584475"/>
              <a:gd name="connsiteY0" fmla="*/ 95669 h 394145"/>
              <a:gd name="connsiteX1" fmla="*/ 578028 w 584475"/>
              <a:gd name="connsiteY1" fmla="*/ 229576 h 394145"/>
              <a:gd name="connsiteX2" fmla="*/ 578458 w 584475"/>
              <a:gd name="connsiteY2" fmla="*/ 253776 h 394145"/>
              <a:gd name="connsiteX3" fmla="*/ 524896 w 584475"/>
              <a:gd name="connsiteY3" fmla="*/ 345521 h 394145"/>
              <a:gd name="connsiteX4" fmla="*/ 312904 w 584475"/>
              <a:gd name="connsiteY4" fmla="*/ 393276 h 394145"/>
              <a:gd name="connsiteX5" fmla="*/ 35733 w 584475"/>
              <a:gd name="connsiteY5" fmla="*/ 394136 h 394145"/>
              <a:gd name="connsiteX6" fmla="*/ 133 w 584475"/>
              <a:gd name="connsiteY6" fmla="*/ 359073 h 394145"/>
              <a:gd name="connsiteX7" fmla="*/ 240 w 584475"/>
              <a:gd name="connsiteY7" fmla="*/ 258616 h 394145"/>
              <a:gd name="connsiteX8" fmla="*/ 33475 w 584475"/>
              <a:gd name="connsiteY8" fmla="*/ 215271 h 394145"/>
              <a:gd name="connsiteX9" fmla="*/ 96717 w 584475"/>
              <a:gd name="connsiteY9" fmla="*/ 208173 h 394145"/>
              <a:gd name="connsiteX10" fmla="*/ 233528 w 584475"/>
              <a:gd name="connsiteY10" fmla="*/ 205699 h 394145"/>
              <a:gd name="connsiteX11" fmla="*/ 285047 w 584475"/>
              <a:gd name="connsiteY11" fmla="*/ 220757 h 394145"/>
              <a:gd name="connsiteX12" fmla="*/ 270312 w 584475"/>
              <a:gd name="connsiteY12" fmla="*/ 275072 h 394145"/>
              <a:gd name="connsiteX13" fmla="*/ 453479 w 584475"/>
              <a:gd name="connsiteY13" fmla="*/ 279052 h 394145"/>
              <a:gd name="connsiteX14" fmla="*/ 472409 w 584475"/>
              <a:gd name="connsiteY14" fmla="*/ 254852 h 394145"/>
              <a:gd name="connsiteX15" fmla="*/ 471978 w 584475"/>
              <a:gd name="connsiteY15" fmla="*/ 215271 h 394145"/>
              <a:gd name="connsiteX16" fmla="*/ 443691 w 584475"/>
              <a:gd name="connsiteY16" fmla="*/ 185801 h 394145"/>
              <a:gd name="connsiteX17" fmla="*/ 417555 w 584475"/>
              <a:gd name="connsiteY17" fmla="*/ 214303 h 394145"/>
              <a:gd name="connsiteX18" fmla="*/ 349688 w 584475"/>
              <a:gd name="connsiteY18" fmla="*/ 277331 h 394145"/>
              <a:gd name="connsiteX19" fmla="*/ 308064 w 584475"/>
              <a:gd name="connsiteY19" fmla="*/ 233878 h 394145"/>
              <a:gd name="connsiteX20" fmla="*/ 308064 w 584475"/>
              <a:gd name="connsiteY20" fmla="*/ 99864 h 394145"/>
              <a:gd name="connsiteX21" fmla="*/ 419061 w 584475"/>
              <a:gd name="connsiteY21" fmla="*/ 10916 h 394145"/>
              <a:gd name="connsiteX22" fmla="*/ 475528 w 584475"/>
              <a:gd name="connsiteY22" fmla="*/ 13820 h 394145"/>
              <a:gd name="connsiteX23" fmla="*/ 577060 w 584475"/>
              <a:gd name="connsiteY23" fmla="*/ 95562 h 39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84475" h="394145">
                <a:moveTo>
                  <a:pt x="577168" y="95669"/>
                </a:moveTo>
                <a:cubicBezTo>
                  <a:pt x="577490" y="140305"/>
                  <a:pt x="577705" y="184941"/>
                  <a:pt x="578028" y="229576"/>
                </a:cubicBezTo>
                <a:cubicBezTo>
                  <a:pt x="578028" y="237751"/>
                  <a:pt x="575662" y="246785"/>
                  <a:pt x="578458" y="253776"/>
                </a:cubicBezTo>
                <a:cubicBezTo>
                  <a:pt x="599754" y="307554"/>
                  <a:pt x="560389" y="326484"/>
                  <a:pt x="524896" y="345521"/>
                </a:cubicBezTo>
                <a:cubicBezTo>
                  <a:pt x="458964" y="380907"/>
                  <a:pt x="386472" y="391770"/>
                  <a:pt x="312904" y="393276"/>
                </a:cubicBezTo>
                <a:cubicBezTo>
                  <a:pt x="220514" y="395104"/>
                  <a:pt x="128124" y="393168"/>
                  <a:pt x="35733" y="394136"/>
                </a:cubicBezTo>
                <a:cubicBezTo>
                  <a:pt x="9920" y="394459"/>
                  <a:pt x="-1373" y="386285"/>
                  <a:pt x="133" y="359073"/>
                </a:cubicBezTo>
                <a:cubicBezTo>
                  <a:pt x="1961" y="325623"/>
                  <a:pt x="1638" y="292066"/>
                  <a:pt x="240" y="258616"/>
                </a:cubicBezTo>
                <a:cubicBezTo>
                  <a:pt x="-835" y="233663"/>
                  <a:pt x="10781" y="221295"/>
                  <a:pt x="33475" y="215271"/>
                </a:cubicBezTo>
                <a:cubicBezTo>
                  <a:pt x="54340" y="209786"/>
                  <a:pt x="75099" y="207312"/>
                  <a:pt x="96717" y="208173"/>
                </a:cubicBezTo>
                <a:cubicBezTo>
                  <a:pt x="142321" y="210109"/>
                  <a:pt x="188032" y="211937"/>
                  <a:pt x="233528" y="205699"/>
                </a:cubicBezTo>
                <a:cubicBezTo>
                  <a:pt x="253318" y="203010"/>
                  <a:pt x="273001" y="200321"/>
                  <a:pt x="285047" y="220757"/>
                </a:cubicBezTo>
                <a:cubicBezTo>
                  <a:pt x="296555" y="240224"/>
                  <a:pt x="289672" y="257756"/>
                  <a:pt x="270312" y="275072"/>
                </a:cubicBezTo>
                <a:cubicBezTo>
                  <a:pt x="334630" y="285183"/>
                  <a:pt x="394001" y="283677"/>
                  <a:pt x="453479" y="279052"/>
                </a:cubicBezTo>
                <a:cubicBezTo>
                  <a:pt x="469074" y="277869"/>
                  <a:pt x="474022" y="270017"/>
                  <a:pt x="472409" y="254852"/>
                </a:cubicBezTo>
                <a:cubicBezTo>
                  <a:pt x="471010" y="241838"/>
                  <a:pt x="471333" y="228501"/>
                  <a:pt x="471978" y="215271"/>
                </a:cubicBezTo>
                <a:cubicBezTo>
                  <a:pt x="473054" y="194943"/>
                  <a:pt x="465202" y="185478"/>
                  <a:pt x="443691" y="185801"/>
                </a:cubicBezTo>
                <a:cubicBezTo>
                  <a:pt x="423363" y="186124"/>
                  <a:pt x="416695" y="195911"/>
                  <a:pt x="417555" y="214303"/>
                </a:cubicBezTo>
                <a:cubicBezTo>
                  <a:pt x="421212" y="284860"/>
                  <a:pt x="407768" y="277331"/>
                  <a:pt x="349688" y="277331"/>
                </a:cubicBezTo>
                <a:cubicBezTo>
                  <a:pt x="313764" y="277331"/>
                  <a:pt x="308279" y="271308"/>
                  <a:pt x="308064" y="233878"/>
                </a:cubicBezTo>
                <a:cubicBezTo>
                  <a:pt x="307741" y="189243"/>
                  <a:pt x="308064" y="144500"/>
                  <a:pt x="308064" y="99864"/>
                </a:cubicBezTo>
                <a:cubicBezTo>
                  <a:pt x="345063" y="70179"/>
                  <a:pt x="381739" y="40171"/>
                  <a:pt x="419061" y="10916"/>
                </a:cubicBezTo>
                <a:cubicBezTo>
                  <a:pt x="438206" y="-4142"/>
                  <a:pt x="455522" y="-4034"/>
                  <a:pt x="475528" y="13820"/>
                </a:cubicBezTo>
                <a:cubicBezTo>
                  <a:pt x="507794" y="42860"/>
                  <a:pt x="543073" y="68566"/>
                  <a:pt x="577060" y="95562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12C19633-431F-4E05-B69C-289615F3FA1D}"/>
              </a:ext>
            </a:extLst>
          </p:cNvPr>
          <p:cNvSpPr/>
          <p:nvPr/>
        </p:nvSpPr>
        <p:spPr>
          <a:xfrm>
            <a:off x="5571063" y="4514977"/>
            <a:ext cx="416200" cy="444961"/>
          </a:xfrm>
          <a:custGeom>
            <a:avLst/>
            <a:gdLst>
              <a:gd name="connsiteX0" fmla="*/ 207650 w 416200"/>
              <a:gd name="connsiteY0" fmla="*/ 141 h 444961"/>
              <a:gd name="connsiteX1" fmla="*/ 362960 w 416200"/>
              <a:gd name="connsiteY1" fmla="*/ 356 h 444961"/>
              <a:gd name="connsiteX2" fmla="*/ 415555 w 416200"/>
              <a:gd name="connsiteY2" fmla="*/ 52090 h 444961"/>
              <a:gd name="connsiteX3" fmla="*/ 415555 w 416200"/>
              <a:gd name="connsiteY3" fmla="*/ 274299 h 444961"/>
              <a:gd name="connsiteX4" fmla="*/ 363606 w 416200"/>
              <a:gd name="connsiteY4" fmla="*/ 325496 h 444961"/>
              <a:gd name="connsiteX5" fmla="*/ 148710 w 416200"/>
              <a:gd name="connsiteY5" fmla="*/ 406485 h 444961"/>
              <a:gd name="connsiteX6" fmla="*/ 102138 w 416200"/>
              <a:gd name="connsiteY6" fmla="*/ 440580 h 444961"/>
              <a:gd name="connsiteX7" fmla="*/ 85467 w 416200"/>
              <a:gd name="connsiteY7" fmla="*/ 442409 h 444961"/>
              <a:gd name="connsiteX8" fmla="*/ 88156 w 416200"/>
              <a:gd name="connsiteY8" fmla="*/ 429287 h 444961"/>
              <a:gd name="connsiteX9" fmla="*/ 112571 w 416200"/>
              <a:gd name="connsiteY9" fmla="*/ 351094 h 444961"/>
              <a:gd name="connsiteX10" fmla="*/ 95147 w 416200"/>
              <a:gd name="connsiteY10" fmla="*/ 329153 h 444961"/>
              <a:gd name="connsiteX11" fmla="*/ 58686 w 416200"/>
              <a:gd name="connsiteY11" fmla="*/ 327002 h 444961"/>
              <a:gd name="connsiteX12" fmla="*/ 606 w 416200"/>
              <a:gd name="connsiteY12" fmla="*/ 270105 h 444961"/>
              <a:gd name="connsiteX13" fmla="*/ 606 w 416200"/>
              <a:gd name="connsiteY13" fmla="*/ 57037 h 444961"/>
              <a:gd name="connsiteX14" fmla="*/ 58686 w 416200"/>
              <a:gd name="connsiteY14" fmla="*/ 356 h 444961"/>
              <a:gd name="connsiteX15" fmla="*/ 207865 w 416200"/>
              <a:gd name="connsiteY15" fmla="*/ 356 h 444961"/>
              <a:gd name="connsiteX16" fmla="*/ 286058 w 416200"/>
              <a:gd name="connsiteY16" fmla="*/ 231277 h 444961"/>
              <a:gd name="connsiteX17" fmla="*/ 246800 w 416200"/>
              <a:gd name="connsiteY17" fmla="*/ 155988 h 444961"/>
              <a:gd name="connsiteX18" fmla="*/ 158067 w 416200"/>
              <a:gd name="connsiteY18" fmla="*/ 159215 h 444961"/>
              <a:gd name="connsiteX19" fmla="*/ 122359 w 416200"/>
              <a:gd name="connsiteY19" fmla="*/ 204819 h 444961"/>
              <a:gd name="connsiteX20" fmla="*/ 122251 w 416200"/>
              <a:gd name="connsiteY20" fmla="*/ 268599 h 444961"/>
              <a:gd name="connsiteX21" fmla="*/ 147849 w 416200"/>
              <a:gd name="connsiteY21" fmla="*/ 294305 h 444961"/>
              <a:gd name="connsiteX22" fmla="*/ 176782 w 416200"/>
              <a:gd name="connsiteY22" fmla="*/ 269244 h 444961"/>
              <a:gd name="connsiteX23" fmla="*/ 205069 w 416200"/>
              <a:gd name="connsiteY23" fmla="*/ 232783 h 444961"/>
              <a:gd name="connsiteX24" fmla="*/ 231850 w 416200"/>
              <a:gd name="connsiteY24" fmla="*/ 267739 h 444961"/>
              <a:gd name="connsiteX25" fmla="*/ 259599 w 416200"/>
              <a:gd name="connsiteY25" fmla="*/ 294413 h 444961"/>
              <a:gd name="connsiteX26" fmla="*/ 286165 w 416200"/>
              <a:gd name="connsiteY26" fmla="*/ 266878 h 444961"/>
              <a:gd name="connsiteX27" fmla="*/ 286165 w 416200"/>
              <a:gd name="connsiteY27" fmla="*/ 231385 h 44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16200" h="444960">
                <a:moveTo>
                  <a:pt x="207650" y="141"/>
                </a:moveTo>
                <a:cubicBezTo>
                  <a:pt x="259384" y="141"/>
                  <a:pt x="311118" y="-290"/>
                  <a:pt x="362960" y="356"/>
                </a:cubicBezTo>
                <a:cubicBezTo>
                  <a:pt x="400067" y="786"/>
                  <a:pt x="415124" y="14983"/>
                  <a:pt x="415555" y="52090"/>
                </a:cubicBezTo>
                <a:cubicBezTo>
                  <a:pt x="416415" y="126196"/>
                  <a:pt x="416415" y="200301"/>
                  <a:pt x="415555" y="274299"/>
                </a:cubicBezTo>
                <a:cubicBezTo>
                  <a:pt x="415124" y="311621"/>
                  <a:pt x="399529" y="331089"/>
                  <a:pt x="363606" y="325496"/>
                </a:cubicBezTo>
                <a:cubicBezTo>
                  <a:pt x="275195" y="311836"/>
                  <a:pt x="209586" y="350556"/>
                  <a:pt x="148710" y="406485"/>
                </a:cubicBezTo>
                <a:cubicBezTo>
                  <a:pt x="134620" y="419392"/>
                  <a:pt x="117841" y="429502"/>
                  <a:pt x="102138" y="440580"/>
                </a:cubicBezTo>
                <a:cubicBezTo>
                  <a:pt x="97190" y="444022"/>
                  <a:pt x="90845" y="447464"/>
                  <a:pt x="85467" y="442409"/>
                </a:cubicBezTo>
                <a:cubicBezTo>
                  <a:pt x="80412" y="437569"/>
                  <a:pt x="86757" y="433697"/>
                  <a:pt x="88156" y="429287"/>
                </a:cubicBezTo>
                <a:cubicBezTo>
                  <a:pt x="96653" y="403259"/>
                  <a:pt x="104397" y="377122"/>
                  <a:pt x="112571" y="351094"/>
                </a:cubicBezTo>
                <a:cubicBezTo>
                  <a:pt x="117626" y="334961"/>
                  <a:pt x="111818" y="328615"/>
                  <a:pt x="95147" y="329153"/>
                </a:cubicBezTo>
                <a:cubicBezTo>
                  <a:pt x="82993" y="329583"/>
                  <a:pt x="70839" y="327432"/>
                  <a:pt x="58686" y="327002"/>
                </a:cubicBezTo>
                <a:cubicBezTo>
                  <a:pt x="16631" y="325496"/>
                  <a:pt x="1036" y="311514"/>
                  <a:pt x="606" y="270105"/>
                </a:cubicBezTo>
                <a:cubicBezTo>
                  <a:pt x="-255" y="199118"/>
                  <a:pt x="-147" y="128024"/>
                  <a:pt x="606" y="57037"/>
                </a:cubicBezTo>
                <a:cubicBezTo>
                  <a:pt x="1036" y="15951"/>
                  <a:pt x="17169" y="786"/>
                  <a:pt x="58686" y="356"/>
                </a:cubicBezTo>
                <a:cubicBezTo>
                  <a:pt x="108376" y="-74"/>
                  <a:pt x="158175" y="356"/>
                  <a:pt x="207865" y="356"/>
                </a:cubicBezTo>
                <a:close/>
                <a:moveTo>
                  <a:pt x="286058" y="231277"/>
                </a:moveTo>
                <a:cubicBezTo>
                  <a:pt x="295200" y="198796"/>
                  <a:pt x="275625" y="176639"/>
                  <a:pt x="246800" y="155988"/>
                </a:cubicBezTo>
                <a:cubicBezTo>
                  <a:pt x="200336" y="122754"/>
                  <a:pt x="200982" y="121033"/>
                  <a:pt x="158067" y="159215"/>
                </a:cubicBezTo>
                <a:cubicBezTo>
                  <a:pt x="143654" y="172014"/>
                  <a:pt x="121713" y="179543"/>
                  <a:pt x="122359" y="204819"/>
                </a:cubicBezTo>
                <a:cubicBezTo>
                  <a:pt x="122896" y="226007"/>
                  <a:pt x="122574" y="247303"/>
                  <a:pt x="122251" y="268599"/>
                </a:cubicBezTo>
                <a:cubicBezTo>
                  <a:pt x="121928" y="286346"/>
                  <a:pt x="129887" y="294090"/>
                  <a:pt x="147849" y="294305"/>
                </a:cubicBezTo>
                <a:cubicBezTo>
                  <a:pt x="165811" y="294520"/>
                  <a:pt x="177534" y="290003"/>
                  <a:pt x="176782" y="269244"/>
                </a:cubicBezTo>
                <a:cubicBezTo>
                  <a:pt x="176136" y="249669"/>
                  <a:pt x="178395" y="232353"/>
                  <a:pt x="205069" y="232783"/>
                </a:cubicBezTo>
                <a:cubicBezTo>
                  <a:pt x="229807" y="233213"/>
                  <a:pt x="232388" y="249239"/>
                  <a:pt x="231850" y="267739"/>
                </a:cubicBezTo>
                <a:cubicBezTo>
                  <a:pt x="231205" y="287421"/>
                  <a:pt x="240562" y="294305"/>
                  <a:pt x="259599" y="294413"/>
                </a:cubicBezTo>
                <a:cubicBezTo>
                  <a:pt x="279389" y="294413"/>
                  <a:pt x="287133" y="285808"/>
                  <a:pt x="286165" y="266878"/>
                </a:cubicBezTo>
                <a:cubicBezTo>
                  <a:pt x="285628" y="256768"/>
                  <a:pt x="286165" y="246658"/>
                  <a:pt x="286165" y="231385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B17E3FD5-C7E7-4E43-BA78-732ED51A1CE0}"/>
              </a:ext>
            </a:extLst>
          </p:cNvPr>
          <p:cNvSpPr/>
          <p:nvPr/>
        </p:nvSpPr>
        <p:spPr>
          <a:xfrm>
            <a:off x="5241105" y="4180733"/>
            <a:ext cx="416259" cy="446256"/>
          </a:xfrm>
          <a:custGeom>
            <a:avLst/>
            <a:gdLst>
              <a:gd name="connsiteX0" fmla="*/ 209134 w 416259"/>
              <a:gd name="connsiteY0" fmla="*/ 210 h 446256"/>
              <a:gd name="connsiteX1" fmla="*/ 358313 w 416259"/>
              <a:gd name="connsiteY1" fmla="*/ 318 h 446256"/>
              <a:gd name="connsiteX2" fmla="*/ 412844 w 416259"/>
              <a:gd name="connsiteY2" fmla="*/ 50439 h 446256"/>
              <a:gd name="connsiteX3" fmla="*/ 413059 w 416259"/>
              <a:gd name="connsiteY3" fmla="*/ 278564 h 446256"/>
              <a:gd name="connsiteX4" fmla="*/ 359496 w 416259"/>
              <a:gd name="connsiteY4" fmla="*/ 328792 h 446256"/>
              <a:gd name="connsiteX5" fmla="*/ 151914 w 416259"/>
              <a:gd name="connsiteY5" fmla="*/ 404726 h 446256"/>
              <a:gd name="connsiteX6" fmla="*/ 113409 w 416259"/>
              <a:gd name="connsiteY6" fmla="*/ 434411 h 446256"/>
              <a:gd name="connsiteX7" fmla="*/ 90500 w 416259"/>
              <a:gd name="connsiteY7" fmla="*/ 444199 h 446256"/>
              <a:gd name="connsiteX8" fmla="*/ 91683 w 416259"/>
              <a:gd name="connsiteY8" fmla="*/ 418708 h 446256"/>
              <a:gd name="connsiteX9" fmla="*/ 110828 w 416259"/>
              <a:gd name="connsiteY9" fmla="*/ 351486 h 446256"/>
              <a:gd name="connsiteX10" fmla="*/ 94587 w 416259"/>
              <a:gd name="connsiteY10" fmla="*/ 330298 h 446256"/>
              <a:gd name="connsiteX11" fmla="*/ 45972 w 416259"/>
              <a:gd name="connsiteY11" fmla="*/ 328792 h 446256"/>
              <a:gd name="connsiteX12" fmla="*/ 691 w 416259"/>
              <a:gd name="connsiteY12" fmla="*/ 281145 h 446256"/>
              <a:gd name="connsiteX13" fmla="*/ 691 w 416259"/>
              <a:gd name="connsiteY13" fmla="*/ 49793 h 446256"/>
              <a:gd name="connsiteX14" fmla="*/ 53931 w 416259"/>
              <a:gd name="connsiteY14" fmla="*/ 533 h 446256"/>
              <a:gd name="connsiteX15" fmla="*/ 209134 w 416259"/>
              <a:gd name="connsiteY15" fmla="*/ 318 h 446256"/>
              <a:gd name="connsiteX16" fmla="*/ 119110 w 416259"/>
              <a:gd name="connsiteY16" fmla="*/ 239306 h 446256"/>
              <a:gd name="connsiteX17" fmla="*/ 119110 w 416259"/>
              <a:gd name="connsiteY17" fmla="*/ 260602 h 446256"/>
              <a:gd name="connsiteX18" fmla="*/ 144923 w 416259"/>
              <a:gd name="connsiteY18" fmla="*/ 298246 h 446256"/>
              <a:gd name="connsiteX19" fmla="*/ 176652 w 416259"/>
              <a:gd name="connsiteY19" fmla="*/ 263076 h 446256"/>
              <a:gd name="connsiteX20" fmla="*/ 187730 w 416259"/>
              <a:gd name="connsiteY20" fmla="*/ 237693 h 446256"/>
              <a:gd name="connsiteX21" fmla="*/ 222470 w 416259"/>
              <a:gd name="connsiteY21" fmla="*/ 242102 h 446256"/>
              <a:gd name="connsiteX22" fmla="*/ 228493 w 416259"/>
              <a:gd name="connsiteY22" fmla="*/ 277058 h 446256"/>
              <a:gd name="connsiteX23" fmla="*/ 252478 w 416259"/>
              <a:gd name="connsiteY23" fmla="*/ 297494 h 446256"/>
              <a:gd name="connsiteX24" fmla="*/ 284315 w 416259"/>
              <a:gd name="connsiteY24" fmla="*/ 283081 h 446256"/>
              <a:gd name="connsiteX25" fmla="*/ 282271 w 416259"/>
              <a:gd name="connsiteY25" fmla="*/ 195853 h 446256"/>
              <a:gd name="connsiteX26" fmla="*/ 204293 w 416259"/>
              <a:gd name="connsiteY26" fmla="*/ 131643 h 446256"/>
              <a:gd name="connsiteX27" fmla="*/ 192678 w 416259"/>
              <a:gd name="connsiteY27" fmla="*/ 133256 h 446256"/>
              <a:gd name="connsiteX28" fmla="*/ 119002 w 416259"/>
              <a:gd name="connsiteY28" fmla="*/ 239306 h 446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416259" h="446256">
                <a:moveTo>
                  <a:pt x="209134" y="210"/>
                </a:moveTo>
                <a:cubicBezTo>
                  <a:pt x="258824" y="210"/>
                  <a:pt x="308622" y="-328"/>
                  <a:pt x="358313" y="318"/>
                </a:cubicBezTo>
                <a:cubicBezTo>
                  <a:pt x="396495" y="855"/>
                  <a:pt x="410477" y="12579"/>
                  <a:pt x="412844" y="50439"/>
                </a:cubicBezTo>
                <a:cubicBezTo>
                  <a:pt x="417576" y="126373"/>
                  <a:pt x="417146" y="202522"/>
                  <a:pt x="413059" y="278564"/>
                </a:cubicBezTo>
                <a:cubicBezTo>
                  <a:pt x="411015" y="316638"/>
                  <a:pt x="395850" y="333740"/>
                  <a:pt x="359496" y="328792"/>
                </a:cubicBezTo>
                <a:cubicBezTo>
                  <a:pt x="275495" y="317499"/>
                  <a:pt x="209887" y="348367"/>
                  <a:pt x="151914" y="404726"/>
                </a:cubicBezTo>
                <a:cubicBezTo>
                  <a:pt x="140298" y="415912"/>
                  <a:pt x="126638" y="425054"/>
                  <a:pt x="113409" y="434411"/>
                </a:cubicBezTo>
                <a:cubicBezTo>
                  <a:pt x="106526" y="439252"/>
                  <a:pt x="99642" y="450975"/>
                  <a:pt x="90500" y="444199"/>
                </a:cubicBezTo>
                <a:cubicBezTo>
                  <a:pt x="82111" y="437961"/>
                  <a:pt x="89532" y="426990"/>
                  <a:pt x="91683" y="418708"/>
                </a:cubicBezTo>
                <a:cubicBezTo>
                  <a:pt x="97384" y="396122"/>
                  <a:pt x="104267" y="373858"/>
                  <a:pt x="110828" y="351486"/>
                </a:cubicBezTo>
                <a:cubicBezTo>
                  <a:pt x="115130" y="336751"/>
                  <a:pt x="109214" y="330513"/>
                  <a:pt x="94587" y="330298"/>
                </a:cubicBezTo>
                <a:cubicBezTo>
                  <a:pt x="78346" y="329975"/>
                  <a:pt x="62105" y="330298"/>
                  <a:pt x="45972" y="328792"/>
                </a:cubicBezTo>
                <a:cubicBezTo>
                  <a:pt x="17470" y="326211"/>
                  <a:pt x="1014" y="309755"/>
                  <a:pt x="691" y="281145"/>
                </a:cubicBezTo>
                <a:cubicBezTo>
                  <a:pt x="-62" y="204028"/>
                  <a:pt x="-385" y="126910"/>
                  <a:pt x="691" y="49793"/>
                </a:cubicBezTo>
                <a:cubicBezTo>
                  <a:pt x="1229" y="16774"/>
                  <a:pt x="18868" y="1178"/>
                  <a:pt x="53931" y="533"/>
                </a:cubicBezTo>
                <a:cubicBezTo>
                  <a:pt x="105665" y="-435"/>
                  <a:pt x="157399" y="318"/>
                  <a:pt x="209134" y="318"/>
                </a:cubicBezTo>
                <a:close/>
                <a:moveTo>
                  <a:pt x="119110" y="239306"/>
                </a:moveTo>
                <a:cubicBezTo>
                  <a:pt x="119110" y="246405"/>
                  <a:pt x="119110" y="253503"/>
                  <a:pt x="119110" y="260602"/>
                </a:cubicBezTo>
                <a:cubicBezTo>
                  <a:pt x="119325" y="278779"/>
                  <a:pt x="115883" y="297386"/>
                  <a:pt x="144923" y="298246"/>
                </a:cubicBezTo>
                <a:cubicBezTo>
                  <a:pt x="172242" y="298999"/>
                  <a:pt x="178158" y="286200"/>
                  <a:pt x="176652" y="263076"/>
                </a:cubicBezTo>
                <a:cubicBezTo>
                  <a:pt x="176007" y="253288"/>
                  <a:pt x="175038" y="240812"/>
                  <a:pt x="187730" y="237693"/>
                </a:cubicBezTo>
                <a:cubicBezTo>
                  <a:pt x="199346" y="234896"/>
                  <a:pt x="212898" y="232853"/>
                  <a:pt x="222470" y="242102"/>
                </a:cubicBezTo>
                <a:cubicBezTo>
                  <a:pt x="232151" y="251460"/>
                  <a:pt x="227956" y="265227"/>
                  <a:pt x="228493" y="277058"/>
                </a:cubicBezTo>
                <a:cubicBezTo>
                  <a:pt x="229246" y="293084"/>
                  <a:pt x="238281" y="298246"/>
                  <a:pt x="252478" y="297494"/>
                </a:cubicBezTo>
                <a:cubicBezTo>
                  <a:pt x="264955" y="296848"/>
                  <a:pt x="282271" y="301903"/>
                  <a:pt x="284315" y="283081"/>
                </a:cubicBezTo>
                <a:cubicBezTo>
                  <a:pt x="287434" y="253933"/>
                  <a:pt x="293780" y="221559"/>
                  <a:pt x="282271" y="195853"/>
                </a:cubicBezTo>
                <a:cubicBezTo>
                  <a:pt x="268181" y="164555"/>
                  <a:pt x="235807" y="146486"/>
                  <a:pt x="204293" y="131643"/>
                </a:cubicBezTo>
                <a:cubicBezTo>
                  <a:pt x="201282" y="130245"/>
                  <a:pt x="196334" y="131965"/>
                  <a:pt x="192678" y="133256"/>
                </a:cubicBezTo>
                <a:cubicBezTo>
                  <a:pt x="153635" y="146916"/>
                  <a:pt x="119002" y="196929"/>
                  <a:pt x="119002" y="239306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F176F59A-5D54-418D-86BD-DF40C3B360C1}"/>
              </a:ext>
            </a:extLst>
          </p:cNvPr>
          <p:cNvSpPr/>
          <p:nvPr/>
        </p:nvSpPr>
        <p:spPr>
          <a:xfrm>
            <a:off x="2093865" y="6095682"/>
            <a:ext cx="719911" cy="382749"/>
          </a:xfrm>
          <a:custGeom>
            <a:avLst/>
            <a:gdLst>
              <a:gd name="connsiteX0" fmla="*/ 703625 w 719911"/>
              <a:gd name="connsiteY0" fmla="*/ 207224 h 382749"/>
              <a:gd name="connsiteX1" fmla="*/ 714595 w 719911"/>
              <a:gd name="connsiteY1" fmla="*/ 255409 h 382749"/>
              <a:gd name="connsiteX2" fmla="*/ 698892 w 719911"/>
              <a:gd name="connsiteY2" fmla="*/ 290364 h 382749"/>
              <a:gd name="connsiteX3" fmla="*/ 587465 w 719911"/>
              <a:gd name="connsiteY3" fmla="*/ 321233 h 382749"/>
              <a:gd name="connsiteX4" fmla="*/ 559500 w 719911"/>
              <a:gd name="connsiteY4" fmla="*/ 297248 h 382749"/>
              <a:gd name="connsiteX5" fmla="*/ 526481 w 719911"/>
              <a:gd name="connsiteY5" fmla="*/ 224325 h 382749"/>
              <a:gd name="connsiteX6" fmla="*/ 462163 w 719911"/>
              <a:gd name="connsiteY6" fmla="*/ 243470 h 382749"/>
              <a:gd name="connsiteX7" fmla="*/ 422367 w 719911"/>
              <a:gd name="connsiteY7" fmla="*/ 276812 h 382749"/>
              <a:gd name="connsiteX8" fmla="*/ 264691 w 719911"/>
              <a:gd name="connsiteY8" fmla="*/ 322308 h 382749"/>
              <a:gd name="connsiteX9" fmla="*/ 220701 w 719911"/>
              <a:gd name="connsiteY9" fmla="*/ 350057 h 382749"/>
              <a:gd name="connsiteX10" fmla="*/ 217689 w 719911"/>
              <a:gd name="connsiteY10" fmla="*/ 354252 h 382749"/>
              <a:gd name="connsiteX11" fmla="*/ 149391 w 719911"/>
              <a:gd name="connsiteY11" fmla="*/ 358984 h 382749"/>
              <a:gd name="connsiteX12" fmla="*/ 76469 w 719911"/>
              <a:gd name="connsiteY12" fmla="*/ 378130 h 382749"/>
              <a:gd name="connsiteX13" fmla="*/ 6127 w 719911"/>
              <a:gd name="connsiteY13" fmla="*/ 340162 h 382749"/>
              <a:gd name="connsiteX14" fmla="*/ 44417 w 719911"/>
              <a:gd name="connsiteY14" fmla="*/ 262184 h 382749"/>
              <a:gd name="connsiteX15" fmla="*/ 368912 w 719911"/>
              <a:gd name="connsiteY15" fmla="*/ 167751 h 382749"/>
              <a:gd name="connsiteX16" fmla="*/ 446675 w 719911"/>
              <a:gd name="connsiteY16" fmla="*/ 171946 h 382749"/>
              <a:gd name="connsiteX17" fmla="*/ 499699 w 719911"/>
              <a:gd name="connsiteY17" fmla="*/ 159039 h 382749"/>
              <a:gd name="connsiteX18" fmla="*/ 502496 w 719911"/>
              <a:gd name="connsiteY18" fmla="*/ 120211 h 382749"/>
              <a:gd name="connsiteX19" fmla="*/ 489051 w 719911"/>
              <a:gd name="connsiteY19" fmla="*/ 55786 h 382749"/>
              <a:gd name="connsiteX20" fmla="*/ 506475 w 719911"/>
              <a:gd name="connsiteY20" fmla="*/ 34059 h 382749"/>
              <a:gd name="connsiteX21" fmla="*/ 617365 w 719911"/>
              <a:gd name="connsiteY21" fmla="*/ 1147 h 382749"/>
              <a:gd name="connsiteX22" fmla="*/ 647373 w 719911"/>
              <a:gd name="connsiteY22" fmla="*/ 24810 h 382749"/>
              <a:gd name="connsiteX23" fmla="*/ 661248 w 719911"/>
              <a:gd name="connsiteY23" fmla="*/ 66326 h 382749"/>
              <a:gd name="connsiteX24" fmla="*/ 703840 w 719911"/>
              <a:gd name="connsiteY24" fmla="*/ 207116 h 38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19911" h="382749">
                <a:moveTo>
                  <a:pt x="703625" y="207224"/>
                </a:moveTo>
                <a:cubicBezTo>
                  <a:pt x="704162" y="223895"/>
                  <a:pt x="700936" y="239598"/>
                  <a:pt x="714595" y="255409"/>
                </a:cubicBezTo>
                <a:cubicBezTo>
                  <a:pt x="727502" y="270359"/>
                  <a:pt x="714810" y="285309"/>
                  <a:pt x="698892" y="290364"/>
                </a:cubicBezTo>
                <a:cubicBezTo>
                  <a:pt x="662216" y="301980"/>
                  <a:pt x="624894" y="312198"/>
                  <a:pt x="587465" y="321233"/>
                </a:cubicBezTo>
                <a:cubicBezTo>
                  <a:pt x="569826" y="325427"/>
                  <a:pt x="557457" y="319189"/>
                  <a:pt x="559500" y="297248"/>
                </a:cubicBezTo>
                <a:cubicBezTo>
                  <a:pt x="562189" y="267025"/>
                  <a:pt x="541001" y="246589"/>
                  <a:pt x="526481" y="224325"/>
                </a:cubicBezTo>
                <a:cubicBezTo>
                  <a:pt x="517769" y="210988"/>
                  <a:pt x="467863" y="225616"/>
                  <a:pt x="462163" y="243470"/>
                </a:cubicBezTo>
                <a:cubicBezTo>
                  <a:pt x="455602" y="264228"/>
                  <a:pt x="440436" y="271542"/>
                  <a:pt x="422367" y="276812"/>
                </a:cubicBezTo>
                <a:cubicBezTo>
                  <a:pt x="369772" y="291977"/>
                  <a:pt x="316963" y="306282"/>
                  <a:pt x="264691" y="322308"/>
                </a:cubicBezTo>
                <a:cubicBezTo>
                  <a:pt x="248127" y="327363"/>
                  <a:pt x="227369" y="328224"/>
                  <a:pt x="220701" y="350057"/>
                </a:cubicBezTo>
                <a:cubicBezTo>
                  <a:pt x="220270" y="351671"/>
                  <a:pt x="218764" y="352854"/>
                  <a:pt x="217689" y="354252"/>
                </a:cubicBezTo>
                <a:cubicBezTo>
                  <a:pt x="193596" y="322523"/>
                  <a:pt x="173161" y="360705"/>
                  <a:pt x="149391" y="358984"/>
                </a:cubicBezTo>
                <a:cubicBezTo>
                  <a:pt x="125621" y="357264"/>
                  <a:pt x="100884" y="371568"/>
                  <a:pt x="76469" y="378130"/>
                </a:cubicBezTo>
                <a:cubicBezTo>
                  <a:pt x="33554" y="389638"/>
                  <a:pt x="17098" y="380603"/>
                  <a:pt x="6127" y="340162"/>
                </a:cubicBezTo>
                <a:cubicBezTo>
                  <a:pt x="-7425" y="289719"/>
                  <a:pt x="-111" y="275091"/>
                  <a:pt x="44417" y="262184"/>
                </a:cubicBezTo>
                <a:cubicBezTo>
                  <a:pt x="152618" y="230778"/>
                  <a:pt x="260711" y="199157"/>
                  <a:pt x="368912" y="167751"/>
                </a:cubicBezTo>
                <a:cubicBezTo>
                  <a:pt x="395048" y="160222"/>
                  <a:pt x="419356" y="151510"/>
                  <a:pt x="446675" y="171946"/>
                </a:cubicBezTo>
                <a:cubicBezTo>
                  <a:pt x="462055" y="183454"/>
                  <a:pt x="484964" y="170655"/>
                  <a:pt x="499699" y="159039"/>
                </a:cubicBezTo>
                <a:cubicBezTo>
                  <a:pt x="511531" y="149681"/>
                  <a:pt x="503894" y="134301"/>
                  <a:pt x="502496" y="120211"/>
                </a:cubicBezTo>
                <a:cubicBezTo>
                  <a:pt x="500237" y="97947"/>
                  <a:pt x="498086" y="76866"/>
                  <a:pt x="489051" y="55786"/>
                </a:cubicBezTo>
                <a:cubicBezTo>
                  <a:pt x="484857" y="46105"/>
                  <a:pt x="496258" y="37286"/>
                  <a:pt x="506475" y="34059"/>
                </a:cubicBezTo>
                <a:cubicBezTo>
                  <a:pt x="543259" y="22551"/>
                  <a:pt x="580043" y="10720"/>
                  <a:pt x="617365" y="1147"/>
                </a:cubicBezTo>
                <a:cubicBezTo>
                  <a:pt x="634574" y="-3262"/>
                  <a:pt x="649632" y="5127"/>
                  <a:pt x="647373" y="24810"/>
                </a:cubicBezTo>
                <a:cubicBezTo>
                  <a:pt x="645437" y="42126"/>
                  <a:pt x="652536" y="53527"/>
                  <a:pt x="661248" y="66326"/>
                </a:cubicBezTo>
                <a:cubicBezTo>
                  <a:pt x="689427" y="107735"/>
                  <a:pt x="703947" y="157103"/>
                  <a:pt x="703840" y="207116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D1352580-9988-4C2E-ABC6-67615B558518}"/>
              </a:ext>
            </a:extLst>
          </p:cNvPr>
          <p:cNvSpPr/>
          <p:nvPr/>
        </p:nvSpPr>
        <p:spPr>
          <a:xfrm>
            <a:off x="5727559" y="5837907"/>
            <a:ext cx="263164" cy="598130"/>
          </a:xfrm>
          <a:custGeom>
            <a:avLst/>
            <a:gdLst>
              <a:gd name="connsiteX0" fmla="*/ 217219 w 263164"/>
              <a:gd name="connsiteY0" fmla="*/ 371963 h 598130"/>
              <a:gd name="connsiteX1" fmla="*/ 198935 w 263164"/>
              <a:gd name="connsiteY1" fmla="*/ 409392 h 598130"/>
              <a:gd name="connsiteX2" fmla="*/ 194633 w 263164"/>
              <a:gd name="connsiteY2" fmla="*/ 450586 h 598130"/>
              <a:gd name="connsiteX3" fmla="*/ 195170 w 263164"/>
              <a:gd name="connsiteY3" fmla="*/ 487908 h 598130"/>
              <a:gd name="connsiteX4" fmla="*/ 192159 w 263164"/>
              <a:gd name="connsiteY4" fmla="*/ 513398 h 598130"/>
              <a:gd name="connsiteX5" fmla="*/ 174305 w 263164"/>
              <a:gd name="connsiteY5" fmla="*/ 539642 h 598130"/>
              <a:gd name="connsiteX6" fmla="*/ 136122 w 263164"/>
              <a:gd name="connsiteY6" fmla="*/ 593420 h 598130"/>
              <a:gd name="connsiteX7" fmla="*/ 117515 w 263164"/>
              <a:gd name="connsiteY7" fmla="*/ 592990 h 598130"/>
              <a:gd name="connsiteX8" fmla="*/ 80516 w 263164"/>
              <a:gd name="connsiteY8" fmla="*/ 518991 h 598130"/>
              <a:gd name="connsiteX9" fmla="*/ 81377 w 263164"/>
              <a:gd name="connsiteY9" fmla="*/ 272044 h 598130"/>
              <a:gd name="connsiteX10" fmla="*/ 54918 w 263164"/>
              <a:gd name="connsiteY10" fmla="*/ 231280 h 598130"/>
              <a:gd name="connsiteX11" fmla="*/ 172 w 263164"/>
              <a:gd name="connsiteY11" fmla="*/ 151689 h 598130"/>
              <a:gd name="connsiteX12" fmla="*/ 10605 w 263164"/>
              <a:gd name="connsiteY12" fmla="*/ 67904 h 598130"/>
              <a:gd name="connsiteX13" fmla="*/ 190546 w 263164"/>
              <a:gd name="connsiteY13" fmla="*/ 13265 h 598130"/>
              <a:gd name="connsiteX14" fmla="*/ 253143 w 263164"/>
              <a:gd name="connsiteY14" fmla="*/ 178578 h 598130"/>
              <a:gd name="connsiteX15" fmla="*/ 195708 w 263164"/>
              <a:gd name="connsiteY15" fmla="*/ 233862 h 598130"/>
              <a:gd name="connsiteX16" fmla="*/ 189255 w 263164"/>
              <a:gd name="connsiteY16" fmla="*/ 259137 h 598130"/>
              <a:gd name="connsiteX17" fmla="*/ 199365 w 263164"/>
              <a:gd name="connsiteY17" fmla="*/ 326682 h 598130"/>
              <a:gd name="connsiteX18" fmla="*/ 217327 w 263164"/>
              <a:gd name="connsiteY18" fmla="*/ 372070 h 598130"/>
              <a:gd name="connsiteX19" fmla="*/ 128916 w 263164"/>
              <a:gd name="connsiteY19" fmla="*/ 99525 h 598130"/>
              <a:gd name="connsiteX20" fmla="*/ 163011 w 263164"/>
              <a:gd name="connsiteY20" fmla="*/ 68549 h 598130"/>
              <a:gd name="connsiteX21" fmla="*/ 131175 w 263164"/>
              <a:gd name="connsiteY21" fmla="*/ 35314 h 598130"/>
              <a:gd name="connsiteX22" fmla="*/ 97187 w 263164"/>
              <a:gd name="connsiteY22" fmla="*/ 66075 h 598130"/>
              <a:gd name="connsiteX23" fmla="*/ 128916 w 263164"/>
              <a:gd name="connsiteY23" fmla="*/ 99525 h 59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3164" h="598130">
                <a:moveTo>
                  <a:pt x="217219" y="371963"/>
                </a:moveTo>
                <a:cubicBezTo>
                  <a:pt x="194310" y="383472"/>
                  <a:pt x="174520" y="387989"/>
                  <a:pt x="198935" y="409392"/>
                </a:cubicBezTo>
                <a:cubicBezTo>
                  <a:pt x="210013" y="419072"/>
                  <a:pt x="207969" y="440046"/>
                  <a:pt x="194633" y="450586"/>
                </a:cubicBezTo>
                <a:cubicBezTo>
                  <a:pt x="176348" y="464999"/>
                  <a:pt x="183555" y="475324"/>
                  <a:pt x="195170" y="487908"/>
                </a:cubicBezTo>
                <a:cubicBezTo>
                  <a:pt x="203775" y="497050"/>
                  <a:pt x="212917" y="506300"/>
                  <a:pt x="192159" y="513398"/>
                </a:cubicBezTo>
                <a:cubicBezTo>
                  <a:pt x="180973" y="517163"/>
                  <a:pt x="176348" y="527488"/>
                  <a:pt x="174305" y="539642"/>
                </a:cubicBezTo>
                <a:cubicBezTo>
                  <a:pt x="170218" y="563304"/>
                  <a:pt x="150212" y="576426"/>
                  <a:pt x="136122" y="593420"/>
                </a:cubicBezTo>
                <a:cubicBezTo>
                  <a:pt x="130745" y="599981"/>
                  <a:pt x="122355" y="599551"/>
                  <a:pt x="117515" y="592990"/>
                </a:cubicBezTo>
                <a:cubicBezTo>
                  <a:pt x="100844" y="570618"/>
                  <a:pt x="79871" y="551688"/>
                  <a:pt x="80516" y="518991"/>
                </a:cubicBezTo>
                <a:cubicBezTo>
                  <a:pt x="82237" y="436711"/>
                  <a:pt x="80624" y="354324"/>
                  <a:pt x="81377" y="272044"/>
                </a:cubicBezTo>
                <a:cubicBezTo>
                  <a:pt x="81592" y="251501"/>
                  <a:pt x="76859" y="239132"/>
                  <a:pt x="54918" y="231280"/>
                </a:cubicBezTo>
                <a:cubicBezTo>
                  <a:pt x="19317" y="218481"/>
                  <a:pt x="-150" y="190947"/>
                  <a:pt x="172" y="151689"/>
                </a:cubicBezTo>
                <a:cubicBezTo>
                  <a:pt x="388" y="123402"/>
                  <a:pt x="-2732" y="94577"/>
                  <a:pt x="10605" y="67904"/>
                </a:cubicBezTo>
                <a:cubicBezTo>
                  <a:pt x="40721" y="7350"/>
                  <a:pt x="122786" y="-17603"/>
                  <a:pt x="190546" y="13265"/>
                </a:cubicBezTo>
                <a:cubicBezTo>
                  <a:pt x="251314" y="40907"/>
                  <a:pt x="279816" y="115874"/>
                  <a:pt x="253143" y="178578"/>
                </a:cubicBezTo>
                <a:cubicBezTo>
                  <a:pt x="241849" y="204929"/>
                  <a:pt x="223672" y="225042"/>
                  <a:pt x="195708" y="233862"/>
                </a:cubicBezTo>
                <a:cubicBezTo>
                  <a:pt x="178284" y="239347"/>
                  <a:pt x="172154" y="244510"/>
                  <a:pt x="189255" y="259137"/>
                </a:cubicBezTo>
                <a:cubicBezTo>
                  <a:pt x="215499" y="281617"/>
                  <a:pt x="216789" y="295921"/>
                  <a:pt x="199365" y="326682"/>
                </a:cubicBezTo>
                <a:cubicBezTo>
                  <a:pt x="189470" y="344214"/>
                  <a:pt x="179145" y="362391"/>
                  <a:pt x="217327" y="372070"/>
                </a:cubicBezTo>
                <a:close/>
                <a:moveTo>
                  <a:pt x="128916" y="99525"/>
                </a:moveTo>
                <a:cubicBezTo>
                  <a:pt x="149244" y="98880"/>
                  <a:pt x="162581" y="88447"/>
                  <a:pt x="163011" y="68549"/>
                </a:cubicBezTo>
                <a:cubicBezTo>
                  <a:pt x="163442" y="49189"/>
                  <a:pt x="151611" y="35852"/>
                  <a:pt x="131175" y="35314"/>
                </a:cubicBezTo>
                <a:cubicBezTo>
                  <a:pt x="111170" y="34777"/>
                  <a:pt x="97618" y="46285"/>
                  <a:pt x="97187" y="66075"/>
                </a:cubicBezTo>
                <a:cubicBezTo>
                  <a:pt x="96757" y="85435"/>
                  <a:pt x="108373" y="97804"/>
                  <a:pt x="128916" y="99525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B757D5DE-2F51-4788-978D-E6DC7729355E}"/>
              </a:ext>
            </a:extLst>
          </p:cNvPr>
          <p:cNvSpPr/>
          <p:nvPr/>
        </p:nvSpPr>
        <p:spPr>
          <a:xfrm>
            <a:off x="5449260" y="2834469"/>
            <a:ext cx="344119" cy="349300"/>
          </a:xfrm>
          <a:custGeom>
            <a:avLst/>
            <a:gdLst>
              <a:gd name="connsiteX0" fmla="*/ 343650 w 344119"/>
              <a:gd name="connsiteY0" fmla="*/ 231446 h 349300"/>
              <a:gd name="connsiteX1" fmla="*/ 343650 w 344119"/>
              <a:gd name="connsiteY1" fmla="*/ 319642 h 349300"/>
              <a:gd name="connsiteX2" fmla="*/ 314395 w 344119"/>
              <a:gd name="connsiteY2" fmla="*/ 349112 h 349300"/>
              <a:gd name="connsiteX3" fmla="*/ 241365 w 344119"/>
              <a:gd name="connsiteY3" fmla="*/ 349112 h 349300"/>
              <a:gd name="connsiteX4" fmla="*/ 211357 w 344119"/>
              <a:gd name="connsiteY4" fmla="*/ 317383 h 349300"/>
              <a:gd name="connsiteX5" fmla="*/ 211142 w 344119"/>
              <a:gd name="connsiteY5" fmla="*/ 271779 h 349300"/>
              <a:gd name="connsiteX6" fmla="*/ 169840 w 344119"/>
              <a:gd name="connsiteY6" fmla="*/ 231769 h 349300"/>
              <a:gd name="connsiteX7" fmla="*/ 135100 w 344119"/>
              <a:gd name="connsiteY7" fmla="*/ 267907 h 349300"/>
              <a:gd name="connsiteX8" fmla="*/ 51529 w 344119"/>
              <a:gd name="connsiteY8" fmla="*/ 349112 h 349300"/>
              <a:gd name="connsiteX9" fmla="*/ 118 w 344119"/>
              <a:gd name="connsiteY9" fmla="*/ 298130 h 349300"/>
              <a:gd name="connsiteX10" fmla="*/ 10 w 344119"/>
              <a:gd name="connsiteY10" fmla="*/ 155082 h 349300"/>
              <a:gd name="connsiteX11" fmla="*/ 23027 w 344119"/>
              <a:gd name="connsiteY11" fmla="*/ 108618 h 349300"/>
              <a:gd name="connsiteX12" fmla="*/ 138972 w 344119"/>
              <a:gd name="connsiteY12" fmla="*/ 15044 h 349300"/>
              <a:gd name="connsiteX13" fmla="*/ 206087 w 344119"/>
              <a:gd name="connsiteY13" fmla="*/ 15044 h 349300"/>
              <a:gd name="connsiteX14" fmla="*/ 317622 w 344119"/>
              <a:gd name="connsiteY14" fmla="*/ 104423 h 349300"/>
              <a:gd name="connsiteX15" fmla="*/ 343865 w 344119"/>
              <a:gd name="connsiteY15" fmla="*/ 161427 h 349300"/>
              <a:gd name="connsiteX16" fmla="*/ 343435 w 344119"/>
              <a:gd name="connsiteY16" fmla="*/ 231338 h 349300"/>
              <a:gd name="connsiteX17" fmla="*/ 77450 w 344119"/>
              <a:gd name="connsiteY17" fmla="*/ 141960 h 349300"/>
              <a:gd name="connsiteX18" fmla="*/ 38192 w 344119"/>
              <a:gd name="connsiteY18" fmla="*/ 173904 h 349300"/>
              <a:gd name="connsiteX19" fmla="*/ 75729 w 344119"/>
              <a:gd name="connsiteY19" fmla="*/ 206493 h 349300"/>
              <a:gd name="connsiteX20" fmla="*/ 116170 w 344119"/>
              <a:gd name="connsiteY20" fmla="*/ 173259 h 349300"/>
              <a:gd name="connsiteX21" fmla="*/ 77450 w 344119"/>
              <a:gd name="connsiteY21" fmla="*/ 141852 h 349300"/>
              <a:gd name="connsiteX22" fmla="*/ 271480 w 344119"/>
              <a:gd name="connsiteY22" fmla="*/ 205418 h 349300"/>
              <a:gd name="connsiteX23" fmla="*/ 309878 w 344119"/>
              <a:gd name="connsiteY23" fmla="*/ 173366 h 349300"/>
              <a:gd name="connsiteX24" fmla="*/ 272663 w 344119"/>
              <a:gd name="connsiteY24" fmla="*/ 140777 h 349300"/>
              <a:gd name="connsiteX25" fmla="*/ 232330 w 344119"/>
              <a:gd name="connsiteY25" fmla="*/ 174334 h 349300"/>
              <a:gd name="connsiteX26" fmla="*/ 271480 w 344119"/>
              <a:gd name="connsiteY26" fmla="*/ 205418 h 34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4119" h="349300">
                <a:moveTo>
                  <a:pt x="343650" y="231446"/>
                </a:moveTo>
                <a:cubicBezTo>
                  <a:pt x="343650" y="260809"/>
                  <a:pt x="343327" y="290279"/>
                  <a:pt x="343650" y="319642"/>
                </a:cubicBezTo>
                <a:cubicBezTo>
                  <a:pt x="343973" y="339970"/>
                  <a:pt x="335046" y="349542"/>
                  <a:pt x="314395" y="349112"/>
                </a:cubicBezTo>
                <a:cubicBezTo>
                  <a:pt x="290087" y="348574"/>
                  <a:pt x="265672" y="348359"/>
                  <a:pt x="241365" y="349112"/>
                </a:cubicBezTo>
                <a:cubicBezTo>
                  <a:pt x="218563" y="349865"/>
                  <a:pt x="210604" y="338679"/>
                  <a:pt x="211357" y="317383"/>
                </a:cubicBezTo>
                <a:cubicBezTo>
                  <a:pt x="211895" y="302217"/>
                  <a:pt x="211679" y="286945"/>
                  <a:pt x="211142" y="271779"/>
                </a:cubicBezTo>
                <a:cubicBezTo>
                  <a:pt x="209958" y="235963"/>
                  <a:pt x="205119" y="233059"/>
                  <a:pt x="169840" y="231769"/>
                </a:cubicBezTo>
                <a:cubicBezTo>
                  <a:pt x="142629" y="230801"/>
                  <a:pt x="134992" y="242201"/>
                  <a:pt x="135100" y="267907"/>
                </a:cubicBezTo>
                <a:cubicBezTo>
                  <a:pt x="135100" y="359867"/>
                  <a:pt x="147576" y="348574"/>
                  <a:pt x="51529" y="349112"/>
                </a:cubicBezTo>
                <a:cubicBezTo>
                  <a:pt x="1623" y="349327"/>
                  <a:pt x="225" y="347821"/>
                  <a:pt x="118" y="298130"/>
                </a:cubicBezTo>
                <a:cubicBezTo>
                  <a:pt x="118" y="250483"/>
                  <a:pt x="656" y="202729"/>
                  <a:pt x="10" y="155082"/>
                </a:cubicBezTo>
                <a:cubicBezTo>
                  <a:pt x="-312" y="134969"/>
                  <a:pt x="7001" y="120879"/>
                  <a:pt x="23027" y="108618"/>
                </a:cubicBezTo>
                <a:cubicBezTo>
                  <a:pt x="62392" y="78287"/>
                  <a:pt x="101220" y="47311"/>
                  <a:pt x="138972" y="15044"/>
                </a:cubicBezTo>
                <a:cubicBezTo>
                  <a:pt x="162526" y="-5068"/>
                  <a:pt x="182640" y="-4961"/>
                  <a:pt x="206087" y="15044"/>
                </a:cubicBezTo>
                <a:cubicBezTo>
                  <a:pt x="242333" y="45913"/>
                  <a:pt x="279440" y="75921"/>
                  <a:pt x="317622" y="104423"/>
                </a:cubicBezTo>
                <a:cubicBezTo>
                  <a:pt x="337734" y="119481"/>
                  <a:pt x="345693" y="136797"/>
                  <a:pt x="343865" y="161427"/>
                </a:cubicBezTo>
                <a:cubicBezTo>
                  <a:pt x="342144" y="184659"/>
                  <a:pt x="343542" y="208106"/>
                  <a:pt x="343435" y="231338"/>
                </a:cubicBezTo>
                <a:close/>
                <a:moveTo>
                  <a:pt x="77450" y="141960"/>
                </a:moveTo>
                <a:cubicBezTo>
                  <a:pt x="53896" y="138195"/>
                  <a:pt x="38300" y="142390"/>
                  <a:pt x="38192" y="173904"/>
                </a:cubicBezTo>
                <a:cubicBezTo>
                  <a:pt x="38192" y="203589"/>
                  <a:pt x="52067" y="206816"/>
                  <a:pt x="75729" y="206493"/>
                </a:cubicBezTo>
                <a:cubicBezTo>
                  <a:pt x="99284" y="206170"/>
                  <a:pt x="116708" y="205740"/>
                  <a:pt x="116170" y="173259"/>
                </a:cubicBezTo>
                <a:cubicBezTo>
                  <a:pt x="115632" y="144218"/>
                  <a:pt x="102941" y="137980"/>
                  <a:pt x="77450" y="141852"/>
                </a:cubicBezTo>
                <a:close/>
                <a:moveTo>
                  <a:pt x="271480" y="205418"/>
                </a:moveTo>
                <a:cubicBezTo>
                  <a:pt x="295465" y="209397"/>
                  <a:pt x="309985" y="204987"/>
                  <a:pt x="309878" y="173366"/>
                </a:cubicBezTo>
                <a:cubicBezTo>
                  <a:pt x="309878" y="143466"/>
                  <a:pt x="296218" y="140562"/>
                  <a:pt x="272663" y="140777"/>
                </a:cubicBezTo>
                <a:cubicBezTo>
                  <a:pt x="248678" y="140884"/>
                  <a:pt x="231900" y="142390"/>
                  <a:pt x="232330" y="174334"/>
                </a:cubicBezTo>
                <a:cubicBezTo>
                  <a:pt x="232760" y="203804"/>
                  <a:pt x="246743" y="208752"/>
                  <a:pt x="271480" y="205418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C9C6DD2C-A2C8-4CB2-8866-283032376EC7}"/>
              </a:ext>
            </a:extLst>
          </p:cNvPr>
          <p:cNvSpPr/>
          <p:nvPr/>
        </p:nvSpPr>
        <p:spPr>
          <a:xfrm>
            <a:off x="527186" y="2646563"/>
            <a:ext cx="782573" cy="364913"/>
          </a:xfrm>
          <a:custGeom>
            <a:avLst/>
            <a:gdLst>
              <a:gd name="connsiteX0" fmla="*/ 564796 w 782573"/>
              <a:gd name="connsiteY0" fmla="*/ 127124 h 364913"/>
              <a:gd name="connsiteX1" fmla="*/ 597170 w 782573"/>
              <a:gd name="connsiteY1" fmla="*/ 71841 h 364913"/>
              <a:gd name="connsiteX2" fmla="*/ 635460 w 782573"/>
              <a:gd name="connsiteY2" fmla="*/ 81843 h 364913"/>
              <a:gd name="connsiteX3" fmla="*/ 646646 w 782573"/>
              <a:gd name="connsiteY3" fmla="*/ 143473 h 364913"/>
              <a:gd name="connsiteX4" fmla="*/ 688915 w 782573"/>
              <a:gd name="connsiteY4" fmla="*/ 239627 h 364913"/>
              <a:gd name="connsiteX5" fmla="*/ 759579 w 782573"/>
              <a:gd name="connsiteY5" fmla="*/ 302009 h 364913"/>
              <a:gd name="connsiteX6" fmla="*/ 772701 w 782573"/>
              <a:gd name="connsiteY6" fmla="*/ 355249 h 364913"/>
              <a:gd name="connsiteX7" fmla="*/ 716987 w 782573"/>
              <a:gd name="connsiteY7" fmla="*/ 345462 h 364913"/>
              <a:gd name="connsiteX8" fmla="*/ 583726 w 782573"/>
              <a:gd name="connsiteY8" fmla="*/ 225000 h 364913"/>
              <a:gd name="connsiteX9" fmla="*/ 441000 w 782573"/>
              <a:gd name="connsiteY9" fmla="*/ 96901 h 364913"/>
              <a:gd name="connsiteX10" fmla="*/ 343877 w 782573"/>
              <a:gd name="connsiteY10" fmla="*/ 95395 h 364913"/>
              <a:gd name="connsiteX11" fmla="*/ 74128 w 782573"/>
              <a:gd name="connsiteY11" fmla="*/ 337180 h 364913"/>
              <a:gd name="connsiteX12" fmla="*/ 48315 w 782573"/>
              <a:gd name="connsiteY12" fmla="*/ 358368 h 364913"/>
              <a:gd name="connsiteX13" fmla="*/ 7121 w 782573"/>
              <a:gd name="connsiteY13" fmla="*/ 353313 h 364913"/>
              <a:gd name="connsiteX14" fmla="*/ 12068 w 782573"/>
              <a:gd name="connsiteY14" fmla="*/ 312765 h 364913"/>
              <a:gd name="connsiteX15" fmla="*/ 145867 w 782573"/>
              <a:gd name="connsiteY15" fmla="*/ 192948 h 364913"/>
              <a:gd name="connsiteX16" fmla="*/ 311395 w 782573"/>
              <a:gd name="connsiteY16" fmla="*/ 41187 h 364913"/>
              <a:gd name="connsiteX17" fmla="*/ 457994 w 782573"/>
              <a:gd name="connsiteY17" fmla="*/ 33766 h 364913"/>
              <a:gd name="connsiteX18" fmla="*/ 564904 w 782573"/>
              <a:gd name="connsiteY18" fmla="*/ 126909 h 364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82573" h="364913">
                <a:moveTo>
                  <a:pt x="564796" y="127124"/>
                </a:moveTo>
                <a:cubicBezTo>
                  <a:pt x="565764" y="100773"/>
                  <a:pt x="573293" y="83779"/>
                  <a:pt x="597170" y="71841"/>
                </a:cubicBezTo>
                <a:cubicBezTo>
                  <a:pt x="617176" y="61838"/>
                  <a:pt x="625565" y="68184"/>
                  <a:pt x="635460" y="81843"/>
                </a:cubicBezTo>
                <a:cubicBezTo>
                  <a:pt x="648905" y="100558"/>
                  <a:pt x="648905" y="122499"/>
                  <a:pt x="646646" y="143473"/>
                </a:cubicBezTo>
                <a:cubicBezTo>
                  <a:pt x="642129" y="184451"/>
                  <a:pt x="653207" y="215535"/>
                  <a:pt x="688915" y="239627"/>
                </a:cubicBezTo>
                <a:cubicBezTo>
                  <a:pt x="714729" y="257051"/>
                  <a:pt x="736562" y="280606"/>
                  <a:pt x="759579" y="302009"/>
                </a:cubicBezTo>
                <a:cubicBezTo>
                  <a:pt x="775390" y="316744"/>
                  <a:pt x="794642" y="333523"/>
                  <a:pt x="772701" y="355249"/>
                </a:cubicBezTo>
                <a:cubicBezTo>
                  <a:pt x="752480" y="375255"/>
                  <a:pt x="733443" y="360304"/>
                  <a:pt x="716987" y="345462"/>
                </a:cubicBezTo>
                <a:cubicBezTo>
                  <a:pt x="672459" y="305451"/>
                  <a:pt x="628146" y="265118"/>
                  <a:pt x="583726" y="225000"/>
                </a:cubicBezTo>
                <a:cubicBezTo>
                  <a:pt x="536186" y="182193"/>
                  <a:pt x="488862" y="139278"/>
                  <a:pt x="441000" y="96901"/>
                </a:cubicBezTo>
                <a:cubicBezTo>
                  <a:pt x="406152" y="66140"/>
                  <a:pt x="378833" y="64634"/>
                  <a:pt x="343877" y="95395"/>
                </a:cubicBezTo>
                <a:cubicBezTo>
                  <a:pt x="253315" y="175309"/>
                  <a:pt x="164044" y="256513"/>
                  <a:pt x="74128" y="337180"/>
                </a:cubicBezTo>
                <a:cubicBezTo>
                  <a:pt x="65846" y="344601"/>
                  <a:pt x="57672" y="352453"/>
                  <a:pt x="48315" y="358368"/>
                </a:cubicBezTo>
                <a:cubicBezTo>
                  <a:pt x="33795" y="367511"/>
                  <a:pt x="18629" y="367080"/>
                  <a:pt x="7121" y="353313"/>
                </a:cubicBezTo>
                <a:cubicBezTo>
                  <a:pt x="-4925" y="338901"/>
                  <a:pt x="-623" y="324273"/>
                  <a:pt x="12068" y="312765"/>
                </a:cubicBezTo>
                <a:cubicBezTo>
                  <a:pt x="56381" y="272539"/>
                  <a:pt x="101662" y="233281"/>
                  <a:pt x="145867" y="192948"/>
                </a:cubicBezTo>
                <a:cubicBezTo>
                  <a:pt x="201259" y="142505"/>
                  <a:pt x="259554" y="95503"/>
                  <a:pt x="311395" y="41187"/>
                </a:cubicBezTo>
                <a:cubicBezTo>
                  <a:pt x="362699" y="-12590"/>
                  <a:pt x="397978" y="-12268"/>
                  <a:pt x="457994" y="33766"/>
                </a:cubicBezTo>
                <a:cubicBezTo>
                  <a:pt x="494778" y="61945"/>
                  <a:pt x="524248" y="98299"/>
                  <a:pt x="564904" y="126909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1" name="Forma libre: forma 60">
            <a:extLst>
              <a:ext uri="{FF2B5EF4-FFF2-40B4-BE49-F238E27FC236}">
                <a16:creationId xmlns:a16="http://schemas.microsoft.com/office/drawing/2014/main" id="{F59F4468-227B-49A5-8573-9530CD3B2142}"/>
              </a:ext>
            </a:extLst>
          </p:cNvPr>
          <p:cNvSpPr/>
          <p:nvPr/>
        </p:nvSpPr>
        <p:spPr>
          <a:xfrm>
            <a:off x="5223145" y="1081311"/>
            <a:ext cx="781888" cy="364660"/>
          </a:xfrm>
          <a:custGeom>
            <a:avLst/>
            <a:gdLst>
              <a:gd name="connsiteX0" fmla="*/ 560516 w 781888"/>
              <a:gd name="connsiteY0" fmla="*/ 125615 h 364660"/>
              <a:gd name="connsiteX1" fmla="*/ 574175 w 781888"/>
              <a:gd name="connsiteY1" fmla="*/ 88186 h 364660"/>
              <a:gd name="connsiteX2" fmla="*/ 615369 w 781888"/>
              <a:gd name="connsiteY2" fmla="*/ 74742 h 364660"/>
              <a:gd name="connsiteX3" fmla="*/ 644624 w 781888"/>
              <a:gd name="connsiteY3" fmla="*/ 105718 h 364660"/>
              <a:gd name="connsiteX4" fmla="*/ 645700 w 781888"/>
              <a:gd name="connsiteY4" fmla="*/ 166487 h 364660"/>
              <a:gd name="connsiteX5" fmla="*/ 669039 w 781888"/>
              <a:gd name="connsiteY5" fmla="*/ 222523 h 364660"/>
              <a:gd name="connsiteX6" fmla="*/ 762075 w 781888"/>
              <a:gd name="connsiteY6" fmla="*/ 305448 h 364660"/>
              <a:gd name="connsiteX7" fmla="*/ 775196 w 781888"/>
              <a:gd name="connsiteY7" fmla="*/ 351697 h 364660"/>
              <a:gd name="connsiteX8" fmla="*/ 721957 w 781888"/>
              <a:gd name="connsiteY8" fmla="*/ 350621 h 364660"/>
              <a:gd name="connsiteX9" fmla="*/ 556751 w 781888"/>
              <a:gd name="connsiteY9" fmla="*/ 201872 h 364660"/>
              <a:gd name="connsiteX10" fmla="*/ 438870 w 781888"/>
              <a:gd name="connsiteY10" fmla="*/ 96145 h 364660"/>
              <a:gd name="connsiteX11" fmla="*/ 342716 w 781888"/>
              <a:gd name="connsiteY11" fmla="*/ 96038 h 364660"/>
              <a:gd name="connsiteX12" fmla="*/ 65975 w 781888"/>
              <a:gd name="connsiteY12" fmla="*/ 343953 h 364660"/>
              <a:gd name="connsiteX13" fmla="*/ 38657 w 781888"/>
              <a:gd name="connsiteY13" fmla="*/ 362668 h 364660"/>
              <a:gd name="connsiteX14" fmla="*/ 5745 w 781888"/>
              <a:gd name="connsiteY14" fmla="*/ 352988 h 364660"/>
              <a:gd name="connsiteX15" fmla="*/ 6390 w 781888"/>
              <a:gd name="connsiteY15" fmla="*/ 319108 h 364660"/>
              <a:gd name="connsiteX16" fmla="*/ 24889 w 781888"/>
              <a:gd name="connsiteY16" fmla="*/ 298995 h 364660"/>
              <a:gd name="connsiteX17" fmla="*/ 337446 w 781888"/>
              <a:gd name="connsiteY17" fmla="*/ 22685 h 364660"/>
              <a:gd name="connsiteX18" fmla="*/ 446722 w 781888"/>
              <a:gd name="connsiteY18" fmla="*/ 24943 h 364660"/>
              <a:gd name="connsiteX19" fmla="*/ 560301 w 781888"/>
              <a:gd name="connsiteY19" fmla="*/ 125723 h 36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1888" h="364660">
                <a:moveTo>
                  <a:pt x="560516" y="125615"/>
                </a:moveTo>
                <a:cubicBezTo>
                  <a:pt x="570088" y="111848"/>
                  <a:pt x="565679" y="97866"/>
                  <a:pt x="574175" y="88186"/>
                </a:cubicBezTo>
                <a:cubicBezTo>
                  <a:pt x="585469" y="75387"/>
                  <a:pt x="599451" y="71407"/>
                  <a:pt x="615369" y="74742"/>
                </a:cubicBezTo>
                <a:cubicBezTo>
                  <a:pt x="632040" y="78076"/>
                  <a:pt x="643011" y="88939"/>
                  <a:pt x="644624" y="105718"/>
                </a:cubicBezTo>
                <a:cubicBezTo>
                  <a:pt x="646452" y="125831"/>
                  <a:pt x="647851" y="146481"/>
                  <a:pt x="645700" y="166487"/>
                </a:cubicBezTo>
                <a:cubicBezTo>
                  <a:pt x="643226" y="190364"/>
                  <a:pt x="651615" y="207465"/>
                  <a:pt x="669039" y="222523"/>
                </a:cubicBezTo>
                <a:cubicBezTo>
                  <a:pt x="700446" y="249734"/>
                  <a:pt x="730884" y="278129"/>
                  <a:pt x="762075" y="305448"/>
                </a:cubicBezTo>
                <a:cubicBezTo>
                  <a:pt x="776810" y="318355"/>
                  <a:pt x="790469" y="332660"/>
                  <a:pt x="775196" y="351697"/>
                </a:cubicBezTo>
                <a:cubicBezTo>
                  <a:pt x="758740" y="372240"/>
                  <a:pt x="738950" y="365679"/>
                  <a:pt x="721957" y="350621"/>
                </a:cubicBezTo>
                <a:cubicBezTo>
                  <a:pt x="666673" y="301254"/>
                  <a:pt x="611820" y="251455"/>
                  <a:pt x="556751" y="201872"/>
                </a:cubicBezTo>
                <a:cubicBezTo>
                  <a:pt x="517494" y="166594"/>
                  <a:pt x="478343" y="131101"/>
                  <a:pt x="438870" y="96145"/>
                </a:cubicBezTo>
                <a:cubicBezTo>
                  <a:pt x="402732" y="64094"/>
                  <a:pt x="378532" y="63986"/>
                  <a:pt x="342716" y="96038"/>
                </a:cubicBezTo>
                <a:cubicBezTo>
                  <a:pt x="250326" y="178533"/>
                  <a:pt x="158258" y="261350"/>
                  <a:pt x="65975" y="343953"/>
                </a:cubicBezTo>
                <a:cubicBezTo>
                  <a:pt x="57694" y="351374"/>
                  <a:pt x="50272" y="360194"/>
                  <a:pt x="38657" y="362668"/>
                </a:cubicBezTo>
                <a:cubicBezTo>
                  <a:pt x="26072" y="365357"/>
                  <a:pt x="14134" y="364389"/>
                  <a:pt x="5745" y="352988"/>
                </a:cubicBezTo>
                <a:cubicBezTo>
                  <a:pt x="-2537" y="341694"/>
                  <a:pt x="-1462" y="329863"/>
                  <a:pt x="6390" y="319108"/>
                </a:cubicBezTo>
                <a:cubicBezTo>
                  <a:pt x="11768" y="311794"/>
                  <a:pt x="18113" y="305018"/>
                  <a:pt x="24889" y="298995"/>
                </a:cubicBezTo>
                <a:cubicBezTo>
                  <a:pt x="129003" y="206820"/>
                  <a:pt x="233117" y="114645"/>
                  <a:pt x="337446" y="22685"/>
                </a:cubicBezTo>
                <a:cubicBezTo>
                  <a:pt x="372831" y="-8506"/>
                  <a:pt x="410153" y="-7323"/>
                  <a:pt x="446722" y="24943"/>
                </a:cubicBezTo>
                <a:cubicBezTo>
                  <a:pt x="484367" y="58286"/>
                  <a:pt x="522011" y="91735"/>
                  <a:pt x="560301" y="125723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2" name="Forma libre: forma 61">
            <a:extLst>
              <a:ext uri="{FF2B5EF4-FFF2-40B4-BE49-F238E27FC236}">
                <a16:creationId xmlns:a16="http://schemas.microsoft.com/office/drawing/2014/main" id="{B9E0BEB9-1651-4169-9906-03141988F11C}"/>
              </a:ext>
            </a:extLst>
          </p:cNvPr>
          <p:cNvSpPr/>
          <p:nvPr/>
        </p:nvSpPr>
        <p:spPr>
          <a:xfrm>
            <a:off x="3657416" y="5776096"/>
            <a:ext cx="781844" cy="365608"/>
          </a:xfrm>
          <a:custGeom>
            <a:avLst/>
            <a:gdLst>
              <a:gd name="connsiteX0" fmla="*/ 562280 w 781844"/>
              <a:gd name="connsiteY0" fmla="*/ 127778 h 365608"/>
              <a:gd name="connsiteX1" fmla="*/ 570132 w 781844"/>
              <a:gd name="connsiteY1" fmla="*/ 99168 h 365608"/>
              <a:gd name="connsiteX2" fmla="*/ 610896 w 781844"/>
              <a:gd name="connsiteY2" fmla="*/ 74861 h 365608"/>
              <a:gd name="connsiteX3" fmla="*/ 644776 w 781844"/>
              <a:gd name="connsiteY3" fmla="*/ 107558 h 365608"/>
              <a:gd name="connsiteX4" fmla="*/ 645636 w 781844"/>
              <a:gd name="connsiteY4" fmla="*/ 171553 h 365608"/>
              <a:gd name="connsiteX5" fmla="*/ 669621 w 781844"/>
              <a:gd name="connsiteY5" fmla="*/ 224255 h 365608"/>
              <a:gd name="connsiteX6" fmla="*/ 758999 w 781844"/>
              <a:gd name="connsiteY6" fmla="*/ 302556 h 365608"/>
              <a:gd name="connsiteX7" fmla="*/ 772121 w 781844"/>
              <a:gd name="connsiteY7" fmla="*/ 356011 h 365608"/>
              <a:gd name="connsiteX8" fmla="*/ 716300 w 781844"/>
              <a:gd name="connsiteY8" fmla="*/ 345901 h 365608"/>
              <a:gd name="connsiteX9" fmla="*/ 517322 w 781844"/>
              <a:gd name="connsiteY9" fmla="*/ 166176 h 365608"/>
              <a:gd name="connsiteX10" fmla="*/ 442679 w 781844"/>
              <a:gd name="connsiteY10" fmla="*/ 98846 h 365608"/>
              <a:gd name="connsiteX11" fmla="*/ 338350 w 781844"/>
              <a:gd name="connsiteY11" fmla="*/ 100459 h 365608"/>
              <a:gd name="connsiteX12" fmla="*/ 67310 w 781844"/>
              <a:gd name="connsiteY12" fmla="*/ 345901 h 365608"/>
              <a:gd name="connsiteX13" fmla="*/ 50316 w 781844"/>
              <a:gd name="connsiteY13" fmla="*/ 358700 h 365608"/>
              <a:gd name="connsiteX14" fmla="*/ 6541 w 781844"/>
              <a:gd name="connsiteY14" fmla="*/ 352999 h 365608"/>
              <a:gd name="connsiteX15" fmla="*/ 14500 w 781844"/>
              <a:gd name="connsiteY15" fmla="*/ 310300 h 365608"/>
              <a:gd name="connsiteX16" fmla="*/ 151311 w 781844"/>
              <a:gd name="connsiteY16" fmla="*/ 189085 h 365608"/>
              <a:gd name="connsiteX17" fmla="*/ 336306 w 781844"/>
              <a:gd name="connsiteY17" fmla="*/ 25708 h 365608"/>
              <a:gd name="connsiteX18" fmla="*/ 446874 w 781844"/>
              <a:gd name="connsiteY18" fmla="*/ 26246 h 365608"/>
              <a:gd name="connsiteX19" fmla="*/ 562280 w 781844"/>
              <a:gd name="connsiteY19" fmla="*/ 128101 h 36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1844" h="365608">
                <a:moveTo>
                  <a:pt x="562280" y="127778"/>
                </a:moveTo>
                <a:cubicBezTo>
                  <a:pt x="565830" y="114656"/>
                  <a:pt x="567443" y="106805"/>
                  <a:pt x="570132" y="99168"/>
                </a:cubicBezTo>
                <a:cubicBezTo>
                  <a:pt x="576908" y="79808"/>
                  <a:pt x="591750" y="73032"/>
                  <a:pt x="610896" y="74861"/>
                </a:cubicBezTo>
                <a:cubicBezTo>
                  <a:pt x="630470" y="76689"/>
                  <a:pt x="643485" y="87338"/>
                  <a:pt x="644776" y="107558"/>
                </a:cubicBezTo>
                <a:cubicBezTo>
                  <a:pt x="646174" y="128854"/>
                  <a:pt x="646819" y="150257"/>
                  <a:pt x="645636" y="171553"/>
                </a:cubicBezTo>
                <a:cubicBezTo>
                  <a:pt x="644345" y="194032"/>
                  <a:pt x="652735" y="210166"/>
                  <a:pt x="669621" y="224255"/>
                </a:cubicBezTo>
                <a:cubicBezTo>
                  <a:pt x="700059" y="249639"/>
                  <a:pt x="729529" y="276097"/>
                  <a:pt x="758999" y="302556"/>
                </a:cubicBezTo>
                <a:cubicBezTo>
                  <a:pt x="775455" y="317291"/>
                  <a:pt x="793417" y="334607"/>
                  <a:pt x="772121" y="356011"/>
                </a:cubicBezTo>
                <a:cubicBezTo>
                  <a:pt x="752008" y="376124"/>
                  <a:pt x="732756" y="360636"/>
                  <a:pt x="716300" y="345901"/>
                </a:cubicBezTo>
                <a:cubicBezTo>
                  <a:pt x="649831" y="286100"/>
                  <a:pt x="583576" y="226084"/>
                  <a:pt x="517322" y="166176"/>
                </a:cubicBezTo>
                <a:cubicBezTo>
                  <a:pt x="492477" y="143696"/>
                  <a:pt x="467954" y="120787"/>
                  <a:pt x="442679" y="98846"/>
                </a:cubicBezTo>
                <a:cubicBezTo>
                  <a:pt x="403636" y="64966"/>
                  <a:pt x="376639" y="65719"/>
                  <a:pt x="338350" y="100459"/>
                </a:cubicBezTo>
                <a:cubicBezTo>
                  <a:pt x="248003" y="182309"/>
                  <a:pt x="157657" y="264158"/>
                  <a:pt x="67310" y="345901"/>
                </a:cubicBezTo>
                <a:cubicBezTo>
                  <a:pt x="62040" y="350633"/>
                  <a:pt x="56447" y="355258"/>
                  <a:pt x="50316" y="358700"/>
                </a:cubicBezTo>
                <a:cubicBezTo>
                  <a:pt x="34505" y="367627"/>
                  <a:pt x="18480" y="368487"/>
                  <a:pt x="6541" y="352999"/>
                </a:cubicBezTo>
                <a:cubicBezTo>
                  <a:pt x="-5935" y="336866"/>
                  <a:pt x="948" y="322346"/>
                  <a:pt x="14500" y="310300"/>
                </a:cubicBezTo>
                <a:cubicBezTo>
                  <a:pt x="59996" y="269752"/>
                  <a:pt x="105707" y="229418"/>
                  <a:pt x="151311" y="189085"/>
                </a:cubicBezTo>
                <a:cubicBezTo>
                  <a:pt x="212940" y="134554"/>
                  <a:pt x="274032" y="79486"/>
                  <a:pt x="336306" y="25708"/>
                </a:cubicBezTo>
                <a:cubicBezTo>
                  <a:pt x="376532" y="-9032"/>
                  <a:pt x="407400" y="-8279"/>
                  <a:pt x="446874" y="26246"/>
                </a:cubicBezTo>
                <a:cubicBezTo>
                  <a:pt x="484303" y="58835"/>
                  <a:pt x="521302" y="91855"/>
                  <a:pt x="562280" y="128101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3" name="Forma libre: forma 62">
            <a:extLst>
              <a:ext uri="{FF2B5EF4-FFF2-40B4-BE49-F238E27FC236}">
                <a16:creationId xmlns:a16="http://schemas.microsoft.com/office/drawing/2014/main" id="{DEA263F2-4881-4DA2-B546-12EF70DA93E3}"/>
              </a:ext>
            </a:extLst>
          </p:cNvPr>
          <p:cNvSpPr/>
          <p:nvPr/>
        </p:nvSpPr>
        <p:spPr>
          <a:xfrm>
            <a:off x="2093008" y="1081498"/>
            <a:ext cx="782160" cy="367241"/>
          </a:xfrm>
          <a:custGeom>
            <a:avLst/>
            <a:gdLst>
              <a:gd name="connsiteX0" fmla="*/ 389990 w 782160"/>
              <a:gd name="connsiteY0" fmla="*/ 18 h 367241"/>
              <a:gd name="connsiteX1" fmla="*/ 439788 w 782160"/>
              <a:gd name="connsiteY1" fmla="*/ 19486 h 367241"/>
              <a:gd name="connsiteX2" fmla="*/ 546483 w 782160"/>
              <a:gd name="connsiteY2" fmla="*/ 114672 h 367241"/>
              <a:gd name="connsiteX3" fmla="*/ 567995 w 782160"/>
              <a:gd name="connsiteY3" fmla="*/ 107251 h 367241"/>
              <a:gd name="connsiteX4" fmla="*/ 609726 w 782160"/>
              <a:gd name="connsiteY4" fmla="*/ 74016 h 367241"/>
              <a:gd name="connsiteX5" fmla="*/ 644144 w 782160"/>
              <a:gd name="connsiteY5" fmla="*/ 112521 h 367241"/>
              <a:gd name="connsiteX6" fmla="*/ 644144 w 782160"/>
              <a:gd name="connsiteY6" fmla="*/ 121663 h 367241"/>
              <a:gd name="connsiteX7" fmla="*/ 707064 w 782160"/>
              <a:gd name="connsiteY7" fmla="*/ 257183 h 367241"/>
              <a:gd name="connsiteX8" fmla="*/ 768263 w 782160"/>
              <a:gd name="connsiteY8" fmla="*/ 311929 h 367241"/>
              <a:gd name="connsiteX9" fmla="*/ 775899 w 782160"/>
              <a:gd name="connsiteY9" fmla="*/ 351832 h 367241"/>
              <a:gd name="connsiteX10" fmla="*/ 729866 w 782160"/>
              <a:gd name="connsiteY10" fmla="*/ 355597 h 367241"/>
              <a:gd name="connsiteX11" fmla="*/ 642853 w 782160"/>
              <a:gd name="connsiteY11" fmla="*/ 279340 h 367241"/>
              <a:gd name="connsiteX12" fmla="*/ 434303 w 782160"/>
              <a:gd name="connsiteY12" fmla="*/ 92623 h 367241"/>
              <a:gd name="connsiteX13" fmla="*/ 350195 w 782160"/>
              <a:gd name="connsiteY13" fmla="*/ 89612 h 367241"/>
              <a:gd name="connsiteX14" fmla="*/ 172728 w 782160"/>
              <a:gd name="connsiteY14" fmla="*/ 251268 h 367241"/>
              <a:gd name="connsiteX15" fmla="*/ 45060 w 782160"/>
              <a:gd name="connsiteY15" fmla="*/ 362588 h 367241"/>
              <a:gd name="connsiteX16" fmla="*/ 7200 w 782160"/>
              <a:gd name="connsiteY16" fmla="*/ 354521 h 367241"/>
              <a:gd name="connsiteX17" fmla="*/ 12793 w 782160"/>
              <a:gd name="connsiteY17" fmla="*/ 311069 h 367241"/>
              <a:gd name="connsiteX18" fmla="*/ 91846 w 782160"/>
              <a:gd name="connsiteY18" fmla="*/ 239652 h 367241"/>
              <a:gd name="connsiteX19" fmla="*/ 338149 w 782160"/>
              <a:gd name="connsiteY19" fmla="*/ 21960 h 367241"/>
              <a:gd name="connsiteX20" fmla="*/ 389883 w 782160"/>
              <a:gd name="connsiteY20" fmla="*/ 126 h 36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60" h="367241">
                <a:moveTo>
                  <a:pt x="389990" y="18"/>
                </a:moveTo>
                <a:cubicBezTo>
                  <a:pt x="409243" y="-412"/>
                  <a:pt x="425484" y="6794"/>
                  <a:pt x="439788" y="19486"/>
                </a:cubicBezTo>
                <a:cubicBezTo>
                  <a:pt x="475282" y="51322"/>
                  <a:pt x="511098" y="82728"/>
                  <a:pt x="546483" y="114672"/>
                </a:cubicBezTo>
                <a:cubicBezTo>
                  <a:pt x="558960" y="125858"/>
                  <a:pt x="566489" y="128977"/>
                  <a:pt x="567995" y="107251"/>
                </a:cubicBezTo>
                <a:cubicBezTo>
                  <a:pt x="569715" y="81868"/>
                  <a:pt x="586171" y="71973"/>
                  <a:pt x="609726" y="74016"/>
                </a:cubicBezTo>
                <a:cubicBezTo>
                  <a:pt x="632313" y="75952"/>
                  <a:pt x="644251" y="89289"/>
                  <a:pt x="644144" y="112521"/>
                </a:cubicBezTo>
                <a:cubicBezTo>
                  <a:pt x="644144" y="115533"/>
                  <a:pt x="644682" y="118759"/>
                  <a:pt x="644144" y="121663"/>
                </a:cubicBezTo>
                <a:cubicBezTo>
                  <a:pt x="631883" y="182325"/>
                  <a:pt x="659524" y="223519"/>
                  <a:pt x="707064" y="257183"/>
                </a:cubicBezTo>
                <a:cubicBezTo>
                  <a:pt x="729328" y="272887"/>
                  <a:pt x="748258" y="293214"/>
                  <a:pt x="768263" y="311929"/>
                </a:cubicBezTo>
                <a:cubicBezTo>
                  <a:pt x="780309" y="323115"/>
                  <a:pt x="788376" y="336774"/>
                  <a:pt x="775899" y="351832"/>
                </a:cubicBezTo>
                <a:cubicBezTo>
                  <a:pt x="762670" y="367858"/>
                  <a:pt x="745031" y="368073"/>
                  <a:pt x="729866" y="355597"/>
                </a:cubicBezTo>
                <a:cubicBezTo>
                  <a:pt x="700180" y="331074"/>
                  <a:pt x="671678" y="305046"/>
                  <a:pt x="642853" y="279340"/>
                </a:cubicBezTo>
                <a:cubicBezTo>
                  <a:pt x="573265" y="217173"/>
                  <a:pt x="503999" y="154575"/>
                  <a:pt x="434303" y="92623"/>
                </a:cubicBezTo>
                <a:cubicBezTo>
                  <a:pt x="404403" y="66165"/>
                  <a:pt x="379235" y="62508"/>
                  <a:pt x="350195" y="89612"/>
                </a:cubicBezTo>
                <a:cubicBezTo>
                  <a:pt x="291792" y="144358"/>
                  <a:pt x="229948" y="195124"/>
                  <a:pt x="172728" y="251268"/>
                </a:cubicBezTo>
                <a:cubicBezTo>
                  <a:pt x="132717" y="290633"/>
                  <a:pt x="88512" y="326449"/>
                  <a:pt x="45060" y="362588"/>
                </a:cubicBezTo>
                <a:cubicBezTo>
                  <a:pt x="33766" y="371945"/>
                  <a:pt x="16665" y="366137"/>
                  <a:pt x="7200" y="354521"/>
                </a:cubicBezTo>
                <a:cubicBezTo>
                  <a:pt x="-5276" y="339356"/>
                  <a:pt x="-329" y="323438"/>
                  <a:pt x="12793" y="311069"/>
                </a:cubicBezTo>
                <a:cubicBezTo>
                  <a:pt x="38714" y="286761"/>
                  <a:pt x="65280" y="263207"/>
                  <a:pt x="91846" y="239652"/>
                </a:cubicBezTo>
                <a:cubicBezTo>
                  <a:pt x="173911" y="167052"/>
                  <a:pt x="256406" y="94882"/>
                  <a:pt x="338149" y="21960"/>
                </a:cubicBezTo>
                <a:cubicBezTo>
                  <a:pt x="353314" y="8408"/>
                  <a:pt x="369555" y="18"/>
                  <a:pt x="389883" y="126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4" name="Forma libre: forma 63">
            <a:extLst>
              <a:ext uri="{FF2B5EF4-FFF2-40B4-BE49-F238E27FC236}">
                <a16:creationId xmlns:a16="http://schemas.microsoft.com/office/drawing/2014/main" id="{B195AFB9-7542-48CF-A70F-225E64E51DE2}"/>
              </a:ext>
            </a:extLst>
          </p:cNvPr>
          <p:cNvSpPr/>
          <p:nvPr/>
        </p:nvSpPr>
        <p:spPr>
          <a:xfrm>
            <a:off x="5400692" y="2662555"/>
            <a:ext cx="594210" cy="610228"/>
          </a:xfrm>
          <a:custGeom>
            <a:avLst/>
            <a:gdLst>
              <a:gd name="connsiteX0" fmla="*/ 475574 w 594210"/>
              <a:gd name="connsiteY0" fmla="*/ 389808 h 610228"/>
              <a:gd name="connsiteX1" fmla="*/ 500204 w 594210"/>
              <a:gd name="connsiteY1" fmla="*/ 411750 h 610228"/>
              <a:gd name="connsiteX2" fmla="*/ 478801 w 594210"/>
              <a:gd name="connsiteY2" fmla="*/ 217720 h 610228"/>
              <a:gd name="connsiteX3" fmla="*/ 29219 w 594210"/>
              <a:gd name="connsiteY3" fmla="*/ 132966 h 610228"/>
              <a:gd name="connsiteX4" fmla="*/ 4911 w 594210"/>
              <a:gd name="connsiteY4" fmla="*/ 146195 h 610228"/>
              <a:gd name="connsiteX5" fmla="*/ 1900 w 594210"/>
              <a:gd name="connsiteY5" fmla="*/ 120812 h 610228"/>
              <a:gd name="connsiteX6" fmla="*/ 86976 w 594210"/>
              <a:gd name="connsiteY6" fmla="*/ 26378 h 610228"/>
              <a:gd name="connsiteX7" fmla="*/ 331234 w 594210"/>
              <a:gd name="connsiteY7" fmla="*/ 17559 h 610228"/>
              <a:gd name="connsiteX8" fmla="*/ 557854 w 594210"/>
              <a:gd name="connsiteY8" fmla="*/ 427023 h 610228"/>
              <a:gd name="connsiteX9" fmla="*/ 581409 w 594210"/>
              <a:gd name="connsiteY9" fmla="*/ 464667 h 610228"/>
              <a:gd name="connsiteX10" fmla="*/ 593885 w 594210"/>
              <a:gd name="connsiteY10" fmla="*/ 471443 h 610228"/>
              <a:gd name="connsiteX11" fmla="*/ 583345 w 594210"/>
              <a:gd name="connsiteY11" fmla="*/ 488437 h 610228"/>
              <a:gd name="connsiteX12" fmla="*/ 462990 w 594210"/>
              <a:gd name="connsiteY12" fmla="*/ 581580 h 610228"/>
              <a:gd name="connsiteX13" fmla="*/ 431691 w 594210"/>
              <a:gd name="connsiteY13" fmla="*/ 605780 h 610228"/>
              <a:gd name="connsiteX14" fmla="*/ 417924 w 594210"/>
              <a:gd name="connsiteY14" fmla="*/ 608791 h 610228"/>
              <a:gd name="connsiteX15" fmla="*/ 416203 w 594210"/>
              <a:gd name="connsiteY15" fmla="*/ 594809 h 610228"/>
              <a:gd name="connsiteX16" fmla="*/ 475574 w 594210"/>
              <a:gd name="connsiteY16" fmla="*/ 390024 h 61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4210" h="610228">
                <a:moveTo>
                  <a:pt x="475574" y="389808"/>
                </a:moveTo>
                <a:cubicBezTo>
                  <a:pt x="492675" y="393250"/>
                  <a:pt x="488373" y="407878"/>
                  <a:pt x="500204" y="411750"/>
                </a:cubicBezTo>
                <a:cubicBezTo>
                  <a:pt x="520747" y="343667"/>
                  <a:pt x="509131" y="278919"/>
                  <a:pt x="478801" y="217720"/>
                </a:cubicBezTo>
                <a:cubicBezTo>
                  <a:pt x="395015" y="48535"/>
                  <a:pt x="169686" y="6696"/>
                  <a:pt x="29219" y="132966"/>
                </a:cubicBezTo>
                <a:cubicBezTo>
                  <a:pt x="22227" y="139204"/>
                  <a:pt x="16312" y="152433"/>
                  <a:pt x="4911" y="146195"/>
                </a:cubicBezTo>
                <a:cubicBezTo>
                  <a:pt x="-4124" y="141248"/>
                  <a:pt x="2115" y="129524"/>
                  <a:pt x="1900" y="120812"/>
                </a:cubicBezTo>
                <a:cubicBezTo>
                  <a:pt x="394" y="62194"/>
                  <a:pt x="42018" y="43802"/>
                  <a:pt x="86976" y="26378"/>
                </a:cubicBezTo>
                <a:cubicBezTo>
                  <a:pt x="167643" y="-4920"/>
                  <a:pt x="248417" y="-9007"/>
                  <a:pt x="331234" y="17559"/>
                </a:cubicBezTo>
                <a:cubicBezTo>
                  <a:pt x="499774" y="71659"/>
                  <a:pt x="602597" y="255687"/>
                  <a:pt x="557854" y="427023"/>
                </a:cubicBezTo>
                <a:cubicBezTo>
                  <a:pt x="551723" y="450685"/>
                  <a:pt x="548712" y="467356"/>
                  <a:pt x="581409" y="464667"/>
                </a:cubicBezTo>
                <a:cubicBezTo>
                  <a:pt x="586464" y="464237"/>
                  <a:pt x="592594" y="465958"/>
                  <a:pt x="593885" y="471443"/>
                </a:cubicBezTo>
                <a:cubicBezTo>
                  <a:pt x="595821" y="479725"/>
                  <a:pt x="588722" y="484135"/>
                  <a:pt x="583345" y="488437"/>
                </a:cubicBezTo>
                <a:cubicBezTo>
                  <a:pt x="543334" y="519628"/>
                  <a:pt x="503108" y="550604"/>
                  <a:pt x="462990" y="581580"/>
                </a:cubicBezTo>
                <a:cubicBezTo>
                  <a:pt x="452557" y="589646"/>
                  <a:pt x="442232" y="597928"/>
                  <a:pt x="431691" y="605780"/>
                </a:cubicBezTo>
                <a:cubicBezTo>
                  <a:pt x="427712" y="608791"/>
                  <a:pt x="422872" y="612233"/>
                  <a:pt x="417924" y="608791"/>
                </a:cubicBezTo>
                <a:cubicBezTo>
                  <a:pt x="412977" y="605350"/>
                  <a:pt x="414805" y="599542"/>
                  <a:pt x="416203" y="594809"/>
                </a:cubicBezTo>
                <a:cubicBezTo>
                  <a:pt x="435886" y="526726"/>
                  <a:pt x="455569" y="458751"/>
                  <a:pt x="475574" y="390024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095A10CD-B7D7-4FA2-868D-4D0EDAC85465}"/>
              </a:ext>
            </a:extLst>
          </p:cNvPr>
          <p:cNvSpPr/>
          <p:nvPr/>
        </p:nvSpPr>
        <p:spPr>
          <a:xfrm>
            <a:off x="2190130" y="5752150"/>
            <a:ext cx="471843" cy="336269"/>
          </a:xfrm>
          <a:custGeom>
            <a:avLst/>
            <a:gdLst>
              <a:gd name="connsiteX0" fmla="*/ 301902 w 471843"/>
              <a:gd name="connsiteY0" fmla="*/ 168826 h 336269"/>
              <a:gd name="connsiteX1" fmla="*/ 238337 w 471843"/>
              <a:gd name="connsiteY1" fmla="*/ 180442 h 336269"/>
              <a:gd name="connsiteX2" fmla="*/ 199617 w 471843"/>
              <a:gd name="connsiteY2" fmla="*/ 183453 h 336269"/>
              <a:gd name="connsiteX3" fmla="*/ 148528 w 471843"/>
              <a:gd name="connsiteY3" fmla="*/ 185604 h 336269"/>
              <a:gd name="connsiteX4" fmla="*/ 124543 w 471843"/>
              <a:gd name="connsiteY4" fmla="*/ 236048 h 336269"/>
              <a:gd name="connsiteX5" fmla="*/ 88405 w 471843"/>
              <a:gd name="connsiteY5" fmla="*/ 331557 h 336269"/>
              <a:gd name="connsiteX6" fmla="*/ 7200 w 471843"/>
              <a:gd name="connsiteY6" fmla="*/ 298107 h 336269"/>
              <a:gd name="connsiteX7" fmla="*/ 38499 w 471843"/>
              <a:gd name="connsiteY7" fmla="*/ 197973 h 336269"/>
              <a:gd name="connsiteX8" fmla="*/ 70658 w 471843"/>
              <a:gd name="connsiteY8" fmla="*/ 192703 h 336269"/>
              <a:gd name="connsiteX9" fmla="*/ 123253 w 471843"/>
              <a:gd name="connsiteY9" fmla="*/ 171407 h 336269"/>
              <a:gd name="connsiteX10" fmla="*/ 125296 w 471843"/>
              <a:gd name="connsiteY10" fmla="*/ 169148 h 336269"/>
              <a:gd name="connsiteX11" fmla="*/ 174664 w 471843"/>
              <a:gd name="connsiteY11" fmla="*/ 137204 h 336269"/>
              <a:gd name="connsiteX12" fmla="*/ 159822 w 471843"/>
              <a:gd name="connsiteY12" fmla="*/ 84395 h 336269"/>
              <a:gd name="connsiteX13" fmla="*/ 197789 w 471843"/>
              <a:gd name="connsiteY13" fmla="*/ 28788 h 336269"/>
              <a:gd name="connsiteX14" fmla="*/ 423870 w 471843"/>
              <a:gd name="connsiteY14" fmla="*/ 24271 h 336269"/>
              <a:gd name="connsiteX15" fmla="*/ 471840 w 471843"/>
              <a:gd name="connsiteY15" fmla="*/ 85470 h 336269"/>
              <a:gd name="connsiteX16" fmla="*/ 421397 w 471843"/>
              <a:gd name="connsiteY16" fmla="*/ 147960 h 336269"/>
              <a:gd name="connsiteX17" fmla="*/ 301687 w 471843"/>
              <a:gd name="connsiteY17" fmla="*/ 168826 h 336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1843" h="336269">
                <a:moveTo>
                  <a:pt x="301902" y="168826"/>
                </a:moveTo>
                <a:cubicBezTo>
                  <a:pt x="284478" y="166675"/>
                  <a:pt x="260816" y="167643"/>
                  <a:pt x="238337" y="180442"/>
                </a:cubicBezTo>
                <a:cubicBezTo>
                  <a:pt x="226614" y="187110"/>
                  <a:pt x="212954" y="185927"/>
                  <a:pt x="199617" y="183453"/>
                </a:cubicBezTo>
                <a:cubicBezTo>
                  <a:pt x="182516" y="180334"/>
                  <a:pt x="165414" y="179581"/>
                  <a:pt x="148528" y="185604"/>
                </a:cubicBezTo>
                <a:cubicBezTo>
                  <a:pt x="118305" y="196252"/>
                  <a:pt x="113573" y="205932"/>
                  <a:pt x="124543" y="236048"/>
                </a:cubicBezTo>
                <a:cubicBezTo>
                  <a:pt x="138741" y="274875"/>
                  <a:pt x="122715" y="316930"/>
                  <a:pt x="88405" y="331557"/>
                </a:cubicBezTo>
                <a:cubicBezTo>
                  <a:pt x="57751" y="344571"/>
                  <a:pt x="21935" y="329729"/>
                  <a:pt x="7200" y="298107"/>
                </a:cubicBezTo>
                <a:cubicBezTo>
                  <a:pt x="-9901" y="261108"/>
                  <a:pt x="4619" y="214537"/>
                  <a:pt x="38499" y="197973"/>
                </a:cubicBezTo>
                <a:cubicBezTo>
                  <a:pt x="48717" y="193025"/>
                  <a:pt x="60655" y="187970"/>
                  <a:pt x="70658" y="192703"/>
                </a:cubicBezTo>
                <a:cubicBezTo>
                  <a:pt x="97117" y="205287"/>
                  <a:pt x="111744" y="193241"/>
                  <a:pt x="123253" y="171407"/>
                </a:cubicBezTo>
                <a:cubicBezTo>
                  <a:pt x="123683" y="170546"/>
                  <a:pt x="124651" y="169901"/>
                  <a:pt x="125296" y="169148"/>
                </a:cubicBezTo>
                <a:cubicBezTo>
                  <a:pt x="138633" y="152800"/>
                  <a:pt x="162618" y="149573"/>
                  <a:pt x="174664" y="137204"/>
                </a:cubicBezTo>
                <a:cubicBezTo>
                  <a:pt x="187571" y="123975"/>
                  <a:pt x="156057" y="106013"/>
                  <a:pt x="159822" y="84395"/>
                </a:cubicBezTo>
                <a:cubicBezTo>
                  <a:pt x="164124" y="59657"/>
                  <a:pt x="175847" y="39436"/>
                  <a:pt x="197789" y="28788"/>
                </a:cubicBezTo>
                <a:cubicBezTo>
                  <a:pt x="272109" y="-7350"/>
                  <a:pt x="348151" y="-10147"/>
                  <a:pt x="423870" y="24271"/>
                </a:cubicBezTo>
                <a:cubicBezTo>
                  <a:pt x="449576" y="35995"/>
                  <a:pt x="472163" y="54279"/>
                  <a:pt x="471840" y="85470"/>
                </a:cubicBezTo>
                <a:cubicBezTo>
                  <a:pt x="471517" y="117737"/>
                  <a:pt x="448716" y="135268"/>
                  <a:pt x="421397" y="147960"/>
                </a:cubicBezTo>
                <a:cubicBezTo>
                  <a:pt x="385581" y="164631"/>
                  <a:pt x="347936" y="170331"/>
                  <a:pt x="301687" y="168826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6" name="Forma libre: forma 65">
            <a:extLst>
              <a:ext uri="{FF2B5EF4-FFF2-40B4-BE49-F238E27FC236}">
                <a16:creationId xmlns:a16="http://schemas.microsoft.com/office/drawing/2014/main" id="{10A66F56-F685-4FC7-A91B-A1D385BFFD77}"/>
              </a:ext>
            </a:extLst>
          </p:cNvPr>
          <p:cNvSpPr/>
          <p:nvPr/>
        </p:nvSpPr>
        <p:spPr>
          <a:xfrm>
            <a:off x="5230023" y="2809310"/>
            <a:ext cx="547183" cy="545700"/>
          </a:xfrm>
          <a:custGeom>
            <a:avLst/>
            <a:gdLst>
              <a:gd name="connsiteX0" fmla="*/ 103840 w 547183"/>
              <a:gd name="connsiteY0" fmla="*/ 209927 h 545700"/>
              <a:gd name="connsiteX1" fmla="*/ 260334 w 547183"/>
              <a:gd name="connsiteY1" fmla="*/ 454615 h 545700"/>
              <a:gd name="connsiteX2" fmla="*/ 547184 w 547183"/>
              <a:gd name="connsiteY2" fmla="*/ 443860 h 545700"/>
              <a:gd name="connsiteX3" fmla="*/ 471142 w 547183"/>
              <a:gd name="connsiteY3" fmla="*/ 535927 h 545700"/>
              <a:gd name="connsiteX4" fmla="*/ 46728 w 547183"/>
              <a:gd name="connsiteY4" fmla="*/ 207668 h 545700"/>
              <a:gd name="connsiteX5" fmla="*/ 11020 w 547183"/>
              <a:gd name="connsiteY5" fmla="*/ 170992 h 545700"/>
              <a:gd name="connsiteX6" fmla="*/ 910 w 547183"/>
              <a:gd name="connsiteY6" fmla="*/ 166905 h 545700"/>
              <a:gd name="connsiteX7" fmla="*/ 7256 w 547183"/>
              <a:gd name="connsiteY7" fmla="*/ 151202 h 545700"/>
              <a:gd name="connsiteX8" fmla="*/ 92977 w 547183"/>
              <a:gd name="connsiteY8" fmla="*/ 56122 h 545700"/>
              <a:gd name="connsiteX9" fmla="*/ 136645 w 547183"/>
              <a:gd name="connsiteY9" fmla="*/ 9336 h 545700"/>
              <a:gd name="connsiteX10" fmla="*/ 150950 w 547183"/>
              <a:gd name="connsiteY10" fmla="*/ 516 h 545700"/>
              <a:gd name="connsiteX11" fmla="*/ 156005 w 547183"/>
              <a:gd name="connsiteY11" fmla="*/ 16327 h 545700"/>
              <a:gd name="connsiteX12" fmla="*/ 134924 w 547183"/>
              <a:gd name="connsiteY12" fmla="*/ 210142 h 545700"/>
              <a:gd name="connsiteX13" fmla="*/ 127503 w 547183"/>
              <a:gd name="connsiteY13" fmla="*/ 225415 h 545700"/>
              <a:gd name="connsiteX14" fmla="*/ 103733 w 547183"/>
              <a:gd name="connsiteY14" fmla="*/ 209927 h 54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47183" h="545700">
                <a:moveTo>
                  <a:pt x="103840" y="209927"/>
                </a:moveTo>
                <a:cubicBezTo>
                  <a:pt x="113413" y="321462"/>
                  <a:pt x="164394" y="403634"/>
                  <a:pt x="260334" y="454615"/>
                </a:cubicBezTo>
                <a:cubicBezTo>
                  <a:pt x="355843" y="505489"/>
                  <a:pt x="451997" y="494088"/>
                  <a:pt x="547184" y="443860"/>
                </a:cubicBezTo>
                <a:cubicBezTo>
                  <a:pt x="540193" y="499896"/>
                  <a:pt x="519112" y="524204"/>
                  <a:pt x="471142" y="535927"/>
                </a:cubicBezTo>
                <a:cubicBezTo>
                  <a:pt x="258505" y="587877"/>
                  <a:pt x="48987" y="426113"/>
                  <a:pt x="46728" y="207668"/>
                </a:cubicBezTo>
                <a:cubicBezTo>
                  <a:pt x="46513" y="182715"/>
                  <a:pt x="49310" y="157870"/>
                  <a:pt x="11020" y="170992"/>
                </a:cubicBezTo>
                <a:cubicBezTo>
                  <a:pt x="8331" y="171960"/>
                  <a:pt x="2093" y="169486"/>
                  <a:pt x="910" y="166905"/>
                </a:cubicBezTo>
                <a:cubicBezTo>
                  <a:pt x="-2209" y="160344"/>
                  <a:pt x="3383" y="155504"/>
                  <a:pt x="7256" y="151202"/>
                </a:cubicBezTo>
                <a:cubicBezTo>
                  <a:pt x="35758" y="119365"/>
                  <a:pt x="64260" y="87744"/>
                  <a:pt x="92977" y="56122"/>
                </a:cubicBezTo>
                <a:cubicBezTo>
                  <a:pt x="107282" y="40312"/>
                  <a:pt x="122017" y="24931"/>
                  <a:pt x="136645" y="9336"/>
                </a:cubicBezTo>
                <a:cubicBezTo>
                  <a:pt x="140624" y="5033"/>
                  <a:pt x="143851" y="-1958"/>
                  <a:pt x="150950" y="516"/>
                </a:cubicBezTo>
                <a:cubicBezTo>
                  <a:pt x="158371" y="3098"/>
                  <a:pt x="156542" y="10411"/>
                  <a:pt x="156005" y="16327"/>
                </a:cubicBezTo>
                <a:cubicBezTo>
                  <a:pt x="149014" y="80968"/>
                  <a:pt x="142023" y="145501"/>
                  <a:pt x="134924" y="210142"/>
                </a:cubicBezTo>
                <a:cubicBezTo>
                  <a:pt x="134279" y="216165"/>
                  <a:pt x="134494" y="224016"/>
                  <a:pt x="127503" y="225415"/>
                </a:cubicBezTo>
                <a:cubicBezTo>
                  <a:pt x="117715" y="227351"/>
                  <a:pt x="117070" y="214229"/>
                  <a:pt x="103733" y="209927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7" name="Forma libre: forma 66">
            <a:extLst>
              <a:ext uri="{FF2B5EF4-FFF2-40B4-BE49-F238E27FC236}">
                <a16:creationId xmlns:a16="http://schemas.microsoft.com/office/drawing/2014/main" id="{6947B28D-01EB-45CD-A557-EDB906AF7F27}"/>
              </a:ext>
            </a:extLst>
          </p:cNvPr>
          <p:cNvSpPr/>
          <p:nvPr/>
        </p:nvSpPr>
        <p:spPr>
          <a:xfrm>
            <a:off x="526237" y="6151568"/>
            <a:ext cx="165869" cy="231908"/>
          </a:xfrm>
          <a:custGeom>
            <a:avLst/>
            <a:gdLst>
              <a:gd name="connsiteX0" fmla="*/ 165746 w 165869"/>
              <a:gd name="connsiteY0" fmla="*/ 118318 h 231908"/>
              <a:gd name="connsiteX1" fmla="*/ 165854 w 165869"/>
              <a:gd name="connsiteY1" fmla="*/ 200383 h 231908"/>
              <a:gd name="connsiteX2" fmla="*/ 135523 w 165869"/>
              <a:gd name="connsiteY2" fmla="*/ 231897 h 231908"/>
              <a:gd name="connsiteX3" fmla="*/ 26139 w 165869"/>
              <a:gd name="connsiteY3" fmla="*/ 231682 h 231908"/>
              <a:gd name="connsiteX4" fmla="*/ 218 w 165869"/>
              <a:gd name="connsiteY4" fmla="*/ 205976 h 231908"/>
              <a:gd name="connsiteX5" fmla="*/ 3 w 165869"/>
              <a:gd name="connsiteY5" fmla="*/ 26788 h 231908"/>
              <a:gd name="connsiteX6" fmla="*/ 28075 w 165869"/>
              <a:gd name="connsiteY6" fmla="*/ 115 h 231908"/>
              <a:gd name="connsiteX7" fmla="*/ 137459 w 165869"/>
              <a:gd name="connsiteY7" fmla="*/ 7 h 231908"/>
              <a:gd name="connsiteX8" fmla="*/ 165746 w 165869"/>
              <a:gd name="connsiteY8" fmla="*/ 30230 h 231908"/>
              <a:gd name="connsiteX9" fmla="*/ 165746 w 165869"/>
              <a:gd name="connsiteY9" fmla="*/ 118318 h 231908"/>
              <a:gd name="connsiteX10" fmla="*/ 165746 w 165869"/>
              <a:gd name="connsiteY10" fmla="*/ 118318 h 231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869" h="231907">
                <a:moveTo>
                  <a:pt x="165746" y="118318"/>
                </a:moveTo>
                <a:cubicBezTo>
                  <a:pt x="165746" y="145637"/>
                  <a:pt x="165316" y="172956"/>
                  <a:pt x="165854" y="200383"/>
                </a:cubicBezTo>
                <a:cubicBezTo>
                  <a:pt x="166284" y="221571"/>
                  <a:pt x="158002" y="232327"/>
                  <a:pt x="135523" y="231897"/>
                </a:cubicBezTo>
                <a:cubicBezTo>
                  <a:pt x="99062" y="231251"/>
                  <a:pt x="62601" y="231574"/>
                  <a:pt x="26139" y="231682"/>
                </a:cubicBezTo>
                <a:cubicBezTo>
                  <a:pt x="8715" y="231682"/>
                  <a:pt x="218" y="224045"/>
                  <a:pt x="218" y="205976"/>
                </a:cubicBezTo>
                <a:cubicBezTo>
                  <a:pt x="541" y="146282"/>
                  <a:pt x="649" y="86482"/>
                  <a:pt x="3" y="26788"/>
                </a:cubicBezTo>
                <a:cubicBezTo>
                  <a:pt x="-212" y="6568"/>
                  <a:pt x="9898" y="7"/>
                  <a:pt x="28075" y="115"/>
                </a:cubicBezTo>
                <a:cubicBezTo>
                  <a:pt x="64537" y="330"/>
                  <a:pt x="100998" y="437"/>
                  <a:pt x="137459" y="7"/>
                </a:cubicBezTo>
                <a:cubicBezTo>
                  <a:pt x="158648" y="-316"/>
                  <a:pt x="166069" y="10655"/>
                  <a:pt x="165746" y="30230"/>
                </a:cubicBezTo>
                <a:cubicBezTo>
                  <a:pt x="165316" y="59593"/>
                  <a:pt x="165746" y="88956"/>
                  <a:pt x="165746" y="118318"/>
                </a:cubicBezTo>
                <a:cubicBezTo>
                  <a:pt x="165746" y="118318"/>
                  <a:pt x="165746" y="118318"/>
                  <a:pt x="165746" y="118318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68" name="Forma libre: forma 67">
            <a:extLst>
              <a:ext uri="{FF2B5EF4-FFF2-40B4-BE49-F238E27FC236}">
                <a16:creationId xmlns:a16="http://schemas.microsoft.com/office/drawing/2014/main" id="{A986E8E4-54D0-446C-8F9E-854145E5AAE8}"/>
              </a:ext>
            </a:extLst>
          </p:cNvPr>
          <p:cNvSpPr/>
          <p:nvPr/>
        </p:nvSpPr>
        <p:spPr>
          <a:xfrm>
            <a:off x="2159557" y="6083925"/>
            <a:ext cx="192528" cy="217446"/>
          </a:xfrm>
          <a:custGeom>
            <a:avLst/>
            <a:gdLst>
              <a:gd name="connsiteX0" fmla="*/ 88540 w 192528"/>
              <a:gd name="connsiteY0" fmla="*/ 216829 h 217446"/>
              <a:gd name="connsiteX1" fmla="*/ 21748 w 192528"/>
              <a:gd name="connsiteY1" fmla="*/ 161546 h 217446"/>
              <a:gd name="connsiteX2" fmla="*/ 22 w 192528"/>
              <a:gd name="connsiteY2" fmla="*/ 70123 h 217446"/>
              <a:gd name="connsiteX3" fmla="*/ 10239 w 192528"/>
              <a:gd name="connsiteY3" fmla="*/ 20433 h 217446"/>
              <a:gd name="connsiteX4" fmla="*/ 65523 w 192528"/>
              <a:gd name="connsiteY4" fmla="*/ 11721 h 217446"/>
              <a:gd name="connsiteX5" fmla="*/ 124786 w 192528"/>
              <a:gd name="connsiteY5" fmla="*/ 12044 h 217446"/>
              <a:gd name="connsiteX6" fmla="*/ 181468 w 192528"/>
              <a:gd name="connsiteY6" fmla="*/ 23337 h 217446"/>
              <a:gd name="connsiteX7" fmla="*/ 190933 w 192528"/>
              <a:gd name="connsiteY7" fmla="*/ 72920 h 217446"/>
              <a:gd name="connsiteX8" fmla="*/ 162215 w 192528"/>
              <a:gd name="connsiteY8" fmla="*/ 184670 h 217446"/>
              <a:gd name="connsiteX9" fmla="*/ 88432 w 192528"/>
              <a:gd name="connsiteY9" fmla="*/ 216614 h 217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528" h="217446">
                <a:moveTo>
                  <a:pt x="88540" y="216829"/>
                </a:moveTo>
                <a:cubicBezTo>
                  <a:pt x="44550" y="220163"/>
                  <a:pt x="31213" y="211129"/>
                  <a:pt x="21748" y="161546"/>
                </a:cubicBezTo>
                <a:cubicBezTo>
                  <a:pt x="15832" y="130677"/>
                  <a:pt x="237" y="102282"/>
                  <a:pt x="22" y="70123"/>
                </a:cubicBezTo>
                <a:cubicBezTo>
                  <a:pt x="-86" y="52700"/>
                  <a:pt x="-193" y="35598"/>
                  <a:pt x="10239" y="20433"/>
                </a:cubicBezTo>
                <a:cubicBezTo>
                  <a:pt x="26373" y="-3014"/>
                  <a:pt x="44227" y="-6779"/>
                  <a:pt x="65523" y="11721"/>
                </a:cubicBezTo>
                <a:cubicBezTo>
                  <a:pt x="86281" y="29790"/>
                  <a:pt x="103920" y="28607"/>
                  <a:pt x="124786" y="12044"/>
                </a:cubicBezTo>
                <a:cubicBezTo>
                  <a:pt x="148663" y="-6886"/>
                  <a:pt x="165442" y="-2476"/>
                  <a:pt x="181468" y="23337"/>
                </a:cubicBezTo>
                <a:cubicBezTo>
                  <a:pt x="191040" y="38717"/>
                  <a:pt x="195020" y="55711"/>
                  <a:pt x="190933" y="72920"/>
                </a:cubicBezTo>
                <a:cubicBezTo>
                  <a:pt x="182221" y="110349"/>
                  <a:pt x="172326" y="147563"/>
                  <a:pt x="162215" y="184670"/>
                </a:cubicBezTo>
                <a:cubicBezTo>
                  <a:pt x="152213" y="221239"/>
                  <a:pt x="120699" y="213495"/>
                  <a:pt x="88432" y="216614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1" name="Forma libre: forma 70">
            <a:extLst>
              <a:ext uri="{FF2B5EF4-FFF2-40B4-BE49-F238E27FC236}">
                <a16:creationId xmlns:a16="http://schemas.microsoft.com/office/drawing/2014/main" id="{F9A57777-4B6A-4450-BB50-E6E30B3BD0A8}"/>
              </a:ext>
            </a:extLst>
          </p:cNvPr>
          <p:cNvSpPr/>
          <p:nvPr/>
        </p:nvSpPr>
        <p:spPr>
          <a:xfrm>
            <a:off x="5401557" y="2767098"/>
            <a:ext cx="436561" cy="196089"/>
          </a:xfrm>
          <a:custGeom>
            <a:avLst/>
            <a:gdLst>
              <a:gd name="connsiteX0" fmla="*/ 227332 w 436561"/>
              <a:gd name="connsiteY0" fmla="*/ 351 h 196089"/>
              <a:gd name="connsiteX1" fmla="*/ 275517 w 436561"/>
              <a:gd name="connsiteY1" fmla="*/ 34554 h 196089"/>
              <a:gd name="connsiteX2" fmla="*/ 325852 w 436561"/>
              <a:gd name="connsiteY2" fmla="*/ 34662 h 196089"/>
              <a:gd name="connsiteX3" fmla="*/ 352634 w 436561"/>
              <a:gd name="connsiteY3" fmla="*/ 25412 h 196089"/>
              <a:gd name="connsiteX4" fmla="*/ 365218 w 436561"/>
              <a:gd name="connsiteY4" fmla="*/ 50795 h 196089"/>
              <a:gd name="connsiteX5" fmla="*/ 418135 w 436561"/>
              <a:gd name="connsiteY5" fmla="*/ 150069 h 196089"/>
              <a:gd name="connsiteX6" fmla="*/ 431687 w 436561"/>
              <a:gd name="connsiteY6" fmla="*/ 184164 h 196089"/>
              <a:gd name="connsiteX7" fmla="*/ 391892 w 436561"/>
              <a:gd name="connsiteY7" fmla="*/ 182228 h 196089"/>
              <a:gd name="connsiteX8" fmla="*/ 254543 w 436561"/>
              <a:gd name="connsiteY8" fmla="*/ 71015 h 196089"/>
              <a:gd name="connsiteX9" fmla="*/ 188074 w 436561"/>
              <a:gd name="connsiteY9" fmla="*/ 70155 h 196089"/>
              <a:gd name="connsiteX10" fmla="*/ 64708 w 436561"/>
              <a:gd name="connsiteY10" fmla="*/ 169536 h 196089"/>
              <a:gd name="connsiteX11" fmla="*/ 45563 w 436561"/>
              <a:gd name="connsiteY11" fmla="*/ 184594 h 196089"/>
              <a:gd name="connsiteX12" fmla="*/ 5230 w 436561"/>
              <a:gd name="connsiteY12" fmla="*/ 187713 h 196089"/>
              <a:gd name="connsiteX13" fmla="*/ 19642 w 436561"/>
              <a:gd name="connsiteY13" fmla="*/ 151144 h 196089"/>
              <a:gd name="connsiteX14" fmla="*/ 190225 w 436561"/>
              <a:gd name="connsiteY14" fmla="*/ 13258 h 196089"/>
              <a:gd name="connsiteX15" fmla="*/ 227547 w 436561"/>
              <a:gd name="connsiteY15" fmla="*/ 351 h 19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6561" h="196089">
                <a:moveTo>
                  <a:pt x="227332" y="351"/>
                </a:moveTo>
                <a:cubicBezTo>
                  <a:pt x="245079" y="4331"/>
                  <a:pt x="258738" y="21862"/>
                  <a:pt x="275517" y="34554"/>
                </a:cubicBezTo>
                <a:cubicBezTo>
                  <a:pt x="292833" y="47676"/>
                  <a:pt x="308106" y="64454"/>
                  <a:pt x="325852" y="34662"/>
                </a:cubicBezTo>
                <a:cubicBezTo>
                  <a:pt x="330800" y="26272"/>
                  <a:pt x="341341" y="20787"/>
                  <a:pt x="352634" y="25412"/>
                </a:cubicBezTo>
                <a:cubicBezTo>
                  <a:pt x="363927" y="30037"/>
                  <a:pt x="367154" y="40792"/>
                  <a:pt x="365218" y="50795"/>
                </a:cubicBezTo>
                <a:cubicBezTo>
                  <a:pt x="355753" y="98765"/>
                  <a:pt x="382534" y="126299"/>
                  <a:pt x="418135" y="150069"/>
                </a:cubicBezTo>
                <a:cubicBezTo>
                  <a:pt x="429859" y="157920"/>
                  <a:pt x="444271" y="167708"/>
                  <a:pt x="431687" y="184164"/>
                </a:cubicBezTo>
                <a:cubicBezTo>
                  <a:pt x="418996" y="200727"/>
                  <a:pt x="404261" y="192123"/>
                  <a:pt x="391892" y="182228"/>
                </a:cubicBezTo>
                <a:cubicBezTo>
                  <a:pt x="345858" y="145551"/>
                  <a:pt x="299394" y="109305"/>
                  <a:pt x="254543" y="71015"/>
                </a:cubicBezTo>
                <a:cubicBezTo>
                  <a:pt x="231096" y="51010"/>
                  <a:pt x="212059" y="49612"/>
                  <a:pt x="188074" y="70155"/>
                </a:cubicBezTo>
                <a:cubicBezTo>
                  <a:pt x="147956" y="104465"/>
                  <a:pt x="106009" y="136624"/>
                  <a:pt x="64708" y="169536"/>
                </a:cubicBezTo>
                <a:cubicBezTo>
                  <a:pt x="58362" y="174591"/>
                  <a:pt x="52124" y="179861"/>
                  <a:pt x="45563" y="184594"/>
                </a:cubicBezTo>
                <a:cubicBezTo>
                  <a:pt x="32764" y="193736"/>
                  <a:pt x="17814" y="203524"/>
                  <a:pt x="5230" y="187713"/>
                </a:cubicBezTo>
                <a:cubicBezTo>
                  <a:pt x="-8538" y="170397"/>
                  <a:pt x="7918" y="160609"/>
                  <a:pt x="19642" y="151144"/>
                </a:cubicBezTo>
                <a:cubicBezTo>
                  <a:pt x="76431" y="105110"/>
                  <a:pt x="133328" y="59184"/>
                  <a:pt x="190225" y="13258"/>
                </a:cubicBezTo>
                <a:cubicBezTo>
                  <a:pt x="199797" y="5514"/>
                  <a:pt x="209693" y="-1692"/>
                  <a:pt x="227547" y="351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3" name="Forma libre: forma 72">
            <a:extLst>
              <a:ext uri="{FF2B5EF4-FFF2-40B4-BE49-F238E27FC236}">
                <a16:creationId xmlns:a16="http://schemas.microsoft.com/office/drawing/2014/main" id="{514F8F88-A444-40B5-93DD-E3735AD045D8}"/>
              </a:ext>
            </a:extLst>
          </p:cNvPr>
          <p:cNvSpPr/>
          <p:nvPr/>
        </p:nvSpPr>
        <p:spPr>
          <a:xfrm>
            <a:off x="2587465" y="6423401"/>
            <a:ext cx="288522" cy="101041"/>
          </a:xfrm>
          <a:custGeom>
            <a:avLst/>
            <a:gdLst>
              <a:gd name="connsiteX0" fmla="*/ 9112 w 288522"/>
              <a:gd name="connsiteY0" fmla="*/ 23951 h 101041"/>
              <a:gd name="connsiteX1" fmla="*/ 218414 w 288522"/>
              <a:gd name="connsiteY1" fmla="*/ 2440 h 101041"/>
              <a:gd name="connsiteX2" fmla="*/ 253585 w 288522"/>
              <a:gd name="connsiteY2" fmla="*/ 27393 h 101041"/>
              <a:gd name="connsiteX3" fmla="*/ 272300 w 288522"/>
              <a:gd name="connsiteY3" fmla="*/ 49119 h 101041"/>
              <a:gd name="connsiteX4" fmla="*/ 287788 w 288522"/>
              <a:gd name="connsiteY4" fmla="*/ 84720 h 101041"/>
              <a:gd name="connsiteX5" fmla="*/ 259823 w 288522"/>
              <a:gd name="connsiteY5" fmla="*/ 100961 h 101041"/>
              <a:gd name="connsiteX6" fmla="*/ 29009 w 288522"/>
              <a:gd name="connsiteY6" fmla="*/ 100961 h 101041"/>
              <a:gd name="connsiteX7" fmla="*/ 2228 w 288522"/>
              <a:gd name="connsiteY7" fmla="*/ 87086 h 101041"/>
              <a:gd name="connsiteX8" fmla="*/ 11478 w 288522"/>
              <a:gd name="connsiteY8" fmla="*/ 48796 h 101041"/>
              <a:gd name="connsiteX9" fmla="*/ 9112 w 288522"/>
              <a:gd name="connsiteY9" fmla="*/ 23844 h 101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522" h="101041">
                <a:moveTo>
                  <a:pt x="9112" y="23951"/>
                </a:moveTo>
                <a:cubicBezTo>
                  <a:pt x="75151" y="-17243"/>
                  <a:pt x="148288" y="8571"/>
                  <a:pt x="218414" y="2440"/>
                </a:cubicBezTo>
                <a:cubicBezTo>
                  <a:pt x="235516" y="934"/>
                  <a:pt x="251004" y="6204"/>
                  <a:pt x="253585" y="27393"/>
                </a:cubicBezTo>
                <a:cubicBezTo>
                  <a:pt x="254983" y="38794"/>
                  <a:pt x="262297" y="45032"/>
                  <a:pt x="272300" y="49119"/>
                </a:cubicBezTo>
                <a:cubicBezTo>
                  <a:pt x="288863" y="55895"/>
                  <a:pt x="289724" y="70092"/>
                  <a:pt x="287788" y="84720"/>
                </a:cubicBezTo>
                <a:cubicBezTo>
                  <a:pt x="285529" y="101499"/>
                  <a:pt x="271977" y="100853"/>
                  <a:pt x="259823" y="100961"/>
                </a:cubicBezTo>
                <a:cubicBezTo>
                  <a:pt x="182921" y="101069"/>
                  <a:pt x="105912" y="101069"/>
                  <a:pt x="29009" y="100961"/>
                </a:cubicBezTo>
                <a:cubicBezTo>
                  <a:pt x="17931" y="100961"/>
                  <a:pt x="4917" y="101714"/>
                  <a:pt x="2228" y="87086"/>
                </a:cubicBezTo>
                <a:cubicBezTo>
                  <a:pt x="-353" y="73319"/>
                  <a:pt x="-3688" y="55465"/>
                  <a:pt x="11478" y="48796"/>
                </a:cubicBezTo>
                <a:cubicBezTo>
                  <a:pt x="44712" y="34277"/>
                  <a:pt x="17393" y="30297"/>
                  <a:pt x="9112" y="23844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4" name="Forma libre: forma 73">
            <a:extLst>
              <a:ext uri="{FF2B5EF4-FFF2-40B4-BE49-F238E27FC236}">
                <a16:creationId xmlns:a16="http://schemas.microsoft.com/office/drawing/2014/main" id="{481612BF-A9B2-41CD-9065-B37BE89163AE}"/>
              </a:ext>
            </a:extLst>
          </p:cNvPr>
          <p:cNvSpPr/>
          <p:nvPr/>
        </p:nvSpPr>
        <p:spPr>
          <a:xfrm>
            <a:off x="968179" y="5897635"/>
            <a:ext cx="339580" cy="153202"/>
          </a:xfrm>
          <a:custGeom>
            <a:avLst/>
            <a:gdLst>
              <a:gd name="connsiteX0" fmla="*/ 304819 w 339580"/>
              <a:gd name="connsiteY0" fmla="*/ 144986 h 153202"/>
              <a:gd name="connsiteX1" fmla="*/ 203287 w 339580"/>
              <a:gd name="connsiteY1" fmla="*/ 63244 h 153202"/>
              <a:gd name="connsiteX2" fmla="*/ 146820 w 339580"/>
              <a:gd name="connsiteY2" fmla="*/ 60340 h 153202"/>
              <a:gd name="connsiteX3" fmla="*/ 35823 w 339580"/>
              <a:gd name="connsiteY3" fmla="*/ 149288 h 153202"/>
              <a:gd name="connsiteX4" fmla="*/ 2803 w 339580"/>
              <a:gd name="connsiteY4" fmla="*/ 144878 h 153202"/>
              <a:gd name="connsiteX5" fmla="*/ 18829 w 339580"/>
              <a:gd name="connsiteY5" fmla="*/ 113580 h 153202"/>
              <a:gd name="connsiteX6" fmla="*/ 141012 w 339580"/>
              <a:gd name="connsiteY6" fmla="*/ 13768 h 153202"/>
              <a:gd name="connsiteX7" fmla="*/ 202534 w 339580"/>
              <a:gd name="connsiteY7" fmla="*/ 14306 h 153202"/>
              <a:gd name="connsiteX8" fmla="*/ 260936 w 339580"/>
              <a:gd name="connsiteY8" fmla="*/ 21512 h 153202"/>
              <a:gd name="connsiteX9" fmla="*/ 285029 w 339580"/>
              <a:gd name="connsiteY9" fmla="*/ 38506 h 153202"/>
              <a:gd name="connsiteX10" fmla="*/ 324287 w 339580"/>
              <a:gd name="connsiteY10" fmla="*/ 114225 h 153202"/>
              <a:gd name="connsiteX11" fmla="*/ 337086 w 339580"/>
              <a:gd name="connsiteY11" fmla="*/ 140899 h 153202"/>
              <a:gd name="connsiteX12" fmla="*/ 304927 w 339580"/>
              <a:gd name="connsiteY12" fmla="*/ 144986 h 153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9580" h="153202">
                <a:moveTo>
                  <a:pt x="304819" y="144986"/>
                </a:moveTo>
                <a:cubicBezTo>
                  <a:pt x="270831" y="117882"/>
                  <a:pt x="235553" y="92176"/>
                  <a:pt x="203287" y="63244"/>
                </a:cubicBezTo>
                <a:cubicBezTo>
                  <a:pt x="183389" y="45282"/>
                  <a:pt x="165965" y="45282"/>
                  <a:pt x="146820" y="60340"/>
                </a:cubicBezTo>
                <a:cubicBezTo>
                  <a:pt x="109498" y="89595"/>
                  <a:pt x="72822" y="119603"/>
                  <a:pt x="35823" y="149288"/>
                </a:cubicBezTo>
                <a:cubicBezTo>
                  <a:pt x="24207" y="151869"/>
                  <a:pt x="10547" y="158538"/>
                  <a:pt x="2803" y="144878"/>
                </a:cubicBezTo>
                <a:cubicBezTo>
                  <a:pt x="-6447" y="128637"/>
                  <a:pt x="9364" y="121431"/>
                  <a:pt x="18829" y="113580"/>
                </a:cubicBezTo>
                <a:cubicBezTo>
                  <a:pt x="59270" y="80022"/>
                  <a:pt x="100679" y="47433"/>
                  <a:pt x="141012" y="13768"/>
                </a:cubicBezTo>
                <a:cubicBezTo>
                  <a:pt x="162308" y="-4086"/>
                  <a:pt x="181130" y="-5269"/>
                  <a:pt x="202534" y="14306"/>
                </a:cubicBezTo>
                <a:cubicBezTo>
                  <a:pt x="218990" y="29471"/>
                  <a:pt x="234693" y="50875"/>
                  <a:pt x="260936" y="21512"/>
                </a:cubicBezTo>
                <a:cubicBezTo>
                  <a:pt x="272983" y="8068"/>
                  <a:pt x="286427" y="23556"/>
                  <a:pt x="285029" y="38506"/>
                </a:cubicBezTo>
                <a:cubicBezTo>
                  <a:pt x="281587" y="73246"/>
                  <a:pt x="296537" y="96263"/>
                  <a:pt x="324287" y="114225"/>
                </a:cubicBezTo>
                <a:cubicBezTo>
                  <a:pt x="333214" y="120033"/>
                  <a:pt x="344722" y="127562"/>
                  <a:pt x="337086" y="140899"/>
                </a:cubicBezTo>
                <a:cubicBezTo>
                  <a:pt x="328911" y="155096"/>
                  <a:pt x="316435" y="149503"/>
                  <a:pt x="304927" y="144986"/>
                </a:cubicBezTo>
                <a:close/>
              </a:path>
            </a:pathLst>
          </a:custGeom>
          <a:solidFill>
            <a:srgbClr val="BED0DD"/>
          </a:solidFill>
          <a:ln w="10739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8" name="Forma libre: forma 77">
            <a:extLst>
              <a:ext uri="{FF2B5EF4-FFF2-40B4-BE49-F238E27FC236}">
                <a16:creationId xmlns:a16="http://schemas.microsoft.com/office/drawing/2014/main" id="{5F8F2BC5-B599-4444-A80E-0084DF946183}"/>
              </a:ext>
            </a:extLst>
          </p:cNvPr>
          <p:cNvSpPr/>
          <p:nvPr/>
        </p:nvSpPr>
        <p:spPr>
          <a:xfrm>
            <a:off x="6370163" y="476085"/>
            <a:ext cx="1550220" cy="1405394"/>
          </a:xfrm>
          <a:custGeom>
            <a:avLst/>
            <a:gdLst>
              <a:gd name="connsiteX0" fmla="*/ 929 w 1550220"/>
              <a:gd name="connsiteY0" fmla="*/ 818850 h 1405394"/>
              <a:gd name="connsiteX1" fmla="*/ 618 w 1550220"/>
              <a:gd name="connsiteY1" fmla="*/ 588919 h 1405394"/>
              <a:gd name="connsiteX2" fmla="*/ 39901 w 1550220"/>
              <a:gd name="connsiteY2" fmla="*/ 535138 h 1405394"/>
              <a:gd name="connsiteX3" fmla="*/ 200308 w 1550220"/>
              <a:gd name="connsiteY3" fmla="*/ 486891 h 1405394"/>
              <a:gd name="connsiteX4" fmla="*/ 235460 w 1550220"/>
              <a:gd name="connsiteY4" fmla="*/ 439658 h 1405394"/>
              <a:gd name="connsiteX5" fmla="*/ 235070 w 1550220"/>
              <a:gd name="connsiteY5" fmla="*/ 334435 h 1405394"/>
              <a:gd name="connsiteX6" fmla="*/ 267962 w 1550220"/>
              <a:gd name="connsiteY6" fmla="*/ 282369 h 1405394"/>
              <a:gd name="connsiteX7" fmla="*/ 826813 w 1550220"/>
              <a:gd name="connsiteY7" fmla="*/ 6373 h 1405394"/>
              <a:gd name="connsiteX8" fmla="*/ 884725 w 1550220"/>
              <a:gd name="connsiteY8" fmla="*/ 12219 h 1405394"/>
              <a:gd name="connsiteX9" fmla="*/ 1278337 w 1550220"/>
              <a:gd name="connsiteY9" fmla="*/ 292346 h 1405394"/>
              <a:gd name="connsiteX10" fmla="*/ 1303902 w 1550220"/>
              <a:gd name="connsiteY10" fmla="*/ 349790 h 1405394"/>
              <a:gd name="connsiteX11" fmla="*/ 1304136 w 1550220"/>
              <a:gd name="connsiteY11" fmla="*/ 493984 h 1405394"/>
              <a:gd name="connsiteX12" fmla="*/ 1328143 w 1550220"/>
              <a:gd name="connsiteY12" fmla="*/ 524382 h 1405394"/>
              <a:gd name="connsiteX13" fmla="*/ 1479664 w 1550220"/>
              <a:gd name="connsiteY13" fmla="*/ 560859 h 1405394"/>
              <a:gd name="connsiteX14" fmla="*/ 1549968 w 1550220"/>
              <a:gd name="connsiteY14" fmla="*/ 667018 h 1405394"/>
              <a:gd name="connsiteX15" fmla="*/ 1548955 w 1550220"/>
              <a:gd name="connsiteY15" fmla="*/ 990403 h 1405394"/>
              <a:gd name="connsiteX16" fmla="*/ 1511231 w 1550220"/>
              <a:gd name="connsiteY16" fmla="*/ 1055251 h 1405394"/>
              <a:gd name="connsiteX17" fmla="*/ 1426195 w 1550220"/>
              <a:gd name="connsiteY17" fmla="*/ 1102719 h 1405394"/>
              <a:gd name="connsiteX18" fmla="*/ 1341159 w 1550220"/>
              <a:gd name="connsiteY18" fmla="*/ 1119477 h 1405394"/>
              <a:gd name="connsiteX19" fmla="*/ 1302889 w 1550220"/>
              <a:gd name="connsiteY19" fmla="*/ 1146679 h 1405394"/>
              <a:gd name="connsiteX20" fmla="*/ 1271244 w 1550220"/>
              <a:gd name="connsiteY20" fmla="*/ 1187365 h 1405394"/>
              <a:gd name="connsiteX21" fmla="*/ 902418 w 1550220"/>
              <a:gd name="connsiteY21" fmla="*/ 1389705 h 1405394"/>
              <a:gd name="connsiteX22" fmla="*/ 807328 w 1550220"/>
              <a:gd name="connsiteY22" fmla="*/ 1396798 h 1405394"/>
              <a:gd name="connsiteX23" fmla="*/ 49878 w 1550220"/>
              <a:gd name="connsiteY23" fmla="*/ 1108876 h 1405394"/>
              <a:gd name="connsiteX24" fmla="*/ 72 w 1550220"/>
              <a:gd name="connsiteY24" fmla="*/ 1037013 h 1405394"/>
              <a:gd name="connsiteX25" fmla="*/ 851 w 1550220"/>
              <a:gd name="connsiteY25" fmla="*/ 818772 h 1405394"/>
              <a:gd name="connsiteX26" fmla="*/ 726501 w 1550220"/>
              <a:gd name="connsiteY26" fmla="*/ 1110279 h 1405394"/>
              <a:gd name="connsiteX27" fmla="*/ 727280 w 1550220"/>
              <a:gd name="connsiteY27" fmla="*/ 934985 h 1405394"/>
              <a:gd name="connsiteX28" fmla="*/ 678332 w 1550220"/>
              <a:gd name="connsiteY28" fmla="*/ 882686 h 1405394"/>
              <a:gd name="connsiteX29" fmla="*/ 577396 w 1550220"/>
              <a:gd name="connsiteY29" fmla="*/ 875671 h 1405394"/>
              <a:gd name="connsiteX30" fmla="*/ 542867 w 1550220"/>
              <a:gd name="connsiteY30" fmla="*/ 908641 h 1405394"/>
              <a:gd name="connsiteX31" fmla="*/ 542945 w 1550220"/>
              <a:gd name="connsiteY31" fmla="*/ 1235923 h 1405394"/>
              <a:gd name="connsiteX32" fmla="*/ 571082 w 1550220"/>
              <a:gd name="connsiteY32" fmla="*/ 1276843 h 1405394"/>
              <a:gd name="connsiteX33" fmla="*/ 691270 w 1550220"/>
              <a:gd name="connsiteY33" fmla="*/ 1322440 h 1405394"/>
              <a:gd name="connsiteX34" fmla="*/ 726735 w 1550220"/>
              <a:gd name="connsiteY34" fmla="*/ 1297264 h 1405394"/>
              <a:gd name="connsiteX35" fmla="*/ 726579 w 1550220"/>
              <a:gd name="connsiteY35" fmla="*/ 1110279 h 1405394"/>
              <a:gd name="connsiteX36" fmla="*/ 452921 w 1550220"/>
              <a:gd name="connsiteY36" fmla="*/ 1051276 h 1405394"/>
              <a:gd name="connsiteX37" fmla="*/ 452921 w 1550220"/>
              <a:gd name="connsiteY37" fmla="*/ 954159 h 1405394"/>
              <a:gd name="connsiteX38" fmla="*/ 366716 w 1550220"/>
              <a:gd name="connsiteY38" fmla="*/ 863044 h 1405394"/>
              <a:gd name="connsiteX39" fmla="*/ 330316 w 1550220"/>
              <a:gd name="connsiteY39" fmla="*/ 896170 h 1405394"/>
              <a:gd name="connsiteX40" fmla="*/ 330706 w 1550220"/>
              <a:gd name="connsiteY40" fmla="*/ 1098120 h 1405394"/>
              <a:gd name="connsiteX41" fmla="*/ 418002 w 1550220"/>
              <a:gd name="connsiteY41" fmla="*/ 1218932 h 1405394"/>
              <a:gd name="connsiteX42" fmla="*/ 453310 w 1550220"/>
              <a:gd name="connsiteY42" fmla="*/ 1194925 h 1405394"/>
              <a:gd name="connsiteX43" fmla="*/ 452999 w 1550220"/>
              <a:gd name="connsiteY43" fmla="*/ 1051276 h 1405394"/>
              <a:gd name="connsiteX44" fmla="*/ 797039 w 1550220"/>
              <a:gd name="connsiteY44" fmla="*/ 255946 h 1405394"/>
              <a:gd name="connsiteX45" fmla="*/ 797039 w 1550220"/>
              <a:gd name="connsiteY45" fmla="*/ 176834 h 1405394"/>
              <a:gd name="connsiteX46" fmla="*/ 767966 w 1550220"/>
              <a:gd name="connsiteY46" fmla="*/ 157660 h 1405394"/>
              <a:gd name="connsiteX47" fmla="*/ 658301 w 1550220"/>
              <a:gd name="connsiteY47" fmla="*/ 308168 h 1405394"/>
              <a:gd name="connsiteX48" fmla="*/ 658301 w 1550220"/>
              <a:gd name="connsiteY48" fmla="*/ 323679 h 1405394"/>
              <a:gd name="connsiteX49" fmla="*/ 709977 w 1550220"/>
              <a:gd name="connsiteY49" fmla="*/ 363352 h 1405394"/>
              <a:gd name="connsiteX50" fmla="*/ 797039 w 1550220"/>
              <a:gd name="connsiteY50" fmla="*/ 255946 h 1405394"/>
              <a:gd name="connsiteX51" fmla="*/ 797273 w 1550220"/>
              <a:gd name="connsiteY51" fmla="*/ 617758 h 1405394"/>
              <a:gd name="connsiteX52" fmla="*/ 696726 w 1550220"/>
              <a:gd name="connsiteY52" fmla="*/ 537009 h 1405394"/>
              <a:gd name="connsiteX53" fmla="*/ 689088 w 1550220"/>
              <a:gd name="connsiteY53" fmla="*/ 538334 h 1405394"/>
              <a:gd name="connsiteX54" fmla="*/ 658378 w 1550220"/>
              <a:gd name="connsiteY54" fmla="*/ 575045 h 1405394"/>
              <a:gd name="connsiteX55" fmla="*/ 657989 w 1550220"/>
              <a:gd name="connsiteY55" fmla="*/ 676137 h 1405394"/>
              <a:gd name="connsiteX56" fmla="*/ 699766 w 1550220"/>
              <a:gd name="connsiteY56" fmla="*/ 715186 h 1405394"/>
              <a:gd name="connsiteX57" fmla="*/ 797273 w 1550220"/>
              <a:gd name="connsiteY57" fmla="*/ 617835 h 1405394"/>
              <a:gd name="connsiteX58" fmla="*/ 916682 w 1550220"/>
              <a:gd name="connsiteY58" fmla="*/ 979257 h 1405394"/>
              <a:gd name="connsiteX59" fmla="*/ 916682 w 1550220"/>
              <a:gd name="connsiteY59" fmla="*/ 1014331 h 1405394"/>
              <a:gd name="connsiteX60" fmla="*/ 986207 w 1550220"/>
              <a:gd name="connsiteY60" fmla="*/ 1058759 h 1405394"/>
              <a:gd name="connsiteX61" fmla="*/ 1013175 w 1550220"/>
              <a:gd name="connsiteY61" fmla="*/ 1016904 h 1405394"/>
              <a:gd name="connsiteX62" fmla="*/ 1013097 w 1550220"/>
              <a:gd name="connsiteY62" fmla="*/ 938961 h 1405394"/>
              <a:gd name="connsiteX63" fmla="*/ 948404 w 1550220"/>
              <a:gd name="connsiteY63" fmla="*/ 886037 h 1405394"/>
              <a:gd name="connsiteX64" fmla="*/ 916526 w 1550220"/>
              <a:gd name="connsiteY64" fmla="*/ 924775 h 1405394"/>
              <a:gd name="connsiteX65" fmla="*/ 916682 w 1550220"/>
              <a:gd name="connsiteY65" fmla="*/ 979335 h 1405394"/>
              <a:gd name="connsiteX66" fmla="*/ 916682 w 1550220"/>
              <a:gd name="connsiteY66" fmla="*/ 619940 h 1405394"/>
              <a:gd name="connsiteX67" fmla="*/ 980829 w 1550220"/>
              <a:gd name="connsiteY67" fmla="*/ 716355 h 1405394"/>
              <a:gd name="connsiteX68" fmla="*/ 1013331 w 1550220"/>
              <a:gd name="connsiteY68" fmla="*/ 687127 h 1405394"/>
              <a:gd name="connsiteX69" fmla="*/ 1013019 w 1550220"/>
              <a:gd name="connsiteY69" fmla="*/ 590244 h 1405394"/>
              <a:gd name="connsiteX70" fmla="*/ 941000 w 1550220"/>
              <a:gd name="connsiteY70" fmla="*/ 532020 h 1405394"/>
              <a:gd name="connsiteX71" fmla="*/ 917227 w 1550220"/>
              <a:gd name="connsiteY71" fmla="*/ 585177 h 1405394"/>
              <a:gd name="connsiteX72" fmla="*/ 916682 w 1550220"/>
              <a:gd name="connsiteY72" fmla="*/ 619940 h 1405394"/>
              <a:gd name="connsiteX73" fmla="*/ 1013097 w 1550220"/>
              <a:gd name="connsiteY73" fmla="*/ 301777 h 1405394"/>
              <a:gd name="connsiteX74" fmla="*/ 946923 w 1550220"/>
              <a:gd name="connsiteY74" fmla="*/ 179406 h 1405394"/>
              <a:gd name="connsiteX75" fmla="*/ 916759 w 1550220"/>
              <a:gd name="connsiteY75" fmla="*/ 193592 h 1405394"/>
              <a:gd name="connsiteX76" fmla="*/ 917149 w 1550220"/>
              <a:gd name="connsiteY76" fmla="*/ 322120 h 1405394"/>
              <a:gd name="connsiteX77" fmla="*/ 998132 w 1550220"/>
              <a:gd name="connsiteY77" fmla="*/ 380733 h 1405394"/>
              <a:gd name="connsiteX78" fmla="*/ 1012707 w 1550220"/>
              <a:gd name="connsiteY78" fmla="*/ 328979 h 1405394"/>
              <a:gd name="connsiteX79" fmla="*/ 1013175 w 1550220"/>
              <a:gd name="connsiteY79" fmla="*/ 301855 h 1405394"/>
              <a:gd name="connsiteX80" fmla="*/ 547777 w 1550220"/>
              <a:gd name="connsiteY80" fmla="*/ 337475 h 1405394"/>
              <a:gd name="connsiteX81" fmla="*/ 547388 w 1550220"/>
              <a:gd name="connsiteY81" fmla="*/ 337475 h 1405394"/>
              <a:gd name="connsiteX82" fmla="*/ 547232 w 1550220"/>
              <a:gd name="connsiteY82" fmla="*/ 283148 h 1405394"/>
              <a:gd name="connsiteX83" fmla="*/ 535384 w 1550220"/>
              <a:gd name="connsiteY83" fmla="*/ 261402 h 1405394"/>
              <a:gd name="connsiteX84" fmla="*/ 449413 w 1550220"/>
              <a:gd name="connsiteY84" fmla="*/ 316196 h 1405394"/>
              <a:gd name="connsiteX85" fmla="*/ 448790 w 1550220"/>
              <a:gd name="connsiteY85" fmla="*/ 417054 h 1405394"/>
              <a:gd name="connsiteX86" fmla="*/ 465314 w 1550220"/>
              <a:gd name="connsiteY86" fmla="*/ 438255 h 1405394"/>
              <a:gd name="connsiteX87" fmla="*/ 547777 w 1550220"/>
              <a:gd name="connsiteY87" fmla="*/ 360780 h 1405394"/>
              <a:gd name="connsiteX88" fmla="*/ 547777 w 1550220"/>
              <a:gd name="connsiteY88" fmla="*/ 337475 h 1405394"/>
              <a:gd name="connsiteX89" fmla="*/ 448322 w 1550220"/>
              <a:gd name="connsiteY89" fmla="*/ 653455 h 1405394"/>
              <a:gd name="connsiteX90" fmla="*/ 513327 w 1550220"/>
              <a:gd name="connsiteY90" fmla="*/ 725709 h 1405394"/>
              <a:gd name="connsiteX91" fmla="*/ 547933 w 1550220"/>
              <a:gd name="connsiteY91" fmla="*/ 685334 h 1405394"/>
              <a:gd name="connsiteX92" fmla="*/ 547466 w 1550220"/>
              <a:gd name="connsiteY92" fmla="*/ 600220 h 1405394"/>
              <a:gd name="connsiteX93" fmla="*/ 530006 w 1550220"/>
              <a:gd name="connsiteY93" fmla="*/ 570056 h 1405394"/>
              <a:gd name="connsiteX94" fmla="*/ 448244 w 1550220"/>
              <a:gd name="connsiteY94" fmla="*/ 630228 h 1405394"/>
              <a:gd name="connsiteX95" fmla="*/ 448244 w 1550220"/>
              <a:gd name="connsiteY95" fmla="*/ 653455 h 1405394"/>
              <a:gd name="connsiteX96" fmla="*/ 1081141 w 1550220"/>
              <a:gd name="connsiteY96" fmla="*/ 344957 h 1405394"/>
              <a:gd name="connsiteX97" fmla="*/ 1081453 w 1550220"/>
              <a:gd name="connsiteY97" fmla="*/ 344957 h 1405394"/>
              <a:gd name="connsiteX98" fmla="*/ 1081609 w 1550220"/>
              <a:gd name="connsiteY98" fmla="*/ 399127 h 1405394"/>
              <a:gd name="connsiteX99" fmla="*/ 1133909 w 1550220"/>
              <a:gd name="connsiteY99" fmla="*/ 439970 h 1405394"/>
              <a:gd name="connsiteX100" fmla="*/ 1148250 w 1550220"/>
              <a:gd name="connsiteY100" fmla="*/ 400686 h 1405394"/>
              <a:gd name="connsiteX101" fmla="*/ 1149965 w 1550220"/>
              <a:gd name="connsiteY101" fmla="*/ 327342 h 1405394"/>
              <a:gd name="connsiteX102" fmla="*/ 1095561 w 1550220"/>
              <a:gd name="connsiteY102" fmla="*/ 275978 h 1405394"/>
              <a:gd name="connsiteX103" fmla="*/ 1081531 w 1550220"/>
              <a:gd name="connsiteY103" fmla="*/ 321964 h 1405394"/>
              <a:gd name="connsiteX104" fmla="*/ 1081141 w 1550220"/>
              <a:gd name="connsiteY104" fmla="*/ 345035 h 1405394"/>
              <a:gd name="connsiteX105" fmla="*/ 1081297 w 1550220"/>
              <a:gd name="connsiteY105" fmla="*/ 646752 h 1405394"/>
              <a:gd name="connsiteX106" fmla="*/ 1081219 w 1550220"/>
              <a:gd name="connsiteY106" fmla="*/ 697259 h 1405394"/>
              <a:gd name="connsiteX107" fmla="*/ 1119567 w 1550220"/>
              <a:gd name="connsiteY107" fmla="*/ 729060 h 1405394"/>
              <a:gd name="connsiteX108" fmla="*/ 1148640 w 1550220"/>
              <a:gd name="connsiteY108" fmla="*/ 697727 h 1405394"/>
              <a:gd name="connsiteX109" fmla="*/ 1148484 w 1550220"/>
              <a:gd name="connsiteY109" fmla="*/ 612302 h 1405394"/>
              <a:gd name="connsiteX110" fmla="*/ 1099536 w 1550220"/>
              <a:gd name="connsiteY110" fmla="*/ 574109 h 1405394"/>
              <a:gd name="connsiteX111" fmla="*/ 1081687 w 1550220"/>
              <a:gd name="connsiteY111" fmla="*/ 611912 h 1405394"/>
              <a:gd name="connsiteX112" fmla="*/ 1081375 w 1550220"/>
              <a:gd name="connsiteY112" fmla="*/ 646752 h 1405394"/>
              <a:gd name="connsiteX113" fmla="*/ 1081375 w 1550220"/>
              <a:gd name="connsiteY113" fmla="*/ 949483 h 1405394"/>
              <a:gd name="connsiteX114" fmla="*/ 1081063 w 1550220"/>
              <a:gd name="connsiteY114" fmla="*/ 949483 h 1405394"/>
              <a:gd name="connsiteX115" fmla="*/ 1081219 w 1550220"/>
              <a:gd name="connsiteY115" fmla="*/ 984323 h 1405394"/>
              <a:gd name="connsiteX116" fmla="*/ 1091664 w 1550220"/>
              <a:gd name="connsiteY116" fmla="*/ 1022515 h 1405394"/>
              <a:gd name="connsiteX117" fmla="*/ 1132272 w 1550220"/>
              <a:gd name="connsiteY117" fmla="*/ 1014175 h 1405394"/>
              <a:gd name="connsiteX118" fmla="*/ 1149108 w 1550220"/>
              <a:gd name="connsiteY118" fmla="*/ 982063 h 1405394"/>
              <a:gd name="connsiteX119" fmla="*/ 1148484 w 1550220"/>
              <a:gd name="connsiteY119" fmla="*/ 904744 h 1405394"/>
              <a:gd name="connsiteX120" fmla="*/ 1126270 w 1550220"/>
              <a:gd name="connsiteY120" fmla="*/ 868968 h 1405394"/>
              <a:gd name="connsiteX121" fmla="*/ 1081141 w 1550220"/>
              <a:gd name="connsiteY121" fmla="*/ 906926 h 1405394"/>
              <a:gd name="connsiteX122" fmla="*/ 1081375 w 1550220"/>
              <a:gd name="connsiteY122" fmla="*/ 949483 h 1405394"/>
              <a:gd name="connsiteX123" fmla="*/ 370301 w 1550220"/>
              <a:gd name="connsiteY123" fmla="*/ 671382 h 1405394"/>
              <a:gd name="connsiteX124" fmla="*/ 368742 w 1550220"/>
              <a:gd name="connsiteY124" fmla="*/ 671382 h 1405394"/>
              <a:gd name="connsiteX125" fmla="*/ 368586 w 1550220"/>
              <a:gd name="connsiteY125" fmla="*/ 624772 h 1405394"/>
              <a:gd name="connsiteX126" fmla="*/ 347932 w 1550220"/>
              <a:gd name="connsiteY126" fmla="*/ 601623 h 1405394"/>
              <a:gd name="connsiteX127" fmla="*/ 294307 w 1550220"/>
              <a:gd name="connsiteY127" fmla="*/ 648701 h 1405394"/>
              <a:gd name="connsiteX128" fmla="*/ 293917 w 1550220"/>
              <a:gd name="connsiteY128" fmla="*/ 707002 h 1405394"/>
              <a:gd name="connsiteX129" fmla="*/ 332109 w 1550220"/>
              <a:gd name="connsiteY129" fmla="*/ 737166 h 1405394"/>
              <a:gd name="connsiteX130" fmla="*/ 370457 w 1550220"/>
              <a:gd name="connsiteY130" fmla="*/ 706379 h 1405394"/>
              <a:gd name="connsiteX131" fmla="*/ 370301 w 1550220"/>
              <a:gd name="connsiteY131" fmla="*/ 671382 h 1405394"/>
              <a:gd name="connsiteX132" fmla="*/ 368898 w 1550220"/>
              <a:gd name="connsiteY132" fmla="*/ 401466 h 1405394"/>
              <a:gd name="connsiteX133" fmla="*/ 368742 w 1550220"/>
              <a:gd name="connsiteY133" fmla="*/ 358675 h 1405394"/>
              <a:gd name="connsiteX134" fmla="*/ 357596 w 1550220"/>
              <a:gd name="connsiteY134" fmla="*/ 340125 h 1405394"/>
              <a:gd name="connsiteX135" fmla="*/ 294619 w 1550220"/>
              <a:gd name="connsiteY135" fmla="*/ 381434 h 1405394"/>
              <a:gd name="connsiteX136" fmla="*/ 294151 w 1550220"/>
              <a:gd name="connsiteY136" fmla="*/ 463041 h 1405394"/>
              <a:gd name="connsiteX137" fmla="*/ 322210 w 1550220"/>
              <a:gd name="connsiteY137" fmla="*/ 482526 h 1405394"/>
              <a:gd name="connsiteX138" fmla="*/ 368898 w 1550220"/>
              <a:gd name="connsiteY138" fmla="*/ 401466 h 1405394"/>
              <a:gd name="connsiteX139" fmla="*/ 1254486 w 1550220"/>
              <a:gd name="connsiteY139" fmla="*/ 677306 h 1405394"/>
              <a:gd name="connsiteX140" fmla="*/ 1254097 w 1550220"/>
              <a:gd name="connsiteY140" fmla="*/ 677306 h 1405394"/>
              <a:gd name="connsiteX141" fmla="*/ 1253941 w 1550220"/>
              <a:gd name="connsiteY141" fmla="*/ 630696 h 1405394"/>
              <a:gd name="connsiteX142" fmla="*/ 1223933 w 1550220"/>
              <a:gd name="connsiteY142" fmla="*/ 606222 h 1405394"/>
              <a:gd name="connsiteX143" fmla="*/ 1203590 w 1550220"/>
              <a:gd name="connsiteY143" fmla="*/ 622512 h 1405394"/>
              <a:gd name="connsiteX144" fmla="*/ 1204447 w 1550220"/>
              <a:gd name="connsiteY144" fmla="*/ 715654 h 1405394"/>
              <a:gd name="connsiteX145" fmla="*/ 1231883 w 1550220"/>
              <a:gd name="connsiteY145" fmla="*/ 736932 h 1405394"/>
              <a:gd name="connsiteX146" fmla="*/ 1254486 w 1550220"/>
              <a:gd name="connsiteY146" fmla="*/ 712302 h 1405394"/>
              <a:gd name="connsiteX147" fmla="*/ 1254486 w 1550220"/>
              <a:gd name="connsiteY147" fmla="*/ 677306 h 1405394"/>
              <a:gd name="connsiteX148" fmla="*/ 209972 w 1550220"/>
              <a:gd name="connsiteY148" fmla="*/ 690634 h 1405394"/>
              <a:gd name="connsiteX149" fmla="*/ 210362 w 1550220"/>
              <a:gd name="connsiteY149" fmla="*/ 690634 h 1405394"/>
              <a:gd name="connsiteX150" fmla="*/ 210362 w 1550220"/>
              <a:gd name="connsiteY150" fmla="*/ 667329 h 1405394"/>
              <a:gd name="connsiteX151" fmla="*/ 186668 w 1550220"/>
              <a:gd name="connsiteY151" fmla="*/ 631553 h 1405394"/>
              <a:gd name="connsiteX152" fmla="*/ 152528 w 1550220"/>
              <a:gd name="connsiteY152" fmla="*/ 667485 h 1405394"/>
              <a:gd name="connsiteX153" fmla="*/ 152996 w 1550220"/>
              <a:gd name="connsiteY153" fmla="*/ 721889 h 1405394"/>
              <a:gd name="connsiteX154" fmla="*/ 181212 w 1550220"/>
              <a:gd name="connsiteY154" fmla="*/ 745116 h 1405394"/>
              <a:gd name="connsiteX155" fmla="*/ 209972 w 1550220"/>
              <a:gd name="connsiteY155" fmla="*/ 721733 h 1405394"/>
              <a:gd name="connsiteX156" fmla="*/ 209972 w 1550220"/>
              <a:gd name="connsiteY156" fmla="*/ 690634 h 1405394"/>
              <a:gd name="connsiteX157" fmla="*/ 1203044 w 1550220"/>
              <a:gd name="connsiteY157" fmla="*/ 925087 h 1405394"/>
              <a:gd name="connsiteX158" fmla="*/ 1202732 w 1550220"/>
              <a:gd name="connsiteY158" fmla="*/ 925087 h 1405394"/>
              <a:gd name="connsiteX159" fmla="*/ 1202966 w 1550220"/>
              <a:gd name="connsiteY159" fmla="*/ 956186 h 1405394"/>
              <a:gd name="connsiteX160" fmla="*/ 1221984 w 1550220"/>
              <a:gd name="connsiteY160" fmla="*/ 989935 h 1405394"/>
              <a:gd name="connsiteX161" fmla="*/ 1254720 w 1550220"/>
              <a:gd name="connsiteY161" fmla="*/ 955251 h 1405394"/>
              <a:gd name="connsiteX162" fmla="*/ 1254408 w 1550220"/>
              <a:gd name="connsiteY162" fmla="*/ 885258 h 1405394"/>
              <a:gd name="connsiteX163" fmla="*/ 1228454 w 1550220"/>
              <a:gd name="connsiteY163" fmla="*/ 858991 h 1405394"/>
              <a:gd name="connsiteX164" fmla="*/ 1203044 w 1550220"/>
              <a:gd name="connsiteY164" fmla="*/ 886271 h 1405394"/>
              <a:gd name="connsiteX165" fmla="*/ 1203044 w 1550220"/>
              <a:gd name="connsiteY165" fmla="*/ 925165 h 1405394"/>
              <a:gd name="connsiteX166" fmla="*/ 210284 w 1550220"/>
              <a:gd name="connsiteY166" fmla="*/ 905601 h 1405394"/>
              <a:gd name="connsiteX167" fmla="*/ 210284 w 1550220"/>
              <a:gd name="connsiteY167" fmla="*/ 886193 h 1405394"/>
              <a:gd name="connsiteX168" fmla="*/ 182147 w 1550220"/>
              <a:gd name="connsiteY168" fmla="*/ 850106 h 1405394"/>
              <a:gd name="connsiteX169" fmla="*/ 152451 w 1550220"/>
              <a:gd name="connsiteY169" fmla="*/ 884323 h 1405394"/>
              <a:gd name="connsiteX170" fmla="*/ 153386 w 1550220"/>
              <a:gd name="connsiteY170" fmla="*/ 938493 h 1405394"/>
              <a:gd name="connsiteX171" fmla="*/ 186356 w 1550220"/>
              <a:gd name="connsiteY171" fmla="*/ 963746 h 1405394"/>
              <a:gd name="connsiteX172" fmla="*/ 210128 w 1550220"/>
              <a:gd name="connsiteY172" fmla="*/ 936622 h 1405394"/>
              <a:gd name="connsiteX173" fmla="*/ 210128 w 1550220"/>
              <a:gd name="connsiteY173" fmla="*/ 905601 h 1405394"/>
              <a:gd name="connsiteX174" fmla="*/ 1202732 w 1550220"/>
              <a:gd name="connsiteY174" fmla="*/ 409338 h 1405394"/>
              <a:gd name="connsiteX175" fmla="*/ 1201875 w 1550220"/>
              <a:gd name="connsiteY175" fmla="*/ 409338 h 1405394"/>
              <a:gd name="connsiteX176" fmla="*/ 1205460 w 1550220"/>
              <a:gd name="connsiteY176" fmla="*/ 462963 h 1405394"/>
              <a:gd name="connsiteX177" fmla="*/ 1240379 w 1550220"/>
              <a:gd name="connsiteY177" fmla="*/ 488996 h 1405394"/>
              <a:gd name="connsiteX178" fmla="*/ 1254097 w 1550220"/>
              <a:gd name="connsiteY178" fmla="*/ 474810 h 1405394"/>
              <a:gd name="connsiteX179" fmla="*/ 1252304 w 1550220"/>
              <a:gd name="connsiteY179" fmla="*/ 382448 h 1405394"/>
              <a:gd name="connsiteX180" fmla="*/ 1214190 w 1550220"/>
              <a:gd name="connsiteY180" fmla="*/ 350803 h 1405394"/>
              <a:gd name="connsiteX181" fmla="*/ 1202966 w 1550220"/>
              <a:gd name="connsiteY181" fmla="*/ 386189 h 1405394"/>
              <a:gd name="connsiteX182" fmla="*/ 1202732 w 1550220"/>
              <a:gd name="connsiteY182" fmla="*/ 409260 h 14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550220" h="1405394">
                <a:moveTo>
                  <a:pt x="929" y="818850"/>
                </a:moveTo>
                <a:cubicBezTo>
                  <a:pt x="929" y="742232"/>
                  <a:pt x="1709" y="665537"/>
                  <a:pt x="618" y="588919"/>
                </a:cubicBezTo>
                <a:cubicBezTo>
                  <a:pt x="150" y="559534"/>
                  <a:pt x="11763" y="543166"/>
                  <a:pt x="39901" y="535138"/>
                </a:cubicBezTo>
                <a:cubicBezTo>
                  <a:pt x="93604" y="519783"/>
                  <a:pt x="146527" y="501934"/>
                  <a:pt x="200308" y="486891"/>
                </a:cubicBezTo>
                <a:cubicBezTo>
                  <a:pt x="225639" y="479798"/>
                  <a:pt x="236629" y="466392"/>
                  <a:pt x="235460" y="439658"/>
                </a:cubicBezTo>
                <a:cubicBezTo>
                  <a:pt x="233901" y="404661"/>
                  <a:pt x="235538" y="369509"/>
                  <a:pt x="235070" y="334435"/>
                </a:cubicBezTo>
                <a:cubicBezTo>
                  <a:pt x="234758" y="309571"/>
                  <a:pt x="245359" y="293515"/>
                  <a:pt x="267962" y="282369"/>
                </a:cubicBezTo>
                <a:cubicBezTo>
                  <a:pt x="454402" y="190864"/>
                  <a:pt x="640685" y="98813"/>
                  <a:pt x="826813" y="6373"/>
                </a:cubicBezTo>
                <a:cubicBezTo>
                  <a:pt x="848326" y="-4305"/>
                  <a:pt x="866097" y="-1032"/>
                  <a:pt x="884725" y="12219"/>
                </a:cubicBezTo>
                <a:cubicBezTo>
                  <a:pt x="1015747" y="105828"/>
                  <a:pt x="1146847" y="199360"/>
                  <a:pt x="1278337" y="292346"/>
                </a:cubicBezTo>
                <a:cubicBezTo>
                  <a:pt x="1299148" y="307077"/>
                  <a:pt x="1303980" y="326640"/>
                  <a:pt x="1303902" y="349790"/>
                </a:cubicBezTo>
                <a:cubicBezTo>
                  <a:pt x="1303746" y="397880"/>
                  <a:pt x="1303902" y="445893"/>
                  <a:pt x="1304136" y="493984"/>
                </a:cubicBezTo>
                <a:cubicBezTo>
                  <a:pt x="1304214" y="510274"/>
                  <a:pt x="1306241" y="530539"/>
                  <a:pt x="1328143" y="524382"/>
                </a:cubicBezTo>
                <a:cubicBezTo>
                  <a:pt x="1386522" y="507936"/>
                  <a:pt x="1429936" y="545349"/>
                  <a:pt x="1479664" y="560859"/>
                </a:cubicBezTo>
                <a:cubicBezTo>
                  <a:pt x="1533600" y="577617"/>
                  <a:pt x="1552696" y="609184"/>
                  <a:pt x="1549968" y="667018"/>
                </a:cubicBezTo>
                <a:cubicBezTo>
                  <a:pt x="1544824" y="774579"/>
                  <a:pt x="1547708" y="882608"/>
                  <a:pt x="1548955" y="990403"/>
                </a:cubicBezTo>
                <a:cubicBezTo>
                  <a:pt x="1549345" y="1021190"/>
                  <a:pt x="1540693" y="1041845"/>
                  <a:pt x="1511231" y="1055251"/>
                </a:cubicBezTo>
                <a:cubicBezTo>
                  <a:pt x="1481768" y="1068658"/>
                  <a:pt x="1454020" y="1085883"/>
                  <a:pt x="1426195" y="1102719"/>
                </a:cubicBezTo>
                <a:cubicBezTo>
                  <a:pt x="1399616" y="1118775"/>
                  <a:pt x="1372414" y="1128596"/>
                  <a:pt x="1341159" y="1119477"/>
                </a:cubicBezTo>
                <a:cubicBezTo>
                  <a:pt x="1316919" y="1112384"/>
                  <a:pt x="1304214" y="1120178"/>
                  <a:pt x="1302889" y="1146679"/>
                </a:cubicBezTo>
                <a:cubicBezTo>
                  <a:pt x="1301876" y="1166710"/>
                  <a:pt x="1288703" y="1177856"/>
                  <a:pt x="1271244" y="1187365"/>
                </a:cubicBezTo>
                <a:cubicBezTo>
                  <a:pt x="1147938" y="1254084"/>
                  <a:pt x="1024633" y="1320959"/>
                  <a:pt x="902418" y="1389705"/>
                </a:cubicBezTo>
                <a:cubicBezTo>
                  <a:pt x="870228" y="1407788"/>
                  <a:pt x="842558" y="1410360"/>
                  <a:pt x="807328" y="1396798"/>
                </a:cubicBezTo>
                <a:cubicBezTo>
                  <a:pt x="555416" y="1299447"/>
                  <a:pt x="302803" y="1203577"/>
                  <a:pt x="49878" y="1108876"/>
                </a:cubicBezTo>
                <a:cubicBezTo>
                  <a:pt x="13712" y="1095236"/>
                  <a:pt x="-1175" y="1075828"/>
                  <a:pt x="72" y="1037013"/>
                </a:cubicBezTo>
                <a:cubicBezTo>
                  <a:pt x="2488" y="964370"/>
                  <a:pt x="773" y="891571"/>
                  <a:pt x="851" y="818772"/>
                </a:cubicBezTo>
                <a:close/>
                <a:moveTo>
                  <a:pt x="726501" y="1110279"/>
                </a:moveTo>
                <a:cubicBezTo>
                  <a:pt x="726501" y="1051822"/>
                  <a:pt x="724396" y="993287"/>
                  <a:pt x="727280" y="934985"/>
                </a:cubicBezTo>
                <a:cubicBezTo>
                  <a:pt x="729073" y="897261"/>
                  <a:pt x="713406" y="883699"/>
                  <a:pt x="678332" y="882686"/>
                </a:cubicBezTo>
                <a:cubicBezTo>
                  <a:pt x="644660" y="881672"/>
                  <a:pt x="610833" y="879490"/>
                  <a:pt x="577396" y="875671"/>
                </a:cubicBezTo>
                <a:cubicBezTo>
                  <a:pt x="550817" y="872631"/>
                  <a:pt x="542711" y="884167"/>
                  <a:pt x="542867" y="908641"/>
                </a:cubicBezTo>
                <a:cubicBezTo>
                  <a:pt x="543413" y="1017761"/>
                  <a:pt x="543413" y="1126803"/>
                  <a:pt x="542945" y="1235923"/>
                </a:cubicBezTo>
                <a:cubicBezTo>
                  <a:pt x="542867" y="1257124"/>
                  <a:pt x="551051" y="1269673"/>
                  <a:pt x="571082" y="1276843"/>
                </a:cubicBezTo>
                <a:cubicBezTo>
                  <a:pt x="611379" y="1291341"/>
                  <a:pt x="651520" y="1306540"/>
                  <a:pt x="691270" y="1322440"/>
                </a:cubicBezTo>
                <a:cubicBezTo>
                  <a:pt x="717537" y="1332962"/>
                  <a:pt x="726968" y="1324077"/>
                  <a:pt x="726735" y="1297264"/>
                </a:cubicBezTo>
                <a:cubicBezTo>
                  <a:pt x="726111" y="1234910"/>
                  <a:pt x="726579" y="1172556"/>
                  <a:pt x="726579" y="1110279"/>
                </a:cubicBezTo>
                <a:close/>
                <a:moveTo>
                  <a:pt x="452921" y="1051276"/>
                </a:moveTo>
                <a:cubicBezTo>
                  <a:pt x="452921" y="1018930"/>
                  <a:pt x="452999" y="986584"/>
                  <a:pt x="452921" y="954159"/>
                </a:cubicBezTo>
                <a:cubicBezTo>
                  <a:pt x="452531" y="851586"/>
                  <a:pt x="461183" y="870760"/>
                  <a:pt x="366716" y="863044"/>
                </a:cubicBezTo>
                <a:cubicBezTo>
                  <a:pt x="338812" y="860784"/>
                  <a:pt x="329771" y="868734"/>
                  <a:pt x="330316" y="896170"/>
                </a:cubicBezTo>
                <a:cubicBezTo>
                  <a:pt x="331564" y="963435"/>
                  <a:pt x="330706" y="1030777"/>
                  <a:pt x="330706" y="1098120"/>
                </a:cubicBezTo>
                <a:cubicBezTo>
                  <a:pt x="330706" y="1191262"/>
                  <a:pt x="330940" y="1190560"/>
                  <a:pt x="418002" y="1218932"/>
                </a:cubicBezTo>
                <a:cubicBezTo>
                  <a:pt x="443178" y="1227116"/>
                  <a:pt x="454012" y="1223764"/>
                  <a:pt x="453310" y="1194925"/>
                </a:cubicBezTo>
                <a:cubicBezTo>
                  <a:pt x="452063" y="1147068"/>
                  <a:pt x="452999" y="1099133"/>
                  <a:pt x="452999" y="1051276"/>
                </a:cubicBezTo>
                <a:close/>
                <a:moveTo>
                  <a:pt x="797039" y="255946"/>
                </a:moveTo>
                <a:cubicBezTo>
                  <a:pt x="797039" y="223444"/>
                  <a:pt x="796883" y="200139"/>
                  <a:pt x="797039" y="176834"/>
                </a:cubicBezTo>
                <a:cubicBezTo>
                  <a:pt x="797195" y="155088"/>
                  <a:pt x="788777" y="150723"/>
                  <a:pt x="767966" y="157660"/>
                </a:cubicBezTo>
                <a:cubicBezTo>
                  <a:pt x="658456" y="194137"/>
                  <a:pt x="658301" y="193670"/>
                  <a:pt x="658301" y="308168"/>
                </a:cubicBezTo>
                <a:cubicBezTo>
                  <a:pt x="658301" y="313312"/>
                  <a:pt x="658301" y="318534"/>
                  <a:pt x="658301" y="323679"/>
                </a:cubicBezTo>
                <a:cubicBezTo>
                  <a:pt x="658456" y="379642"/>
                  <a:pt x="658690" y="380499"/>
                  <a:pt x="709977" y="363352"/>
                </a:cubicBezTo>
                <a:cubicBezTo>
                  <a:pt x="813641" y="328667"/>
                  <a:pt x="794701" y="354466"/>
                  <a:pt x="797039" y="255946"/>
                </a:cubicBezTo>
                <a:close/>
                <a:moveTo>
                  <a:pt x="797273" y="617758"/>
                </a:moveTo>
                <a:cubicBezTo>
                  <a:pt x="795558" y="508014"/>
                  <a:pt x="814031" y="515886"/>
                  <a:pt x="696726" y="537009"/>
                </a:cubicBezTo>
                <a:cubicBezTo>
                  <a:pt x="694154" y="537476"/>
                  <a:pt x="691660" y="538100"/>
                  <a:pt x="689088" y="538334"/>
                </a:cubicBezTo>
                <a:cubicBezTo>
                  <a:pt x="666640" y="540438"/>
                  <a:pt x="658067" y="553377"/>
                  <a:pt x="658378" y="575045"/>
                </a:cubicBezTo>
                <a:cubicBezTo>
                  <a:pt x="658924" y="608716"/>
                  <a:pt x="659781" y="642543"/>
                  <a:pt x="657989" y="676137"/>
                </a:cubicBezTo>
                <a:cubicBezTo>
                  <a:pt x="656352" y="707626"/>
                  <a:pt x="670070" y="716122"/>
                  <a:pt x="699766" y="715186"/>
                </a:cubicBezTo>
                <a:cubicBezTo>
                  <a:pt x="814420" y="711523"/>
                  <a:pt x="795402" y="715576"/>
                  <a:pt x="797273" y="617835"/>
                </a:cubicBezTo>
                <a:close/>
                <a:moveTo>
                  <a:pt x="916682" y="979257"/>
                </a:moveTo>
                <a:cubicBezTo>
                  <a:pt x="916682" y="990948"/>
                  <a:pt x="916682" y="1002640"/>
                  <a:pt x="916682" y="1014331"/>
                </a:cubicBezTo>
                <a:cubicBezTo>
                  <a:pt x="916837" y="1078478"/>
                  <a:pt x="926269" y="1084012"/>
                  <a:pt x="986207" y="1058759"/>
                </a:cubicBezTo>
                <a:cubicBezTo>
                  <a:pt x="1006160" y="1050341"/>
                  <a:pt x="1013798" y="1037636"/>
                  <a:pt x="1013175" y="1016904"/>
                </a:cubicBezTo>
                <a:cubicBezTo>
                  <a:pt x="1012396" y="990948"/>
                  <a:pt x="1013097" y="964993"/>
                  <a:pt x="1013097" y="938961"/>
                </a:cubicBezTo>
                <a:cubicBezTo>
                  <a:pt x="1013097" y="878165"/>
                  <a:pt x="1008498" y="875515"/>
                  <a:pt x="948404" y="886037"/>
                </a:cubicBezTo>
                <a:cubicBezTo>
                  <a:pt x="924008" y="890324"/>
                  <a:pt x="914889" y="901002"/>
                  <a:pt x="916526" y="924775"/>
                </a:cubicBezTo>
                <a:cubicBezTo>
                  <a:pt x="917773" y="942858"/>
                  <a:pt x="916759" y="961096"/>
                  <a:pt x="916682" y="979335"/>
                </a:cubicBezTo>
                <a:close/>
                <a:moveTo>
                  <a:pt x="916682" y="619940"/>
                </a:moveTo>
                <a:cubicBezTo>
                  <a:pt x="917773" y="720330"/>
                  <a:pt x="905692" y="710120"/>
                  <a:pt x="980829" y="716355"/>
                </a:cubicBezTo>
                <a:cubicBezTo>
                  <a:pt x="1004367" y="718304"/>
                  <a:pt x="1014188" y="711367"/>
                  <a:pt x="1013331" y="687127"/>
                </a:cubicBezTo>
                <a:cubicBezTo>
                  <a:pt x="1012162" y="654858"/>
                  <a:pt x="1013331" y="622590"/>
                  <a:pt x="1013019" y="590244"/>
                </a:cubicBezTo>
                <a:cubicBezTo>
                  <a:pt x="1012707" y="551116"/>
                  <a:pt x="989246" y="530851"/>
                  <a:pt x="941000" y="532020"/>
                </a:cubicBezTo>
                <a:cubicBezTo>
                  <a:pt x="900314" y="533034"/>
                  <a:pt x="921904" y="566159"/>
                  <a:pt x="917227" y="585177"/>
                </a:cubicBezTo>
                <a:cubicBezTo>
                  <a:pt x="914499" y="596089"/>
                  <a:pt x="916759" y="608326"/>
                  <a:pt x="916682" y="619940"/>
                </a:cubicBezTo>
                <a:close/>
                <a:moveTo>
                  <a:pt x="1013097" y="301777"/>
                </a:moveTo>
                <a:cubicBezTo>
                  <a:pt x="1011694" y="203257"/>
                  <a:pt x="1025178" y="230927"/>
                  <a:pt x="946923" y="179406"/>
                </a:cubicBezTo>
                <a:cubicBezTo>
                  <a:pt x="928139" y="167091"/>
                  <a:pt x="916292" y="164675"/>
                  <a:pt x="916759" y="193592"/>
                </a:cubicBezTo>
                <a:cubicBezTo>
                  <a:pt x="917383" y="236460"/>
                  <a:pt x="916214" y="279251"/>
                  <a:pt x="917149" y="322120"/>
                </a:cubicBezTo>
                <a:cubicBezTo>
                  <a:pt x="917695" y="345581"/>
                  <a:pt x="969605" y="386033"/>
                  <a:pt x="998132" y="380733"/>
                </a:cubicBezTo>
                <a:cubicBezTo>
                  <a:pt x="1029309" y="374887"/>
                  <a:pt x="1007407" y="346516"/>
                  <a:pt x="1012707" y="328979"/>
                </a:cubicBezTo>
                <a:cubicBezTo>
                  <a:pt x="1015202" y="320639"/>
                  <a:pt x="1013175" y="310896"/>
                  <a:pt x="1013175" y="301855"/>
                </a:cubicBezTo>
                <a:close/>
                <a:moveTo>
                  <a:pt x="547777" y="337475"/>
                </a:moveTo>
                <a:cubicBezTo>
                  <a:pt x="547777" y="337475"/>
                  <a:pt x="547544" y="337475"/>
                  <a:pt x="547388" y="337475"/>
                </a:cubicBezTo>
                <a:cubicBezTo>
                  <a:pt x="547388" y="319392"/>
                  <a:pt x="547699" y="301231"/>
                  <a:pt x="547232" y="283148"/>
                </a:cubicBezTo>
                <a:cubicBezTo>
                  <a:pt x="546998" y="274185"/>
                  <a:pt x="546764" y="264520"/>
                  <a:pt x="535384" y="261402"/>
                </a:cubicBezTo>
                <a:cubicBezTo>
                  <a:pt x="517380" y="256414"/>
                  <a:pt x="450193" y="297802"/>
                  <a:pt x="449413" y="316196"/>
                </a:cubicBezTo>
                <a:cubicBezTo>
                  <a:pt x="447854" y="349790"/>
                  <a:pt x="448556" y="383461"/>
                  <a:pt x="448790" y="417054"/>
                </a:cubicBezTo>
                <a:cubicBezTo>
                  <a:pt x="448790" y="427810"/>
                  <a:pt x="450660" y="437397"/>
                  <a:pt x="465314" y="438255"/>
                </a:cubicBezTo>
                <a:cubicBezTo>
                  <a:pt x="512157" y="441061"/>
                  <a:pt x="547621" y="408091"/>
                  <a:pt x="547777" y="360780"/>
                </a:cubicBezTo>
                <a:cubicBezTo>
                  <a:pt x="547777" y="352985"/>
                  <a:pt x="547777" y="345269"/>
                  <a:pt x="547777" y="337475"/>
                </a:cubicBezTo>
                <a:close/>
                <a:moveTo>
                  <a:pt x="448322" y="653455"/>
                </a:moveTo>
                <a:cubicBezTo>
                  <a:pt x="448322" y="735140"/>
                  <a:pt x="449102" y="734984"/>
                  <a:pt x="513327" y="725709"/>
                </a:cubicBezTo>
                <a:cubicBezTo>
                  <a:pt x="539360" y="721967"/>
                  <a:pt x="549024" y="710588"/>
                  <a:pt x="547933" y="685334"/>
                </a:cubicBezTo>
                <a:cubicBezTo>
                  <a:pt x="546764" y="657041"/>
                  <a:pt x="547855" y="628592"/>
                  <a:pt x="547466" y="600220"/>
                </a:cubicBezTo>
                <a:cubicBezTo>
                  <a:pt x="547310" y="587282"/>
                  <a:pt x="546920" y="574577"/>
                  <a:pt x="530006" y="570056"/>
                </a:cubicBezTo>
                <a:cubicBezTo>
                  <a:pt x="486280" y="558287"/>
                  <a:pt x="448556" y="585645"/>
                  <a:pt x="448244" y="630228"/>
                </a:cubicBezTo>
                <a:cubicBezTo>
                  <a:pt x="448244" y="637945"/>
                  <a:pt x="448244" y="645739"/>
                  <a:pt x="448244" y="653455"/>
                </a:cubicBezTo>
                <a:close/>
                <a:moveTo>
                  <a:pt x="1081141" y="344957"/>
                </a:moveTo>
                <a:cubicBezTo>
                  <a:pt x="1081141" y="344957"/>
                  <a:pt x="1081375" y="344957"/>
                  <a:pt x="1081453" y="344957"/>
                </a:cubicBezTo>
                <a:cubicBezTo>
                  <a:pt x="1081453" y="363040"/>
                  <a:pt x="1080830" y="381045"/>
                  <a:pt x="1081609" y="399127"/>
                </a:cubicBezTo>
                <a:cubicBezTo>
                  <a:pt x="1082934" y="432565"/>
                  <a:pt x="1112163" y="438723"/>
                  <a:pt x="1133909" y="439970"/>
                </a:cubicBezTo>
                <a:cubicBezTo>
                  <a:pt x="1160020" y="441373"/>
                  <a:pt x="1146691" y="414716"/>
                  <a:pt x="1148250" y="400686"/>
                </a:cubicBezTo>
                <a:cubicBezTo>
                  <a:pt x="1150900" y="376446"/>
                  <a:pt x="1151134" y="351738"/>
                  <a:pt x="1149965" y="327342"/>
                </a:cubicBezTo>
                <a:cubicBezTo>
                  <a:pt x="1148328" y="293904"/>
                  <a:pt x="1119333" y="277147"/>
                  <a:pt x="1095561" y="275978"/>
                </a:cubicBezTo>
                <a:cubicBezTo>
                  <a:pt x="1068437" y="274653"/>
                  <a:pt x="1086441" y="305908"/>
                  <a:pt x="1081531" y="321964"/>
                </a:cubicBezTo>
                <a:cubicBezTo>
                  <a:pt x="1079349" y="329057"/>
                  <a:pt x="1081141" y="337319"/>
                  <a:pt x="1081141" y="345035"/>
                </a:cubicBezTo>
                <a:close/>
                <a:moveTo>
                  <a:pt x="1081297" y="646752"/>
                </a:moveTo>
                <a:cubicBezTo>
                  <a:pt x="1081297" y="663588"/>
                  <a:pt x="1081609" y="680424"/>
                  <a:pt x="1081219" y="697259"/>
                </a:cubicBezTo>
                <a:cubicBezTo>
                  <a:pt x="1080518" y="724461"/>
                  <a:pt x="1097899" y="728203"/>
                  <a:pt x="1119567" y="729060"/>
                </a:cubicBezTo>
                <a:cubicBezTo>
                  <a:pt x="1142482" y="729917"/>
                  <a:pt x="1148796" y="717525"/>
                  <a:pt x="1148640" y="697727"/>
                </a:cubicBezTo>
                <a:cubicBezTo>
                  <a:pt x="1148406" y="669278"/>
                  <a:pt x="1148484" y="640751"/>
                  <a:pt x="1148484" y="612302"/>
                </a:cubicBezTo>
                <a:cubicBezTo>
                  <a:pt x="1148484" y="579020"/>
                  <a:pt x="1121048" y="575668"/>
                  <a:pt x="1099536" y="574109"/>
                </a:cubicBezTo>
                <a:cubicBezTo>
                  <a:pt x="1071554" y="572083"/>
                  <a:pt x="1084259" y="597804"/>
                  <a:pt x="1081687" y="611912"/>
                </a:cubicBezTo>
                <a:cubicBezTo>
                  <a:pt x="1079582" y="623136"/>
                  <a:pt x="1081297" y="635139"/>
                  <a:pt x="1081375" y="646752"/>
                </a:cubicBezTo>
                <a:close/>
                <a:moveTo>
                  <a:pt x="1081375" y="949483"/>
                </a:moveTo>
                <a:lnTo>
                  <a:pt x="1081063" y="949483"/>
                </a:lnTo>
                <a:cubicBezTo>
                  <a:pt x="1081063" y="961096"/>
                  <a:pt x="1080362" y="972788"/>
                  <a:pt x="1081219" y="984323"/>
                </a:cubicBezTo>
                <a:cubicBezTo>
                  <a:pt x="1082232" y="997729"/>
                  <a:pt x="1075218" y="1015267"/>
                  <a:pt x="1091664" y="1022515"/>
                </a:cubicBezTo>
                <a:cubicBezTo>
                  <a:pt x="1105304" y="1028517"/>
                  <a:pt x="1119177" y="1019320"/>
                  <a:pt x="1132272" y="1014175"/>
                </a:cubicBezTo>
                <a:cubicBezTo>
                  <a:pt x="1146691" y="1008486"/>
                  <a:pt x="1148952" y="995157"/>
                  <a:pt x="1149108" y="982063"/>
                </a:cubicBezTo>
                <a:cubicBezTo>
                  <a:pt x="1149497" y="956264"/>
                  <a:pt x="1149497" y="930465"/>
                  <a:pt x="1148484" y="904744"/>
                </a:cubicBezTo>
                <a:cubicBezTo>
                  <a:pt x="1147860" y="889233"/>
                  <a:pt x="1153472" y="867487"/>
                  <a:pt x="1126270" y="868968"/>
                </a:cubicBezTo>
                <a:cubicBezTo>
                  <a:pt x="1102654" y="870293"/>
                  <a:pt x="1078101" y="872241"/>
                  <a:pt x="1081141" y="906926"/>
                </a:cubicBezTo>
                <a:cubicBezTo>
                  <a:pt x="1082388" y="921034"/>
                  <a:pt x="1081375" y="935297"/>
                  <a:pt x="1081375" y="949483"/>
                </a:cubicBezTo>
                <a:close/>
                <a:moveTo>
                  <a:pt x="370301" y="671382"/>
                </a:moveTo>
                <a:cubicBezTo>
                  <a:pt x="369756" y="671382"/>
                  <a:pt x="369288" y="671382"/>
                  <a:pt x="368742" y="671382"/>
                </a:cubicBezTo>
                <a:cubicBezTo>
                  <a:pt x="368742" y="655794"/>
                  <a:pt x="369132" y="640283"/>
                  <a:pt x="368586" y="624772"/>
                </a:cubicBezTo>
                <a:cubicBezTo>
                  <a:pt x="368119" y="611756"/>
                  <a:pt x="362741" y="603260"/>
                  <a:pt x="347932" y="601623"/>
                </a:cubicBezTo>
                <a:cubicBezTo>
                  <a:pt x="314338" y="597882"/>
                  <a:pt x="294696" y="614562"/>
                  <a:pt x="294307" y="648701"/>
                </a:cubicBezTo>
                <a:cubicBezTo>
                  <a:pt x="294073" y="668109"/>
                  <a:pt x="294619" y="687594"/>
                  <a:pt x="293917" y="707002"/>
                </a:cubicBezTo>
                <a:cubicBezTo>
                  <a:pt x="292904" y="735062"/>
                  <a:pt x="310129" y="738101"/>
                  <a:pt x="332109" y="737166"/>
                </a:cubicBezTo>
                <a:cubicBezTo>
                  <a:pt x="352920" y="736231"/>
                  <a:pt x="372250" y="735296"/>
                  <a:pt x="370457" y="706379"/>
                </a:cubicBezTo>
                <a:cubicBezTo>
                  <a:pt x="369756" y="694765"/>
                  <a:pt x="370301" y="683074"/>
                  <a:pt x="370301" y="671382"/>
                </a:cubicBezTo>
                <a:close/>
                <a:moveTo>
                  <a:pt x="368898" y="401466"/>
                </a:moveTo>
                <a:cubicBezTo>
                  <a:pt x="368898" y="387202"/>
                  <a:pt x="369210" y="372939"/>
                  <a:pt x="368742" y="358675"/>
                </a:cubicBezTo>
                <a:cubicBezTo>
                  <a:pt x="368509" y="350725"/>
                  <a:pt x="366482" y="343086"/>
                  <a:pt x="357596" y="340125"/>
                </a:cubicBezTo>
                <a:cubicBezTo>
                  <a:pt x="340995" y="334591"/>
                  <a:pt x="295866" y="362650"/>
                  <a:pt x="294619" y="381434"/>
                </a:cubicBezTo>
                <a:cubicBezTo>
                  <a:pt x="292904" y="408559"/>
                  <a:pt x="293917" y="435839"/>
                  <a:pt x="294151" y="463041"/>
                </a:cubicBezTo>
                <a:cubicBezTo>
                  <a:pt x="294307" y="482449"/>
                  <a:pt x="303738" y="486579"/>
                  <a:pt x="322210" y="482526"/>
                </a:cubicBezTo>
                <a:cubicBezTo>
                  <a:pt x="365313" y="473017"/>
                  <a:pt x="369366" y="467250"/>
                  <a:pt x="368898" y="401466"/>
                </a:cubicBezTo>
                <a:close/>
                <a:moveTo>
                  <a:pt x="1254486" y="677306"/>
                </a:moveTo>
                <a:cubicBezTo>
                  <a:pt x="1254486" y="677306"/>
                  <a:pt x="1254253" y="677306"/>
                  <a:pt x="1254097" y="677306"/>
                </a:cubicBezTo>
                <a:cubicBezTo>
                  <a:pt x="1254097" y="661795"/>
                  <a:pt x="1254642" y="646207"/>
                  <a:pt x="1253941" y="630696"/>
                </a:cubicBezTo>
                <a:cubicBezTo>
                  <a:pt x="1253083" y="611990"/>
                  <a:pt x="1238196" y="609262"/>
                  <a:pt x="1223933" y="606222"/>
                </a:cubicBezTo>
                <a:cubicBezTo>
                  <a:pt x="1210527" y="603338"/>
                  <a:pt x="1203746" y="610119"/>
                  <a:pt x="1203590" y="622512"/>
                </a:cubicBezTo>
                <a:cubicBezTo>
                  <a:pt x="1203278" y="653533"/>
                  <a:pt x="1203044" y="684633"/>
                  <a:pt x="1204447" y="715654"/>
                </a:cubicBezTo>
                <a:cubicBezTo>
                  <a:pt x="1205149" y="731398"/>
                  <a:pt x="1217308" y="736621"/>
                  <a:pt x="1231883" y="736932"/>
                </a:cubicBezTo>
                <a:cubicBezTo>
                  <a:pt x="1248952" y="737244"/>
                  <a:pt x="1254486" y="727423"/>
                  <a:pt x="1254486" y="712302"/>
                </a:cubicBezTo>
                <a:cubicBezTo>
                  <a:pt x="1254486" y="700611"/>
                  <a:pt x="1254486" y="688997"/>
                  <a:pt x="1254486" y="677306"/>
                </a:cubicBezTo>
                <a:close/>
                <a:moveTo>
                  <a:pt x="209972" y="690634"/>
                </a:moveTo>
                <a:cubicBezTo>
                  <a:pt x="209972" y="690634"/>
                  <a:pt x="210206" y="690634"/>
                  <a:pt x="210362" y="690634"/>
                </a:cubicBezTo>
                <a:cubicBezTo>
                  <a:pt x="210362" y="682840"/>
                  <a:pt x="210596" y="675046"/>
                  <a:pt x="210362" y="667329"/>
                </a:cubicBezTo>
                <a:cubicBezTo>
                  <a:pt x="209817" y="650649"/>
                  <a:pt x="212545" y="631787"/>
                  <a:pt x="186668" y="631553"/>
                </a:cubicBezTo>
                <a:cubicBezTo>
                  <a:pt x="162115" y="631320"/>
                  <a:pt x="151281" y="642933"/>
                  <a:pt x="152528" y="667485"/>
                </a:cubicBezTo>
                <a:cubicBezTo>
                  <a:pt x="153464" y="685568"/>
                  <a:pt x="152918" y="703729"/>
                  <a:pt x="152996" y="721889"/>
                </a:cubicBezTo>
                <a:cubicBezTo>
                  <a:pt x="153074" y="740985"/>
                  <a:pt x="164610" y="745584"/>
                  <a:pt x="181212" y="745116"/>
                </a:cubicBezTo>
                <a:cubicBezTo>
                  <a:pt x="197190" y="744727"/>
                  <a:pt x="209661" y="740907"/>
                  <a:pt x="209972" y="721733"/>
                </a:cubicBezTo>
                <a:cubicBezTo>
                  <a:pt x="210128" y="711367"/>
                  <a:pt x="209972" y="701001"/>
                  <a:pt x="209972" y="690634"/>
                </a:cubicBezTo>
                <a:close/>
                <a:moveTo>
                  <a:pt x="1203044" y="925087"/>
                </a:moveTo>
                <a:cubicBezTo>
                  <a:pt x="1203044" y="925087"/>
                  <a:pt x="1202888" y="925087"/>
                  <a:pt x="1202732" y="925087"/>
                </a:cubicBezTo>
                <a:cubicBezTo>
                  <a:pt x="1202732" y="935453"/>
                  <a:pt x="1201641" y="945975"/>
                  <a:pt x="1202966" y="956186"/>
                </a:cubicBezTo>
                <a:cubicBezTo>
                  <a:pt x="1204759" y="969670"/>
                  <a:pt x="1196185" y="991104"/>
                  <a:pt x="1221984" y="989935"/>
                </a:cubicBezTo>
                <a:cubicBezTo>
                  <a:pt x="1242483" y="989000"/>
                  <a:pt x="1255656" y="978711"/>
                  <a:pt x="1254720" y="955251"/>
                </a:cubicBezTo>
                <a:cubicBezTo>
                  <a:pt x="1253785" y="931946"/>
                  <a:pt x="1254486" y="908641"/>
                  <a:pt x="1254408" y="885258"/>
                </a:cubicBezTo>
                <a:cubicBezTo>
                  <a:pt x="1254408" y="868110"/>
                  <a:pt x="1246614" y="858679"/>
                  <a:pt x="1228454" y="858991"/>
                </a:cubicBezTo>
                <a:cubicBezTo>
                  <a:pt x="1210215" y="859303"/>
                  <a:pt x="1203200" y="869513"/>
                  <a:pt x="1203044" y="886271"/>
                </a:cubicBezTo>
                <a:cubicBezTo>
                  <a:pt x="1202888" y="899210"/>
                  <a:pt x="1203044" y="912148"/>
                  <a:pt x="1203044" y="925165"/>
                </a:cubicBezTo>
                <a:close/>
                <a:moveTo>
                  <a:pt x="210284" y="905601"/>
                </a:moveTo>
                <a:cubicBezTo>
                  <a:pt x="210284" y="899132"/>
                  <a:pt x="210050" y="892662"/>
                  <a:pt x="210284" y="886193"/>
                </a:cubicBezTo>
                <a:cubicBezTo>
                  <a:pt x="211220" y="866084"/>
                  <a:pt x="208024" y="850729"/>
                  <a:pt x="182147" y="850106"/>
                </a:cubicBezTo>
                <a:cubicBezTo>
                  <a:pt x="156426" y="849404"/>
                  <a:pt x="151749" y="863434"/>
                  <a:pt x="152451" y="884323"/>
                </a:cubicBezTo>
                <a:cubicBezTo>
                  <a:pt x="153074" y="902405"/>
                  <a:pt x="152295" y="920488"/>
                  <a:pt x="153386" y="938493"/>
                </a:cubicBezTo>
                <a:cubicBezTo>
                  <a:pt x="154633" y="958680"/>
                  <a:pt x="169832" y="962655"/>
                  <a:pt x="186356" y="963746"/>
                </a:cubicBezTo>
                <a:cubicBezTo>
                  <a:pt x="205997" y="965071"/>
                  <a:pt x="210284" y="952756"/>
                  <a:pt x="210128" y="936622"/>
                </a:cubicBezTo>
                <a:cubicBezTo>
                  <a:pt x="210050" y="926256"/>
                  <a:pt x="210128" y="915967"/>
                  <a:pt x="210128" y="905601"/>
                </a:cubicBezTo>
                <a:close/>
                <a:moveTo>
                  <a:pt x="1202732" y="409338"/>
                </a:moveTo>
                <a:cubicBezTo>
                  <a:pt x="1202732" y="409338"/>
                  <a:pt x="1202109" y="409338"/>
                  <a:pt x="1201875" y="409338"/>
                </a:cubicBezTo>
                <a:cubicBezTo>
                  <a:pt x="1202888" y="427265"/>
                  <a:pt x="1202031" y="445504"/>
                  <a:pt x="1205460" y="462963"/>
                </a:cubicBezTo>
                <a:cubicBezTo>
                  <a:pt x="1208890" y="480188"/>
                  <a:pt x="1224946" y="485956"/>
                  <a:pt x="1240379" y="488996"/>
                </a:cubicBezTo>
                <a:cubicBezTo>
                  <a:pt x="1250044" y="490944"/>
                  <a:pt x="1254175" y="483384"/>
                  <a:pt x="1254097" y="474810"/>
                </a:cubicBezTo>
                <a:cubicBezTo>
                  <a:pt x="1254019" y="444023"/>
                  <a:pt x="1255266" y="413001"/>
                  <a:pt x="1252304" y="382448"/>
                </a:cubicBezTo>
                <a:cubicBezTo>
                  <a:pt x="1250356" y="362183"/>
                  <a:pt x="1231337" y="349478"/>
                  <a:pt x="1214190" y="350803"/>
                </a:cubicBezTo>
                <a:cubicBezTo>
                  <a:pt x="1195328" y="352206"/>
                  <a:pt x="1205149" y="373562"/>
                  <a:pt x="1202966" y="386189"/>
                </a:cubicBezTo>
                <a:cubicBezTo>
                  <a:pt x="1201641" y="393671"/>
                  <a:pt x="1202732" y="401544"/>
                  <a:pt x="1202732" y="40926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79" name="Forma libre: forma 78">
            <a:extLst>
              <a:ext uri="{FF2B5EF4-FFF2-40B4-BE49-F238E27FC236}">
                <a16:creationId xmlns:a16="http://schemas.microsoft.com/office/drawing/2014/main" id="{56F3B949-EBB2-4939-A2AE-15ECF18736EE}"/>
              </a:ext>
            </a:extLst>
          </p:cNvPr>
          <p:cNvSpPr/>
          <p:nvPr/>
        </p:nvSpPr>
        <p:spPr>
          <a:xfrm>
            <a:off x="10308945" y="5111067"/>
            <a:ext cx="1439726" cy="1414468"/>
          </a:xfrm>
          <a:custGeom>
            <a:avLst/>
            <a:gdLst>
              <a:gd name="connsiteX0" fmla="*/ 717059 w 1439726"/>
              <a:gd name="connsiteY0" fmla="*/ 1414232 h 1414468"/>
              <a:gd name="connsiteX1" fmla="*/ 50802 w 1439726"/>
              <a:gd name="connsiteY1" fmla="*/ 1414232 h 1414468"/>
              <a:gd name="connsiteX2" fmla="*/ 139 w 1439726"/>
              <a:gd name="connsiteY2" fmla="*/ 1362712 h 1414468"/>
              <a:gd name="connsiteX3" fmla="*/ 38877 w 1439726"/>
              <a:gd name="connsiteY3" fmla="*/ 1326157 h 1414468"/>
              <a:gd name="connsiteX4" fmla="*/ 123366 w 1439726"/>
              <a:gd name="connsiteY4" fmla="*/ 1236444 h 1414468"/>
              <a:gd name="connsiteX5" fmla="*/ 123366 w 1439726"/>
              <a:gd name="connsiteY5" fmla="*/ 59817 h 1414468"/>
              <a:gd name="connsiteX6" fmla="*/ 184318 w 1439726"/>
              <a:gd name="connsiteY6" fmla="*/ 35 h 1414468"/>
              <a:gd name="connsiteX7" fmla="*/ 624540 w 1439726"/>
              <a:gd name="connsiteY7" fmla="*/ 35 h 1414468"/>
              <a:gd name="connsiteX8" fmla="*/ 680114 w 1439726"/>
              <a:gd name="connsiteY8" fmla="*/ 57245 h 1414468"/>
              <a:gd name="connsiteX9" fmla="*/ 679724 w 1439726"/>
              <a:gd name="connsiteY9" fmla="*/ 1280638 h 1414468"/>
              <a:gd name="connsiteX10" fmla="*/ 722592 w 1439726"/>
              <a:gd name="connsiteY10" fmla="*/ 1326001 h 1414468"/>
              <a:gd name="connsiteX11" fmla="*/ 747378 w 1439726"/>
              <a:gd name="connsiteY11" fmla="*/ 1301604 h 1414468"/>
              <a:gd name="connsiteX12" fmla="*/ 748158 w 1439726"/>
              <a:gd name="connsiteY12" fmla="*/ 1262633 h 1414468"/>
              <a:gd name="connsiteX13" fmla="*/ 748158 w 1439726"/>
              <a:gd name="connsiteY13" fmla="*/ 323654 h 1414468"/>
              <a:gd name="connsiteX14" fmla="*/ 798743 w 1439726"/>
              <a:gd name="connsiteY14" fmla="*/ 271354 h 1414468"/>
              <a:gd name="connsiteX15" fmla="*/ 1262347 w 1439726"/>
              <a:gd name="connsiteY15" fmla="*/ 270263 h 1414468"/>
              <a:gd name="connsiteX16" fmla="*/ 1308490 w 1439726"/>
              <a:gd name="connsiteY16" fmla="*/ 316873 h 1414468"/>
              <a:gd name="connsiteX17" fmla="*/ 1308490 w 1439726"/>
              <a:gd name="connsiteY17" fmla="*/ 729893 h 1414468"/>
              <a:gd name="connsiteX18" fmla="*/ 1308568 w 1439726"/>
              <a:gd name="connsiteY18" fmla="*/ 1275338 h 1414468"/>
              <a:gd name="connsiteX19" fmla="*/ 1358763 w 1439726"/>
              <a:gd name="connsiteY19" fmla="*/ 1326313 h 1414468"/>
              <a:gd name="connsiteX20" fmla="*/ 1386043 w 1439726"/>
              <a:gd name="connsiteY20" fmla="*/ 1326313 h 1414468"/>
              <a:gd name="connsiteX21" fmla="*/ 1433978 w 1439726"/>
              <a:gd name="connsiteY21" fmla="*/ 1397085 h 1414468"/>
              <a:gd name="connsiteX22" fmla="*/ 1391031 w 1439726"/>
              <a:gd name="connsiteY22" fmla="*/ 1413999 h 1414468"/>
              <a:gd name="connsiteX23" fmla="*/ 865072 w 1439726"/>
              <a:gd name="connsiteY23" fmla="*/ 1414232 h 1414468"/>
              <a:gd name="connsiteX24" fmla="*/ 717059 w 1439726"/>
              <a:gd name="connsiteY24" fmla="*/ 1414232 h 1414468"/>
              <a:gd name="connsiteX25" fmla="*/ 1220492 w 1439726"/>
              <a:gd name="connsiteY25" fmla="*/ 1190302 h 1414468"/>
              <a:gd name="connsiteX26" fmla="*/ 1220804 w 1439726"/>
              <a:gd name="connsiteY26" fmla="*/ 1093419 h 1414468"/>
              <a:gd name="connsiteX27" fmla="*/ 1188224 w 1439726"/>
              <a:gd name="connsiteY27" fmla="*/ 1057565 h 1414468"/>
              <a:gd name="connsiteX28" fmla="*/ 1148317 w 1439726"/>
              <a:gd name="connsiteY28" fmla="*/ 1091236 h 1414468"/>
              <a:gd name="connsiteX29" fmla="*/ 1148317 w 1439726"/>
              <a:gd name="connsiteY29" fmla="*/ 1292797 h 1414468"/>
              <a:gd name="connsiteX30" fmla="*/ 1183469 w 1439726"/>
              <a:gd name="connsiteY30" fmla="*/ 1326624 h 1414468"/>
              <a:gd name="connsiteX31" fmla="*/ 1220804 w 1439726"/>
              <a:gd name="connsiteY31" fmla="*/ 1291082 h 1414468"/>
              <a:gd name="connsiteX32" fmla="*/ 1220492 w 1439726"/>
              <a:gd name="connsiteY32" fmla="*/ 1190302 h 1414468"/>
              <a:gd name="connsiteX33" fmla="*/ 1064606 w 1439726"/>
              <a:gd name="connsiteY33" fmla="*/ 1193108 h 1414468"/>
              <a:gd name="connsiteX34" fmla="*/ 1064840 w 1439726"/>
              <a:gd name="connsiteY34" fmla="*/ 1092016 h 1414468"/>
              <a:gd name="connsiteX35" fmla="*/ 1029298 w 1439726"/>
              <a:gd name="connsiteY35" fmla="*/ 1058267 h 1414468"/>
              <a:gd name="connsiteX36" fmla="*/ 992119 w 1439726"/>
              <a:gd name="connsiteY36" fmla="*/ 1091236 h 1414468"/>
              <a:gd name="connsiteX37" fmla="*/ 992119 w 1439726"/>
              <a:gd name="connsiteY37" fmla="*/ 1293421 h 1414468"/>
              <a:gd name="connsiteX38" fmla="*/ 1028051 w 1439726"/>
              <a:gd name="connsiteY38" fmla="*/ 1326468 h 1414468"/>
              <a:gd name="connsiteX39" fmla="*/ 1064762 w 1439726"/>
              <a:gd name="connsiteY39" fmla="*/ 1294200 h 1414468"/>
              <a:gd name="connsiteX40" fmla="*/ 1064528 w 1439726"/>
              <a:gd name="connsiteY40" fmla="*/ 1193108 h 1414468"/>
              <a:gd name="connsiteX41" fmla="*/ 836623 w 1439726"/>
              <a:gd name="connsiteY41" fmla="*/ 1190302 h 1414468"/>
              <a:gd name="connsiteX42" fmla="*/ 836389 w 1439726"/>
              <a:gd name="connsiteY42" fmla="*/ 1295057 h 1414468"/>
              <a:gd name="connsiteX43" fmla="*/ 869749 w 1439726"/>
              <a:gd name="connsiteY43" fmla="*/ 1326313 h 1414468"/>
              <a:gd name="connsiteX44" fmla="*/ 904277 w 1439726"/>
              <a:gd name="connsiteY44" fmla="*/ 1295291 h 1414468"/>
              <a:gd name="connsiteX45" fmla="*/ 904200 w 1439726"/>
              <a:gd name="connsiteY45" fmla="*/ 1089677 h 1414468"/>
              <a:gd name="connsiteX46" fmla="*/ 870450 w 1439726"/>
              <a:gd name="connsiteY46" fmla="*/ 1057877 h 1414468"/>
              <a:gd name="connsiteX47" fmla="*/ 836311 w 1439726"/>
              <a:gd name="connsiteY47" fmla="*/ 1089522 h 1414468"/>
              <a:gd name="connsiteX48" fmla="*/ 836545 w 1439726"/>
              <a:gd name="connsiteY48" fmla="*/ 1190380 h 1414468"/>
              <a:gd name="connsiteX49" fmla="*/ 435918 w 1439726"/>
              <a:gd name="connsiteY49" fmla="*/ 1192562 h 1414468"/>
              <a:gd name="connsiteX50" fmla="*/ 435996 w 1439726"/>
              <a:gd name="connsiteY50" fmla="*/ 1091392 h 1414468"/>
              <a:gd name="connsiteX51" fmla="*/ 404819 w 1439726"/>
              <a:gd name="connsiteY51" fmla="*/ 1058656 h 1414468"/>
              <a:gd name="connsiteX52" fmla="*/ 367640 w 1439726"/>
              <a:gd name="connsiteY52" fmla="*/ 1090301 h 1414468"/>
              <a:gd name="connsiteX53" fmla="*/ 367718 w 1439726"/>
              <a:gd name="connsiteY53" fmla="*/ 1292719 h 1414468"/>
              <a:gd name="connsiteX54" fmla="*/ 399051 w 1439726"/>
              <a:gd name="connsiteY54" fmla="*/ 1326546 h 1414468"/>
              <a:gd name="connsiteX55" fmla="*/ 435996 w 1439726"/>
              <a:gd name="connsiteY55" fmla="*/ 1293810 h 1414468"/>
              <a:gd name="connsiteX56" fmla="*/ 435840 w 1439726"/>
              <a:gd name="connsiteY56" fmla="*/ 1192640 h 1414468"/>
              <a:gd name="connsiteX57" fmla="*/ 524072 w 1439726"/>
              <a:gd name="connsiteY57" fmla="*/ 1193810 h 1414468"/>
              <a:gd name="connsiteX58" fmla="*/ 523838 w 1439726"/>
              <a:gd name="connsiteY58" fmla="*/ 1291004 h 1414468"/>
              <a:gd name="connsiteX59" fmla="*/ 557509 w 1439726"/>
              <a:gd name="connsiteY59" fmla="*/ 1326468 h 1414468"/>
              <a:gd name="connsiteX60" fmla="*/ 592583 w 1439726"/>
              <a:gd name="connsiteY60" fmla="*/ 1291706 h 1414468"/>
              <a:gd name="connsiteX61" fmla="*/ 592505 w 1439726"/>
              <a:gd name="connsiteY61" fmla="*/ 1093497 h 1414468"/>
              <a:gd name="connsiteX62" fmla="*/ 560549 w 1439726"/>
              <a:gd name="connsiteY62" fmla="*/ 1059592 h 1414468"/>
              <a:gd name="connsiteX63" fmla="*/ 523838 w 1439726"/>
              <a:gd name="connsiteY63" fmla="*/ 1092795 h 1414468"/>
              <a:gd name="connsiteX64" fmla="*/ 524072 w 1439726"/>
              <a:gd name="connsiteY64" fmla="*/ 1193810 h 1414468"/>
              <a:gd name="connsiteX65" fmla="*/ 211988 w 1439726"/>
              <a:gd name="connsiteY65" fmla="*/ 1193965 h 1414468"/>
              <a:gd name="connsiteX66" fmla="*/ 211754 w 1439726"/>
              <a:gd name="connsiteY66" fmla="*/ 1291238 h 1414468"/>
              <a:gd name="connsiteX67" fmla="*/ 245581 w 1439726"/>
              <a:gd name="connsiteY67" fmla="*/ 1326546 h 1414468"/>
              <a:gd name="connsiteX68" fmla="*/ 279720 w 1439726"/>
              <a:gd name="connsiteY68" fmla="*/ 1291160 h 1414468"/>
              <a:gd name="connsiteX69" fmla="*/ 279486 w 1439726"/>
              <a:gd name="connsiteY69" fmla="*/ 1092795 h 1414468"/>
              <a:gd name="connsiteX70" fmla="*/ 252830 w 1439726"/>
              <a:gd name="connsiteY70" fmla="*/ 1060293 h 1414468"/>
              <a:gd name="connsiteX71" fmla="*/ 211754 w 1439726"/>
              <a:gd name="connsiteY71" fmla="*/ 1092873 h 1414468"/>
              <a:gd name="connsiteX72" fmla="*/ 211988 w 1439726"/>
              <a:gd name="connsiteY72" fmla="*/ 1193965 h 1414468"/>
              <a:gd name="connsiteX73" fmla="*/ 435684 w 1439726"/>
              <a:gd name="connsiteY73" fmla="*/ 178914 h 1414468"/>
              <a:gd name="connsiteX74" fmla="*/ 435684 w 1439726"/>
              <a:gd name="connsiteY74" fmla="*/ 116871 h 1414468"/>
              <a:gd name="connsiteX75" fmla="*/ 399519 w 1439726"/>
              <a:gd name="connsiteY75" fmla="*/ 88110 h 1414468"/>
              <a:gd name="connsiteX76" fmla="*/ 367874 w 1439726"/>
              <a:gd name="connsiteY76" fmla="*/ 117183 h 1414468"/>
              <a:gd name="connsiteX77" fmla="*/ 367874 w 1439726"/>
              <a:gd name="connsiteY77" fmla="*/ 237371 h 1414468"/>
              <a:gd name="connsiteX78" fmla="*/ 399752 w 1439726"/>
              <a:gd name="connsiteY78" fmla="*/ 271276 h 1414468"/>
              <a:gd name="connsiteX79" fmla="*/ 435918 w 1439726"/>
              <a:gd name="connsiteY79" fmla="*/ 237060 h 1414468"/>
              <a:gd name="connsiteX80" fmla="*/ 435762 w 1439726"/>
              <a:gd name="connsiteY80" fmla="*/ 178914 h 1414468"/>
              <a:gd name="connsiteX81" fmla="*/ 211988 w 1439726"/>
              <a:gd name="connsiteY81" fmla="*/ 179538 h 1414468"/>
              <a:gd name="connsiteX82" fmla="*/ 211988 w 1439726"/>
              <a:gd name="connsiteY82" fmla="*/ 237917 h 1414468"/>
              <a:gd name="connsiteX83" fmla="*/ 237943 w 1439726"/>
              <a:gd name="connsiteY83" fmla="*/ 271043 h 1414468"/>
              <a:gd name="connsiteX84" fmla="*/ 279643 w 1439726"/>
              <a:gd name="connsiteY84" fmla="*/ 238150 h 1414468"/>
              <a:gd name="connsiteX85" fmla="*/ 279876 w 1439726"/>
              <a:gd name="connsiteY85" fmla="*/ 125367 h 1414468"/>
              <a:gd name="connsiteX86" fmla="*/ 243866 w 1439726"/>
              <a:gd name="connsiteY86" fmla="*/ 87955 h 1414468"/>
              <a:gd name="connsiteX87" fmla="*/ 211910 w 1439726"/>
              <a:gd name="connsiteY87" fmla="*/ 125133 h 1414468"/>
              <a:gd name="connsiteX88" fmla="*/ 212066 w 1439726"/>
              <a:gd name="connsiteY88" fmla="*/ 179616 h 1414468"/>
              <a:gd name="connsiteX89" fmla="*/ 523994 w 1439726"/>
              <a:gd name="connsiteY89" fmla="*/ 180005 h 1414468"/>
              <a:gd name="connsiteX90" fmla="*/ 523838 w 1439726"/>
              <a:gd name="connsiteY90" fmla="*/ 230356 h 1414468"/>
              <a:gd name="connsiteX91" fmla="*/ 555794 w 1439726"/>
              <a:gd name="connsiteY91" fmla="*/ 269640 h 1414468"/>
              <a:gd name="connsiteX92" fmla="*/ 592583 w 1439726"/>
              <a:gd name="connsiteY92" fmla="*/ 232227 h 1414468"/>
              <a:gd name="connsiteX93" fmla="*/ 592505 w 1439726"/>
              <a:gd name="connsiteY93" fmla="*/ 123730 h 1414468"/>
              <a:gd name="connsiteX94" fmla="*/ 554859 w 1439726"/>
              <a:gd name="connsiteY94" fmla="*/ 87877 h 1414468"/>
              <a:gd name="connsiteX95" fmla="*/ 523916 w 1439726"/>
              <a:gd name="connsiteY95" fmla="*/ 125679 h 1414468"/>
              <a:gd name="connsiteX96" fmla="*/ 523994 w 1439726"/>
              <a:gd name="connsiteY96" fmla="*/ 179927 h 1414468"/>
              <a:gd name="connsiteX97" fmla="*/ 1220492 w 1439726"/>
              <a:gd name="connsiteY97" fmla="*/ 901289 h 1414468"/>
              <a:gd name="connsiteX98" fmla="*/ 1220648 w 1439726"/>
              <a:gd name="connsiteY98" fmla="*/ 854913 h 1414468"/>
              <a:gd name="connsiteX99" fmla="*/ 1185807 w 1439726"/>
              <a:gd name="connsiteY99" fmla="*/ 821554 h 1414468"/>
              <a:gd name="connsiteX100" fmla="*/ 1148239 w 1439726"/>
              <a:gd name="connsiteY100" fmla="*/ 856239 h 1414468"/>
              <a:gd name="connsiteX101" fmla="*/ 1148473 w 1439726"/>
              <a:gd name="connsiteY101" fmla="*/ 937455 h 1414468"/>
              <a:gd name="connsiteX102" fmla="*/ 1185885 w 1439726"/>
              <a:gd name="connsiteY102" fmla="*/ 973387 h 1414468"/>
              <a:gd name="connsiteX103" fmla="*/ 1220726 w 1439726"/>
              <a:gd name="connsiteY103" fmla="*/ 936130 h 1414468"/>
              <a:gd name="connsiteX104" fmla="*/ 1220492 w 1439726"/>
              <a:gd name="connsiteY104" fmla="*/ 901289 h 1414468"/>
              <a:gd name="connsiteX105" fmla="*/ 992509 w 1439726"/>
              <a:gd name="connsiteY105" fmla="*/ 897314 h 1414468"/>
              <a:gd name="connsiteX106" fmla="*/ 992353 w 1439726"/>
              <a:gd name="connsiteY106" fmla="*/ 939793 h 1414468"/>
              <a:gd name="connsiteX107" fmla="*/ 1022907 w 1439726"/>
              <a:gd name="connsiteY107" fmla="*/ 972919 h 1414468"/>
              <a:gd name="connsiteX108" fmla="*/ 1064528 w 1439726"/>
              <a:gd name="connsiteY108" fmla="*/ 940729 h 1414468"/>
              <a:gd name="connsiteX109" fmla="*/ 1065074 w 1439726"/>
              <a:gd name="connsiteY109" fmla="*/ 863487 h 1414468"/>
              <a:gd name="connsiteX110" fmla="*/ 1027194 w 1439726"/>
              <a:gd name="connsiteY110" fmla="*/ 821086 h 1414468"/>
              <a:gd name="connsiteX111" fmla="*/ 992353 w 1439726"/>
              <a:gd name="connsiteY111" fmla="*/ 862474 h 1414468"/>
              <a:gd name="connsiteX112" fmla="*/ 992509 w 1439726"/>
              <a:gd name="connsiteY112" fmla="*/ 897237 h 1414468"/>
              <a:gd name="connsiteX113" fmla="*/ 992509 w 1439726"/>
              <a:gd name="connsiteY113" fmla="*/ 660679 h 1414468"/>
              <a:gd name="connsiteX114" fmla="*/ 992665 w 1439726"/>
              <a:gd name="connsiteY114" fmla="*/ 660679 h 1414468"/>
              <a:gd name="connsiteX115" fmla="*/ 992509 w 1439726"/>
              <a:gd name="connsiteY115" fmla="*/ 703236 h 1414468"/>
              <a:gd name="connsiteX116" fmla="*/ 1026414 w 1439726"/>
              <a:gd name="connsiteY116" fmla="*/ 733634 h 1414468"/>
              <a:gd name="connsiteX117" fmla="*/ 1064684 w 1439726"/>
              <a:gd name="connsiteY117" fmla="*/ 702691 h 1414468"/>
              <a:gd name="connsiteX118" fmla="*/ 1064606 w 1439726"/>
              <a:gd name="connsiteY118" fmla="*/ 621396 h 1414468"/>
              <a:gd name="connsiteX119" fmla="*/ 1027739 w 1439726"/>
              <a:gd name="connsiteY119" fmla="*/ 588504 h 1414468"/>
              <a:gd name="connsiteX120" fmla="*/ 992431 w 1439726"/>
              <a:gd name="connsiteY120" fmla="*/ 621942 h 1414468"/>
              <a:gd name="connsiteX121" fmla="*/ 992587 w 1439726"/>
              <a:gd name="connsiteY121" fmla="*/ 660679 h 1414468"/>
              <a:gd name="connsiteX122" fmla="*/ 1220570 w 1439726"/>
              <a:gd name="connsiteY122" fmla="*/ 663953 h 1414468"/>
              <a:gd name="connsiteX123" fmla="*/ 1220648 w 1439726"/>
              <a:gd name="connsiteY123" fmla="*/ 632854 h 1414468"/>
              <a:gd name="connsiteX124" fmla="*/ 1184404 w 1439726"/>
              <a:gd name="connsiteY124" fmla="*/ 588037 h 1414468"/>
              <a:gd name="connsiteX125" fmla="*/ 1148707 w 1439726"/>
              <a:gd name="connsiteY125" fmla="*/ 632698 h 1414468"/>
              <a:gd name="connsiteX126" fmla="*/ 1148395 w 1439726"/>
              <a:gd name="connsiteY126" fmla="*/ 698794 h 1414468"/>
              <a:gd name="connsiteX127" fmla="*/ 1186977 w 1439726"/>
              <a:gd name="connsiteY127" fmla="*/ 733868 h 1414468"/>
              <a:gd name="connsiteX128" fmla="*/ 1220648 w 1439726"/>
              <a:gd name="connsiteY128" fmla="*/ 698950 h 1414468"/>
              <a:gd name="connsiteX129" fmla="*/ 1220570 w 1439726"/>
              <a:gd name="connsiteY129" fmla="*/ 663953 h 1414468"/>
              <a:gd name="connsiteX130" fmla="*/ 212066 w 1439726"/>
              <a:gd name="connsiteY130" fmla="*/ 895288 h 1414468"/>
              <a:gd name="connsiteX131" fmla="*/ 211910 w 1439726"/>
              <a:gd name="connsiteY131" fmla="*/ 941664 h 1414468"/>
              <a:gd name="connsiteX132" fmla="*/ 244412 w 1439726"/>
              <a:gd name="connsiteY132" fmla="*/ 973387 h 1414468"/>
              <a:gd name="connsiteX133" fmla="*/ 279720 w 1439726"/>
              <a:gd name="connsiteY133" fmla="*/ 940261 h 1414468"/>
              <a:gd name="connsiteX134" fmla="*/ 279720 w 1439726"/>
              <a:gd name="connsiteY134" fmla="*/ 855303 h 1414468"/>
              <a:gd name="connsiteX135" fmla="*/ 244880 w 1439726"/>
              <a:gd name="connsiteY135" fmla="*/ 821554 h 1414468"/>
              <a:gd name="connsiteX136" fmla="*/ 211832 w 1439726"/>
              <a:gd name="connsiteY136" fmla="*/ 856706 h 1414468"/>
              <a:gd name="connsiteX137" fmla="*/ 212066 w 1439726"/>
              <a:gd name="connsiteY137" fmla="*/ 895366 h 1414468"/>
              <a:gd name="connsiteX138" fmla="*/ 436074 w 1439726"/>
              <a:gd name="connsiteY138" fmla="*/ 901134 h 1414468"/>
              <a:gd name="connsiteX139" fmla="*/ 435918 w 1439726"/>
              <a:gd name="connsiteY139" fmla="*/ 901134 h 1414468"/>
              <a:gd name="connsiteX140" fmla="*/ 436074 w 1439726"/>
              <a:gd name="connsiteY140" fmla="*/ 854680 h 1414468"/>
              <a:gd name="connsiteX141" fmla="*/ 400376 w 1439726"/>
              <a:gd name="connsiteY141" fmla="*/ 821632 h 1414468"/>
              <a:gd name="connsiteX142" fmla="*/ 367796 w 1439726"/>
              <a:gd name="connsiteY142" fmla="*/ 853432 h 1414468"/>
              <a:gd name="connsiteX143" fmla="*/ 367796 w 1439726"/>
              <a:gd name="connsiteY143" fmla="*/ 934727 h 1414468"/>
              <a:gd name="connsiteX144" fmla="*/ 401857 w 1439726"/>
              <a:gd name="connsiteY144" fmla="*/ 973309 h 1414468"/>
              <a:gd name="connsiteX145" fmla="*/ 436230 w 1439726"/>
              <a:gd name="connsiteY145" fmla="*/ 935974 h 1414468"/>
              <a:gd name="connsiteX146" fmla="*/ 436074 w 1439726"/>
              <a:gd name="connsiteY146" fmla="*/ 901134 h 1414468"/>
              <a:gd name="connsiteX147" fmla="*/ 524150 w 1439726"/>
              <a:gd name="connsiteY147" fmla="*/ 894197 h 1414468"/>
              <a:gd name="connsiteX148" fmla="*/ 523994 w 1439726"/>
              <a:gd name="connsiteY148" fmla="*/ 936987 h 1414468"/>
              <a:gd name="connsiteX149" fmla="*/ 562030 w 1439726"/>
              <a:gd name="connsiteY149" fmla="*/ 973231 h 1414468"/>
              <a:gd name="connsiteX150" fmla="*/ 592583 w 1439726"/>
              <a:gd name="connsiteY150" fmla="*/ 938780 h 1414468"/>
              <a:gd name="connsiteX151" fmla="*/ 592817 w 1439726"/>
              <a:gd name="connsiteY151" fmla="*/ 857096 h 1414468"/>
              <a:gd name="connsiteX152" fmla="*/ 554937 w 1439726"/>
              <a:gd name="connsiteY152" fmla="*/ 821632 h 1414468"/>
              <a:gd name="connsiteX153" fmla="*/ 524072 w 1439726"/>
              <a:gd name="connsiteY153" fmla="*/ 859200 h 1414468"/>
              <a:gd name="connsiteX154" fmla="*/ 524228 w 1439726"/>
              <a:gd name="connsiteY154" fmla="*/ 894197 h 1414468"/>
              <a:gd name="connsiteX155" fmla="*/ 904589 w 1439726"/>
              <a:gd name="connsiteY155" fmla="*/ 900978 h 1414468"/>
              <a:gd name="connsiteX156" fmla="*/ 904433 w 1439726"/>
              <a:gd name="connsiteY156" fmla="*/ 900978 h 1414468"/>
              <a:gd name="connsiteX157" fmla="*/ 904511 w 1439726"/>
              <a:gd name="connsiteY157" fmla="*/ 854602 h 1414468"/>
              <a:gd name="connsiteX158" fmla="*/ 868424 w 1439726"/>
              <a:gd name="connsiteY158" fmla="*/ 821710 h 1414468"/>
              <a:gd name="connsiteX159" fmla="*/ 836311 w 1439726"/>
              <a:gd name="connsiteY159" fmla="*/ 853744 h 1414468"/>
              <a:gd name="connsiteX160" fmla="*/ 836311 w 1439726"/>
              <a:gd name="connsiteY160" fmla="*/ 934883 h 1414468"/>
              <a:gd name="connsiteX161" fmla="*/ 870216 w 1439726"/>
              <a:gd name="connsiteY161" fmla="*/ 973465 h 1414468"/>
              <a:gd name="connsiteX162" fmla="*/ 904745 w 1439726"/>
              <a:gd name="connsiteY162" fmla="*/ 935740 h 1414468"/>
              <a:gd name="connsiteX163" fmla="*/ 904589 w 1439726"/>
              <a:gd name="connsiteY163" fmla="*/ 900978 h 1414468"/>
              <a:gd name="connsiteX164" fmla="*/ 1220180 w 1439726"/>
              <a:gd name="connsiteY164" fmla="*/ 430982 h 1414468"/>
              <a:gd name="connsiteX165" fmla="*/ 1220570 w 1439726"/>
              <a:gd name="connsiteY165" fmla="*/ 430982 h 1414468"/>
              <a:gd name="connsiteX166" fmla="*/ 1220726 w 1439726"/>
              <a:gd name="connsiteY166" fmla="*/ 396219 h 1414468"/>
              <a:gd name="connsiteX167" fmla="*/ 1183703 w 1439726"/>
              <a:gd name="connsiteY167" fmla="*/ 359508 h 1414468"/>
              <a:gd name="connsiteX168" fmla="*/ 1148473 w 1439726"/>
              <a:gd name="connsiteY168" fmla="*/ 397076 h 1414468"/>
              <a:gd name="connsiteX169" fmla="*/ 1148629 w 1439726"/>
              <a:gd name="connsiteY169" fmla="*/ 470421 h 1414468"/>
              <a:gd name="connsiteX170" fmla="*/ 1182846 w 1439726"/>
              <a:gd name="connsiteY170" fmla="*/ 500818 h 1414468"/>
              <a:gd name="connsiteX171" fmla="*/ 1220336 w 1439726"/>
              <a:gd name="connsiteY171" fmla="*/ 469563 h 1414468"/>
              <a:gd name="connsiteX172" fmla="*/ 1220258 w 1439726"/>
              <a:gd name="connsiteY172" fmla="*/ 430982 h 1414468"/>
              <a:gd name="connsiteX173" fmla="*/ 992509 w 1439726"/>
              <a:gd name="connsiteY173" fmla="*/ 431449 h 1414468"/>
              <a:gd name="connsiteX174" fmla="*/ 992431 w 1439726"/>
              <a:gd name="connsiteY174" fmla="*/ 454676 h 1414468"/>
              <a:gd name="connsiteX175" fmla="*/ 1030467 w 1439726"/>
              <a:gd name="connsiteY175" fmla="*/ 501520 h 1414468"/>
              <a:gd name="connsiteX176" fmla="*/ 1064528 w 1439726"/>
              <a:gd name="connsiteY176" fmla="*/ 454910 h 1414468"/>
              <a:gd name="connsiteX177" fmla="*/ 1064762 w 1439726"/>
              <a:gd name="connsiteY177" fmla="*/ 393024 h 1414468"/>
              <a:gd name="connsiteX178" fmla="*/ 1028207 w 1439726"/>
              <a:gd name="connsiteY178" fmla="*/ 359742 h 1414468"/>
              <a:gd name="connsiteX179" fmla="*/ 992509 w 1439726"/>
              <a:gd name="connsiteY179" fmla="*/ 392789 h 1414468"/>
              <a:gd name="connsiteX180" fmla="*/ 992509 w 1439726"/>
              <a:gd name="connsiteY180" fmla="*/ 431449 h 1414468"/>
              <a:gd name="connsiteX181" fmla="*/ 905213 w 1439726"/>
              <a:gd name="connsiteY181" fmla="*/ 662706 h 1414468"/>
              <a:gd name="connsiteX182" fmla="*/ 904823 w 1439726"/>
              <a:gd name="connsiteY182" fmla="*/ 662706 h 1414468"/>
              <a:gd name="connsiteX183" fmla="*/ 904979 w 1439726"/>
              <a:gd name="connsiteY183" fmla="*/ 631607 h 1414468"/>
              <a:gd name="connsiteX184" fmla="*/ 873178 w 1439726"/>
              <a:gd name="connsiteY184" fmla="*/ 588193 h 1414468"/>
              <a:gd name="connsiteX185" fmla="*/ 836311 w 1439726"/>
              <a:gd name="connsiteY185" fmla="*/ 632464 h 1414468"/>
              <a:gd name="connsiteX186" fmla="*/ 836233 w 1439726"/>
              <a:gd name="connsiteY186" fmla="*/ 698482 h 1414468"/>
              <a:gd name="connsiteX187" fmla="*/ 873490 w 1439726"/>
              <a:gd name="connsiteY187" fmla="*/ 733790 h 1414468"/>
              <a:gd name="connsiteX188" fmla="*/ 905369 w 1439726"/>
              <a:gd name="connsiteY188" fmla="*/ 697546 h 1414468"/>
              <a:gd name="connsiteX189" fmla="*/ 905135 w 1439726"/>
              <a:gd name="connsiteY189" fmla="*/ 662628 h 1414468"/>
              <a:gd name="connsiteX190" fmla="*/ 211988 w 1439726"/>
              <a:gd name="connsiteY190" fmla="*/ 659355 h 1414468"/>
              <a:gd name="connsiteX191" fmla="*/ 211910 w 1439726"/>
              <a:gd name="connsiteY191" fmla="*/ 694273 h 1414468"/>
              <a:gd name="connsiteX192" fmla="*/ 245036 w 1439726"/>
              <a:gd name="connsiteY192" fmla="*/ 734024 h 1414468"/>
              <a:gd name="connsiteX193" fmla="*/ 279876 w 1439726"/>
              <a:gd name="connsiteY193" fmla="*/ 695520 h 1414468"/>
              <a:gd name="connsiteX194" fmla="*/ 279954 w 1439726"/>
              <a:gd name="connsiteY194" fmla="*/ 625683 h 1414468"/>
              <a:gd name="connsiteX195" fmla="*/ 244412 w 1439726"/>
              <a:gd name="connsiteY195" fmla="*/ 588426 h 1414468"/>
              <a:gd name="connsiteX196" fmla="*/ 211910 w 1439726"/>
              <a:gd name="connsiteY196" fmla="*/ 624358 h 1414468"/>
              <a:gd name="connsiteX197" fmla="*/ 211988 w 1439726"/>
              <a:gd name="connsiteY197" fmla="*/ 659277 h 1414468"/>
              <a:gd name="connsiteX198" fmla="*/ 367952 w 1439726"/>
              <a:gd name="connsiteY198" fmla="*/ 659900 h 1414468"/>
              <a:gd name="connsiteX199" fmla="*/ 367796 w 1439726"/>
              <a:gd name="connsiteY199" fmla="*/ 694819 h 1414468"/>
              <a:gd name="connsiteX200" fmla="*/ 401545 w 1439726"/>
              <a:gd name="connsiteY200" fmla="*/ 733946 h 1414468"/>
              <a:gd name="connsiteX201" fmla="*/ 436074 w 1439726"/>
              <a:gd name="connsiteY201" fmla="*/ 695130 h 1414468"/>
              <a:gd name="connsiteX202" fmla="*/ 436074 w 1439726"/>
              <a:gd name="connsiteY202" fmla="*/ 625215 h 1414468"/>
              <a:gd name="connsiteX203" fmla="*/ 399674 w 1439726"/>
              <a:gd name="connsiteY203" fmla="*/ 588504 h 1414468"/>
              <a:gd name="connsiteX204" fmla="*/ 367718 w 1439726"/>
              <a:gd name="connsiteY204" fmla="*/ 624981 h 1414468"/>
              <a:gd name="connsiteX205" fmla="*/ 367874 w 1439726"/>
              <a:gd name="connsiteY205" fmla="*/ 659900 h 1414468"/>
              <a:gd name="connsiteX206" fmla="*/ 524150 w 1439726"/>
              <a:gd name="connsiteY206" fmla="*/ 660991 h 1414468"/>
              <a:gd name="connsiteX207" fmla="*/ 524072 w 1439726"/>
              <a:gd name="connsiteY207" fmla="*/ 695910 h 1414468"/>
              <a:gd name="connsiteX208" fmla="*/ 555015 w 1439726"/>
              <a:gd name="connsiteY208" fmla="*/ 733790 h 1414468"/>
              <a:gd name="connsiteX209" fmla="*/ 592739 w 1439726"/>
              <a:gd name="connsiteY209" fmla="*/ 697780 h 1414468"/>
              <a:gd name="connsiteX210" fmla="*/ 592739 w 1439726"/>
              <a:gd name="connsiteY210" fmla="*/ 624046 h 1414468"/>
              <a:gd name="connsiteX211" fmla="*/ 555015 w 1439726"/>
              <a:gd name="connsiteY211" fmla="*/ 588504 h 1414468"/>
              <a:gd name="connsiteX212" fmla="*/ 524072 w 1439726"/>
              <a:gd name="connsiteY212" fmla="*/ 625995 h 1414468"/>
              <a:gd name="connsiteX213" fmla="*/ 524150 w 1439726"/>
              <a:gd name="connsiteY213" fmla="*/ 660914 h 1414468"/>
              <a:gd name="connsiteX214" fmla="*/ 279486 w 1439726"/>
              <a:gd name="connsiteY214" fmla="*/ 427162 h 1414468"/>
              <a:gd name="connsiteX215" fmla="*/ 279643 w 1439726"/>
              <a:gd name="connsiteY215" fmla="*/ 427162 h 1414468"/>
              <a:gd name="connsiteX216" fmla="*/ 279720 w 1439726"/>
              <a:gd name="connsiteY216" fmla="*/ 396063 h 1414468"/>
              <a:gd name="connsiteX217" fmla="*/ 246517 w 1439726"/>
              <a:gd name="connsiteY217" fmla="*/ 359664 h 1414468"/>
              <a:gd name="connsiteX218" fmla="*/ 211988 w 1439726"/>
              <a:gd name="connsiteY218" fmla="*/ 394582 h 1414468"/>
              <a:gd name="connsiteX219" fmla="*/ 212066 w 1439726"/>
              <a:gd name="connsiteY219" fmla="*/ 468472 h 1414468"/>
              <a:gd name="connsiteX220" fmla="*/ 244958 w 1439726"/>
              <a:gd name="connsiteY220" fmla="*/ 500818 h 1414468"/>
              <a:gd name="connsiteX221" fmla="*/ 279565 w 1439726"/>
              <a:gd name="connsiteY221" fmla="*/ 470031 h 1414468"/>
              <a:gd name="connsiteX222" fmla="*/ 279565 w 1439726"/>
              <a:gd name="connsiteY222" fmla="*/ 427240 h 1414468"/>
              <a:gd name="connsiteX223" fmla="*/ 368030 w 1439726"/>
              <a:gd name="connsiteY223" fmla="*/ 427630 h 1414468"/>
              <a:gd name="connsiteX224" fmla="*/ 367952 w 1439726"/>
              <a:gd name="connsiteY224" fmla="*/ 462705 h 1414468"/>
              <a:gd name="connsiteX225" fmla="*/ 399129 w 1439726"/>
              <a:gd name="connsiteY225" fmla="*/ 500896 h 1414468"/>
              <a:gd name="connsiteX226" fmla="*/ 436308 w 1439726"/>
              <a:gd name="connsiteY226" fmla="*/ 464185 h 1414468"/>
              <a:gd name="connsiteX227" fmla="*/ 436230 w 1439726"/>
              <a:gd name="connsiteY227" fmla="*/ 394114 h 1414468"/>
              <a:gd name="connsiteX228" fmla="*/ 400532 w 1439726"/>
              <a:gd name="connsiteY228" fmla="*/ 359820 h 1414468"/>
              <a:gd name="connsiteX229" fmla="*/ 368030 w 1439726"/>
              <a:gd name="connsiteY229" fmla="*/ 392633 h 1414468"/>
              <a:gd name="connsiteX230" fmla="*/ 368030 w 1439726"/>
              <a:gd name="connsiteY230" fmla="*/ 427708 h 1414468"/>
              <a:gd name="connsiteX231" fmla="*/ 524150 w 1439726"/>
              <a:gd name="connsiteY231" fmla="*/ 428098 h 1414468"/>
              <a:gd name="connsiteX232" fmla="*/ 523994 w 1439726"/>
              <a:gd name="connsiteY232" fmla="*/ 462782 h 1414468"/>
              <a:gd name="connsiteX233" fmla="*/ 558444 w 1439726"/>
              <a:gd name="connsiteY233" fmla="*/ 500974 h 1414468"/>
              <a:gd name="connsiteX234" fmla="*/ 592583 w 1439726"/>
              <a:gd name="connsiteY234" fmla="*/ 461535 h 1414468"/>
              <a:gd name="connsiteX235" fmla="*/ 592428 w 1439726"/>
              <a:gd name="connsiteY235" fmla="*/ 392088 h 1414468"/>
              <a:gd name="connsiteX236" fmla="*/ 555249 w 1439726"/>
              <a:gd name="connsiteY236" fmla="*/ 359820 h 1414468"/>
              <a:gd name="connsiteX237" fmla="*/ 524072 w 1439726"/>
              <a:gd name="connsiteY237" fmla="*/ 393335 h 1414468"/>
              <a:gd name="connsiteX238" fmla="*/ 524072 w 1439726"/>
              <a:gd name="connsiteY238" fmla="*/ 428020 h 1414468"/>
              <a:gd name="connsiteX239" fmla="*/ 836701 w 1439726"/>
              <a:gd name="connsiteY239" fmla="*/ 429890 h 1414468"/>
              <a:gd name="connsiteX240" fmla="*/ 836623 w 1439726"/>
              <a:gd name="connsiteY240" fmla="*/ 460990 h 1414468"/>
              <a:gd name="connsiteX241" fmla="*/ 869515 w 1439726"/>
              <a:gd name="connsiteY241" fmla="*/ 500974 h 1414468"/>
              <a:gd name="connsiteX242" fmla="*/ 904745 w 1439726"/>
              <a:gd name="connsiteY242" fmla="*/ 461847 h 1414468"/>
              <a:gd name="connsiteX243" fmla="*/ 904511 w 1439726"/>
              <a:gd name="connsiteY243" fmla="*/ 391932 h 1414468"/>
              <a:gd name="connsiteX244" fmla="*/ 870528 w 1439726"/>
              <a:gd name="connsiteY244" fmla="*/ 359898 h 1414468"/>
              <a:gd name="connsiteX245" fmla="*/ 836701 w 1439726"/>
              <a:gd name="connsiteY245" fmla="*/ 390997 h 1414468"/>
              <a:gd name="connsiteX246" fmla="*/ 836779 w 1439726"/>
              <a:gd name="connsiteY246" fmla="*/ 429812 h 1414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</a:cxnLst>
            <a:rect l="l" t="t" r="r" b="b"/>
            <a:pathLst>
              <a:path w="1439726" h="1414468">
                <a:moveTo>
                  <a:pt x="717059" y="1414232"/>
                </a:moveTo>
                <a:cubicBezTo>
                  <a:pt x="494999" y="1414232"/>
                  <a:pt x="272939" y="1414232"/>
                  <a:pt x="50802" y="1414232"/>
                </a:cubicBezTo>
                <a:cubicBezTo>
                  <a:pt x="5283" y="1414232"/>
                  <a:pt x="-1108" y="1406204"/>
                  <a:pt x="139" y="1362712"/>
                </a:cubicBezTo>
                <a:cubicBezTo>
                  <a:pt x="918" y="1335900"/>
                  <a:pt x="13389" y="1327326"/>
                  <a:pt x="38877" y="1326157"/>
                </a:cubicBezTo>
                <a:cubicBezTo>
                  <a:pt x="123366" y="1322416"/>
                  <a:pt x="123366" y="1321714"/>
                  <a:pt x="123366" y="1236444"/>
                </a:cubicBezTo>
                <a:cubicBezTo>
                  <a:pt x="123366" y="844235"/>
                  <a:pt x="123366" y="452026"/>
                  <a:pt x="123366" y="59817"/>
                </a:cubicBezTo>
                <a:cubicBezTo>
                  <a:pt x="123366" y="20066"/>
                  <a:pt x="143687" y="136"/>
                  <a:pt x="184318" y="35"/>
                </a:cubicBezTo>
                <a:cubicBezTo>
                  <a:pt x="331085" y="35"/>
                  <a:pt x="477851" y="-43"/>
                  <a:pt x="624540" y="35"/>
                </a:cubicBezTo>
                <a:cubicBezTo>
                  <a:pt x="679958" y="35"/>
                  <a:pt x="680114" y="269"/>
                  <a:pt x="680114" y="57245"/>
                </a:cubicBezTo>
                <a:cubicBezTo>
                  <a:pt x="680114" y="465043"/>
                  <a:pt x="680347" y="872840"/>
                  <a:pt x="679724" y="1280638"/>
                </a:cubicBezTo>
                <a:cubicBezTo>
                  <a:pt x="679724" y="1312283"/>
                  <a:pt x="685647" y="1331535"/>
                  <a:pt x="722592" y="1326001"/>
                </a:cubicBezTo>
                <a:cubicBezTo>
                  <a:pt x="737791" y="1323740"/>
                  <a:pt x="746677" y="1317271"/>
                  <a:pt x="747378" y="1301604"/>
                </a:cubicBezTo>
                <a:cubicBezTo>
                  <a:pt x="747924" y="1288666"/>
                  <a:pt x="748158" y="1275650"/>
                  <a:pt x="748158" y="1262633"/>
                </a:cubicBezTo>
                <a:cubicBezTo>
                  <a:pt x="748158" y="949614"/>
                  <a:pt x="748158" y="636673"/>
                  <a:pt x="748158" y="323654"/>
                </a:cubicBezTo>
                <a:cubicBezTo>
                  <a:pt x="748158" y="288736"/>
                  <a:pt x="765016" y="271300"/>
                  <a:pt x="798743" y="271354"/>
                </a:cubicBezTo>
                <a:cubicBezTo>
                  <a:pt x="953304" y="271354"/>
                  <a:pt x="1107864" y="272835"/>
                  <a:pt x="1262347" y="270263"/>
                </a:cubicBezTo>
                <a:cubicBezTo>
                  <a:pt x="1300696" y="269640"/>
                  <a:pt x="1308646" y="284059"/>
                  <a:pt x="1308490" y="316873"/>
                </a:cubicBezTo>
                <a:cubicBezTo>
                  <a:pt x="1307866" y="454520"/>
                  <a:pt x="1308490" y="592168"/>
                  <a:pt x="1308490" y="729893"/>
                </a:cubicBezTo>
                <a:cubicBezTo>
                  <a:pt x="1308490" y="911734"/>
                  <a:pt x="1308490" y="1093497"/>
                  <a:pt x="1308568" y="1275338"/>
                </a:cubicBezTo>
                <a:cubicBezTo>
                  <a:pt x="1308568" y="1324286"/>
                  <a:pt x="1310516" y="1325845"/>
                  <a:pt x="1358763" y="1326313"/>
                </a:cubicBezTo>
                <a:cubicBezTo>
                  <a:pt x="1367882" y="1326391"/>
                  <a:pt x="1376924" y="1326313"/>
                  <a:pt x="1386043" y="1326313"/>
                </a:cubicBezTo>
                <a:cubicBezTo>
                  <a:pt x="1431951" y="1326936"/>
                  <a:pt x="1450034" y="1353904"/>
                  <a:pt x="1433978" y="1397085"/>
                </a:cubicBezTo>
                <a:cubicBezTo>
                  <a:pt x="1425794" y="1419065"/>
                  <a:pt x="1406854" y="1413921"/>
                  <a:pt x="1391031" y="1413999"/>
                </a:cubicBezTo>
                <a:cubicBezTo>
                  <a:pt x="1215738" y="1414388"/>
                  <a:pt x="1040366" y="1414232"/>
                  <a:pt x="865072" y="1414232"/>
                </a:cubicBezTo>
                <a:cubicBezTo>
                  <a:pt x="815734" y="1414232"/>
                  <a:pt x="766396" y="1414232"/>
                  <a:pt x="717059" y="1414232"/>
                </a:cubicBezTo>
                <a:close/>
                <a:moveTo>
                  <a:pt x="1220492" y="1190302"/>
                </a:moveTo>
                <a:cubicBezTo>
                  <a:pt x="1220492" y="1158034"/>
                  <a:pt x="1219635" y="1125688"/>
                  <a:pt x="1220804" y="1093419"/>
                </a:cubicBezTo>
                <a:cubicBezTo>
                  <a:pt x="1221661" y="1069569"/>
                  <a:pt x="1214335" y="1056708"/>
                  <a:pt x="1188224" y="1057565"/>
                </a:cubicBezTo>
                <a:cubicBezTo>
                  <a:pt x="1165153" y="1058345"/>
                  <a:pt x="1147772" y="1061385"/>
                  <a:pt x="1148317" y="1091236"/>
                </a:cubicBezTo>
                <a:cubicBezTo>
                  <a:pt x="1149408" y="1158423"/>
                  <a:pt x="1149253" y="1225610"/>
                  <a:pt x="1148317" y="1292797"/>
                </a:cubicBezTo>
                <a:cubicBezTo>
                  <a:pt x="1147927" y="1318440"/>
                  <a:pt x="1159385" y="1326235"/>
                  <a:pt x="1183469" y="1326624"/>
                </a:cubicBezTo>
                <a:cubicBezTo>
                  <a:pt x="1209346" y="1327014"/>
                  <a:pt x="1221973" y="1318752"/>
                  <a:pt x="1220804" y="1291082"/>
                </a:cubicBezTo>
                <a:cubicBezTo>
                  <a:pt x="1219401" y="1257567"/>
                  <a:pt x="1220492" y="1223896"/>
                  <a:pt x="1220492" y="1190302"/>
                </a:cubicBezTo>
                <a:close/>
                <a:moveTo>
                  <a:pt x="1064606" y="1193108"/>
                </a:moveTo>
                <a:cubicBezTo>
                  <a:pt x="1064606" y="1159437"/>
                  <a:pt x="1063749" y="1125688"/>
                  <a:pt x="1064840" y="1092016"/>
                </a:cubicBezTo>
                <a:cubicBezTo>
                  <a:pt x="1065697" y="1066139"/>
                  <a:pt x="1053304" y="1057175"/>
                  <a:pt x="1029298" y="1058267"/>
                </a:cubicBezTo>
                <a:cubicBezTo>
                  <a:pt x="1007786" y="1059280"/>
                  <a:pt x="991730" y="1063645"/>
                  <a:pt x="992119" y="1091236"/>
                </a:cubicBezTo>
                <a:cubicBezTo>
                  <a:pt x="993132" y="1158657"/>
                  <a:pt x="993054" y="1226078"/>
                  <a:pt x="992119" y="1293421"/>
                </a:cubicBezTo>
                <a:cubicBezTo>
                  <a:pt x="991730" y="1319843"/>
                  <a:pt x="1004434" y="1326624"/>
                  <a:pt x="1028051" y="1326468"/>
                </a:cubicBezTo>
                <a:cubicBezTo>
                  <a:pt x="1050966" y="1326313"/>
                  <a:pt x="1065619" y="1321246"/>
                  <a:pt x="1064762" y="1294200"/>
                </a:cubicBezTo>
                <a:cubicBezTo>
                  <a:pt x="1063671" y="1260529"/>
                  <a:pt x="1064528" y="1226779"/>
                  <a:pt x="1064528" y="1193108"/>
                </a:cubicBezTo>
                <a:close/>
                <a:moveTo>
                  <a:pt x="836623" y="1190302"/>
                </a:moveTo>
                <a:cubicBezTo>
                  <a:pt x="836623" y="1225220"/>
                  <a:pt x="837246" y="1260139"/>
                  <a:pt x="836389" y="1295057"/>
                </a:cubicBezTo>
                <a:cubicBezTo>
                  <a:pt x="835844" y="1319064"/>
                  <a:pt x="847457" y="1326546"/>
                  <a:pt x="869749" y="1326313"/>
                </a:cubicBezTo>
                <a:cubicBezTo>
                  <a:pt x="891495" y="1326079"/>
                  <a:pt x="904355" y="1318986"/>
                  <a:pt x="904277" y="1295291"/>
                </a:cubicBezTo>
                <a:cubicBezTo>
                  <a:pt x="904044" y="1226779"/>
                  <a:pt x="904200" y="1158190"/>
                  <a:pt x="904200" y="1089677"/>
                </a:cubicBezTo>
                <a:cubicBezTo>
                  <a:pt x="904200" y="1067152"/>
                  <a:pt x="893444" y="1056630"/>
                  <a:pt x="870450" y="1057877"/>
                </a:cubicBezTo>
                <a:cubicBezTo>
                  <a:pt x="849717" y="1058968"/>
                  <a:pt x="835610" y="1064814"/>
                  <a:pt x="836311" y="1089522"/>
                </a:cubicBezTo>
                <a:cubicBezTo>
                  <a:pt x="837246" y="1123115"/>
                  <a:pt x="836545" y="1156787"/>
                  <a:pt x="836545" y="1190380"/>
                </a:cubicBezTo>
                <a:close/>
                <a:moveTo>
                  <a:pt x="435918" y="1192562"/>
                </a:moveTo>
                <a:cubicBezTo>
                  <a:pt x="435918" y="1158813"/>
                  <a:pt x="435684" y="1125064"/>
                  <a:pt x="435996" y="1091392"/>
                </a:cubicBezTo>
                <a:cubicBezTo>
                  <a:pt x="436152" y="1070114"/>
                  <a:pt x="430774" y="1057097"/>
                  <a:pt x="404819" y="1058656"/>
                </a:cubicBezTo>
                <a:cubicBezTo>
                  <a:pt x="382605" y="1059981"/>
                  <a:pt x="367250" y="1062475"/>
                  <a:pt x="367640" y="1090301"/>
                </a:cubicBezTo>
                <a:cubicBezTo>
                  <a:pt x="368653" y="1157722"/>
                  <a:pt x="368264" y="1225220"/>
                  <a:pt x="367718" y="1292719"/>
                </a:cubicBezTo>
                <a:cubicBezTo>
                  <a:pt x="367562" y="1314855"/>
                  <a:pt x="374967" y="1326546"/>
                  <a:pt x="399051" y="1326546"/>
                </a:cubicBezTo>
                <a:cubicBezTo>
                  <a:pt x="422200" y="1326546"/>
                  <a:pt x="436542" y="1320233"/>
                  <a:pt x="435996" y="1293810"/>
                </a:cubicBezTo>
                <a:cubicBezTo>
                  <a:pt x="435294" y="1260061"/>
                  <a:pt x="435840" y="1226390"/>
                  <a:pt x="435840" y="1192640"/>
                </a:cubicBezTo>
                <a:close/>
                <a:moveTo>
                  <a:pt x="524072" y="1193810"/>
                </a:moveTo>
                <a:cubicBezTo>
                  <a:pt x="524072" y="1226234"/>
                  <a:pt x="524851" y="1258580"/>
                  <a:pt x="523838" y="1291004"/>
                </a:cubicBezTo>
                <a:cubicBezTo>
                  <a:pt x="523058" y="1315322"/>
                  <a:pt x="531944" y="1326624"/>
                  <a:pt x="557509" y="1326468"/>
                </a:cubicBezTo>
                <a:cubicBezTo>
                  <a:pt x="582217" y="1326313"/>
                  <a:pt x="592817" y="1316336"/>
                  <a:pt x="592583" y="1291706"/>
                </a:cubicBezTo>
                <a:cubicBezTo>
                  <a:pt x="592038" y="1225610"/>
                  <a:pt x="592272" y="1159515"/>
                  <a:pt x="592505" y="1093497"/>
                </a:cubicBezTo>
                <a:cubicBezTo>
                  <a:pt x="592583" y="1071595"/>
                  <a:pt x="584088" y="1059046"/>
                  <a:pt x="560549" y="1059592"/>
                </a:cubicBezTo>
                <a:cubicBezTo>
                  <a:pt x="538413" y="1060137"/>
                  <a:pt x="522902" y="1065749"/>
                  <a:pt x="523838" y="1092795"/>
                </a:cubicBezTo>
                <a:cubicBezTo>
                  <a:pt x="525007" y="1126467"/>
                  <a:pt x="524150" y="1160138"/>
                  <a:pt x="524072" y="1193810"/>
                </a:cubicBezTo>
                <a:close/>
                <a:moveTo>
                  <a:pt x="211988" y="1193965"/>
                </a:moveTo>
                <a:cubicBezTo>
                  <a:pt x="211988" y="1226390"/>
                  <a:pt x="212767" y="1258814"/>
                  <a:pt x="211754" y="1291238"/>
                </a:cubicBezTo>
                <a:cubicBezTo>
                  <a:pt x="211052" y="1315557"/>
                  <a:pt x="220016" y="1326702"/>
                  <a:pt x="245581" y="1326546"/>
                </a:cubicBezTo>
                <a:cubicBezTo>
                  <a:pt x="270913" y="1326391"/>
                  <a:pt x="279954" y="1315479"/>
                  <a:pt x="279720" y="1291160"/>
                </a:cubicBezTo>
                <a:cubicBezTo>
                  <a:pt x="279019" y="1225065"/>
                  <a:pt x="279486" y="1158891"/>
                  <a:pt x="279486" y="1092795"/>
                </a:cubicBezTo>
                <a:cubicBezTo>
                  <a:pt x="279486" y="1074635"/>
                  <a:pt x="278240" y="1058578"/>
                  <a:pt x="252830" y="1060293"/>
                </a:cubicBezTo>
                <a:cubicBezTo>
                  <a:pt x="230850" y="1061774"/>
                  <a:pt x="210663" y="1062008"/>
                  <a:pt x="211754" y="1092873"/>
                </a:cubicBezTo>
                <a:cubicBezTo>
                  <a:pt x="212923" y="1126545"/>
                  <a:pt x="211988" y="1160294"/>
                  <a:pt x="211988" y="1193965"/>
                </a:cubicBezTo>
                <a:close/>
                <a:moveTo>
                  <a:pt x="435684" y="178914"/>
                </a:moveTo>
                <a:cubicBezTo>
                  <a:pt x="435684" y="158259"/>
                  <a:pt x="435450" y="137526"/>
                  <a:pt x="435684" y="116871"/>
                </a:cubicBezTo>
                <a:cubicBezTo>
                  <a:pt x="435996" y="91462"/>
                  <a:pt x="419706" y="88188"/>
                  <a:pt x="399519" y="88110"/>
                </a:cubicBezTo>
                <a:cubicBezTo>
                  <a:pt x="379331" y="88033"/>
                  <a:pt x="367640" y="94969"/>
                  <a:pt x="367874" y="117183"/>
                </a:cubicBezTo>
                <a:cubicBezTo>
                  <a:pt x="368342" y="157246"/>
                  <a:pt x="368342" y="197308"/>
                  <a:pt x="367874" y="237371"/>
                </a:cubicBezTo>
                <a:cubicBezTo>
                  <a:pt x="367562" y="259585"/>
                  <a:pt x="376448" y="271043"/>
                  <a:pt x="399752" y="271276"/>
                </a:cubicBezTo>
                <a:cubicBezTo>
                  <a:pt x="423681" y="271588"/>
                  <a:pt x="436308" y="261923"/>
                  <a:pt x="435918" y="237060"/>
                </a:cubicBezTo>
                <a:cubicBezTo>
                  <a:pt x="435606" y="217652"/>
                  <a:pt x="435918" y="198244"/>
                  <a:pt x="435762" y="178914"/>
                </a:cubicBezTo>
                <a:close/>
                <a:moveTo>
                  <a:pt x="211988" y="179538"/>
                </a:moveTo>
                <a:cubicBezTo>
                  <a:pt x="211988" y="199023"/>
                  <a:pt x="212144" y="218431"/>
                  <a:pt x="211988" y="237917"/>
                </a:cubicBezTo>
                <a:cubicBezTo>
                  <a:pt x="211832" y="255922"/>
                  <a:pt x="212456" y="272524"/>
                  <a:pt x="237943" y="271043"/>
                </a:cubicBezTo>
                <a:cubicBezTo>
                  <a:pt x="260001" y="269796"/>
                  <a:pt x="280188" y="268315"/>
                  <a:pt x="279643" y="238150"/>
                </a:cubicBezTo>
                <a:cubicBezTo>
                  <a:pt x="279019" y="200582"/>
                  <a:pt x="278785" y="162936"/>
                  <a:pt x="279876" y="125367"/>
                </a:cubicBezTo>
                <a:cubicBezTo>
                  <a:pt x="280656" y="99412"/>
                  <a:pt x="271381" y="87565"/>
                  <a:pt x="243866" y="87955"/>
                </a:cubicBezTo>
                <a:cubicBezTo>
                  <a:pt x="216820" y="88344"/>
                  <a:pt x="210975" y="102374"/>
                  <a:pt x="211910" y="125133"/>
                </a:cubicBezTo>
                <a:cubicBezTo>
                  <a:pt x="212611" y="143294"/>
                  <a:pt x="212066" y="161455"/>
                  <a:pt x="212066" y="179616"/>
                </a:cubicBezTo>
                <a:close/>
                <a:moveTo>
                  <a:pt x="523994" y="180005"/>
                </a:moveTo>
                <a:cubicBezTo>
                  <a:pt x="523994" y="196763"/>
                  <a:pt x="524617" y="213599"/>
                  <a:pt x="523838" y="230356"/>
                </a:cubicBezTo>
                <a:cubicBezTo>
                  <a:pt x="522824" y="253271"/>
                  <a:pt x="524617" y="270653"/>
                  <a:pt x="555794" y="269640"/>
                </a:cubicBezTo>
                <a:cubicBezTo>
                  <a:pt x="582762" y="268860"/>
                  <a:pt x="593051" y="258104"/>
                  <a:pt x="592583" y="232227"/>
                </a:cubicBezTo>
                <a:cubicBezTo>
                  <a:pt x="591882" y="196061"/>
                  <a:pt x="591492" y="159818"/>
                  <a:pt x="592505" y="123730"/>
                </a:cubicBezTo>
                <a:cubicBezTo>
                  <a:pt x="593285" y="96528"/>
                  <a:pt x="580736" y="87721"/>
                  <a:pt x="554859" y="87877"/>
                </a:cubicBezTo>
                <a:cubicBezTo>
                  <a:pt x="527267" y="88110"/>
                  <a:pt x="523136" y="103621"/>
                  <a:pt x="523916" y="125679"/>
                </a:cubicBezTo>
                <a:cubicBezTo>
                  <a:pt x="524539" y="143762"/>
                  <a:pt x="524072" y="161844"/>
                  <a:pt x="523994" y="179927"/>
                </a:cubicBezTo>
                <a:close/>
                <a:moveTo>
                  <a:pt x="1220492" y="901289"/>
                </a:moveTo>
                <a:cubicBezTo>
                  <a:pt x="1220492" y="885779"/>
                  <a:pt x="1219635" y="870268"/>
                  <a:pt x="1220648" y="854913"/>
                </a:cubicBezTo>
                <a:cubicBezTo>
                  <a:pt x="1222441" y="829114"/>
                  <a:pt x="1209892" y="821710"/>
                  <a:pt x="1185807" y="821554"/>
                </a:cubicBezTo>
                <a:cubicBezTo>
                  <a:pt x="1160554" y="821398"/>
                  <a:pt x="1146602" y="827789"/>
                  <a:pt x="1148239" y="856239"/>
                </a:cubicBezTo>
                <a:cubicBezTo>
                  <a:pt x="1149798" y="883207"/>
                  <a:pt x="1149253" y="910409"/>
                  <a:pt x="1148473" y="937455"/>
                </a:cubicBezTo>
                <a:cubicBezTo>
                  <a:pt x="1147616" y="964111"/>
                  <a:pt x="1159385" y="973309"/>
                  <a:pt x="1185885" y="973387"/>
                </a:cubicBezTo>
                <a:cubicBezTo>
                  <a:pt x="1213555" y="973387"/>
                  <a:pt x="1223064" y="962163"/>
                  <a:pt x="1220726" y="936130"/>
                </a:cubicBezTo>
                <a:cubicBezTo>
                  <a:pt x="1219635" y="924594"/>
                  <a:pt x="1220570" y="912903"/>
                  <a:pt x="1220492" y="901289"/>
                </a:cubicBezTo>
                <a:close/>
                <a:moveTo>
                  <a:pt x="992509" y="897314"/>
                </a:moveTo>
                <a:cubicBezTo>
                  <a:pt x="992509" y="911500"/>
                  <a:pt x="993210" y="925686"/>
                  <a:pt x="992353" y="939793"/>
                </a:cubicBezTo>
                <a:cubicBezTo>
                  <a:pt x="990950" y="962007"/>
                  <a:pt x="998589" y="973153"/>
                  <a:pt x="1022907" y="972919"/>
                </a:cubicBezTo>
                <a:cubicBezTo>
                  <a:pt x="1046212" y="972685"/>
                  <a:pt x="1064528" y="969568"/>
                  <a:pt x="1064528" y="940729"/>
                </a:cubicBezTo>
                <a:cubicBezTo>
                  <a:pt x="1064528" y="915007"/>
                  <a:pt x="1063515" y="889130"/>
                  <a:pt x="1065074" y="863487"/>
                </a:cubicBezTo>
                <a:cubicBezTo>
                  <a:pt x="1066711" y="835505"/>
                  <a:pt x="1059930" y="820697"/>
                  <a:pt x="1027194" y="821086"/>
                </a:cubicBezTo>
                <a:cubicBezTo>
                  <a:pt x="995549" y="821476"/>
                  <a:pt x="990638" y="837220"/>
                  <a:pt x="992353" y="862474"/>
                </a:cubicBezTo>
                <a:cubicBezTo>
                  <a:pt x="993132" y="874009"/>
                  <a:pt x="992509" y="885623"/>
                  <a:pt x="992509" y="897237"/>
                </a:cubicBezTo>
                <a:close/>
                <a:moveTo>
                  <a:pt x="992509" y="660679"/>
                </a:moveTo>
                <a:lnTo>
                  <a:pt x="992665" y="660679"/>
                </a:lnTo>
                <a:cubicBezTo>
                  <a:pt x="992665" y="674865"/>
                  <a:pt x="993288" y="689129"/>
                  <a:pt x="992509" y="703236"/>
                </a:cubicBezTo>
                <a:cubicBezTo>
                  <a:pt x="991184" y="727944"/>
                  <a:pt x="1004980" y="733946"/>
                  <a:pt x="1026414" y="733634"/>
                </a:cubicBezTo>
                <a:cubicBezTo>
                  <a:pt x="1047927" y="733322"/>
                  <a:pt x="1065386" y="730439"/>
                  <a:pt x="1064684" y="702691"/>
                </a:cubicBezTo>
                <a:cubicBezTo>
                  <a:pt x="1063983" y="675644"/>
                  <a:pt x="1064138" y="648520"/>
                  <a:pt x="1064606" y="621396"/>
                </a:cubicBezTo>
                <a:cubicBezTo>
                  <a:pt x="1065074" y="595675"/>
                  <a:pt x="1050966" y="588660"/>
                  <a:pt x="1027739" y="588504"/>
                </a:cubicBezTo>
                <a:cubicBezTo>
                  <a:pt x="1003889" y="588349"/>
                  <a:pt x="990716" y="596065"/>
                  <a:pt x="992431" y="621942"/>
                </a:cubicBezTo>
                <a:cubicBezTo>
                  <a:pt x="993288" y="634802"/>
                  <a:pt x="992587" y="647741"/>
                  <a:pt x="992587" y="660679"/>
                </a:cubicBezTo>
                <a:close/>
                <a:moveTo>
                  <a:pt x="1220570" y="663953"/>
                </a:moveTo>
                <a:cubicBezTo>
                  <a:pt x="1220570" y="653587"/>
                  <a:pt x="1220024" y="643142"/>
                  <a:pt x="1220648" y="632854"/>
                </a:cubicBezTo>
                <a:cubicBezTo>
                  <a:pt x="1222441" y="606587"/>
                  <a:pt x="1218933" y="588193"/>
                  <a:pt x="1184404" y="588037"/>
                </a:cubicBezTo>
                <a:cubicBezTo>
                  <a:pt x="1149486" y="587881"/>
                  <a:pt x="1147304" y="606353"/>
                  <a:pt x="1148707" y="632698"/>
                </a:cubicBezTo>
                <a:cubicBezTo>
                  <a:pt x="1149954" y="654678"/>
                  <a:pt x="1149642" y="676814"/>
                  <a:pt x="1148395" y="698794"/>
                </a:cubicBezTo>
                <a:cubicBezTo>
                  <a:pt x="1146758" y="727399"/>
                  <a:pt x="1162269" y="733556"/>
                  <a:pt x="1186977" y="733868"/>
                </a:cubicBezTo>
                <a:cubicBezTo>
                  <a:pt x="1212230" y="734180"/>
                  <a:pt x="1222675" y="723891"/>
                  <a:pt x="1220648" y="698950"/>
                </a:cubicBezTo>
                <a:cubicBezTo>
                  <a:pt x="1219713" y="687336"/>
                  <a:pt x="1220492" y="675644"/>
                  <a:pt x="1220570" y="663953"/>
                </a:cubicBezTo>
                <a:close/>
                <a:moveTo>
                  <a:pt x="212066" y="895288"/>
                </a:moveTo>
                <a:cubicBezTo>
                  <a:pt x="212066" y="910721"/>
                  <a:pt x="212767" y="926231"/>
                  <a:pt x="211910" y="941664"/>
                </a:cubicBezTo>
                <a:cubicBezTo>
                  <a:pt x="210585" y="965281"/>
                  <a:pt x="221887" y="973075"/>
                  <a:pt x="244412" y="973387"/>
                </a:cubicBezTo>
                <a:cubicBezTo>
                  <a:pt x="268497" y="973776"/>
                  <a:pt x="280656" y="965982"/>
                  <a:pt x="279720" y="940261"/>
                </a:cubicBezTo>
                <a:cubicBezTo>
                  <a:pt x="278707" y="911968"/>
                  <a:pt x="278707" y="883597"/>
                  <a:pt x="279720" y="855303"/>
                </a:cubicBezTo>
                <a:cubicBezTo>
                  <a:pt x="280656" y="830127"/>
                  <a:pt x="269354" y="821710"/>
                  <a:pt x="244880" y="821554"/>
                </a:cubicBezTo>
                <a:cubicBezTo>
                  <a:pt x="219003" y="821398"/>
                  <a:pt x="210273" y="832700"/>
                  <a:pt x="211832" y="856706"/>
                </a:cubicBezTo>
                <a:cubicBezTo>
                  <a:pt x="212689" y="869567"/>
                  <a:pt x="211988" y="882427"/>
                  <a:pt x="212066" y="895366"/>
                </a:cubicBezTo>
                <a:close/>
                <a:moveTo>
                  <a:pt x="436074" y="901134"/>
                </a:moveTo>
                <a:lnTo>
                  <a:pt x="435918" y="901134"/>
                </a:lnTo>
                <a:cubicBezTo>
                  <a:pt x="435918" y="885623"/>
                  <a:pt x="435294" y="870112"/>
                  <a:pt x="436074" y="854680"/>
                </a:cubicBezTo>
                <a:cubicBezTo>
                  <a:pt x="437399" y="828803"/>
                  <a:pt x="424149" y="821554"/>
                  <a:pt x="400376" y="821632"/>
                </a:cubicBezTo>
                <a:cubicBezTo>
                  <a:pt x="377539" y="821787"/>
                  <a:pt x="367016" y="829972"/>
                  <a:pt x="367796" y="853432"/>
                </a:cubicBezTo>
                <a:cubicBezTo>
                  <a:pt x="368731" y="880479"/>
                  <a:pt x="368653" y="907681"/>
                  <a:pt x="367796" y="934727"/>
                </a:cubicBezTo>
                <a:cubicBezTo>
                  <a:pt x="367016" y="959045"/>
                  <a:pt x="372628" y="973153"/>
                  <a:pt x="401857" y="973309"/>
                </a:cubicBezTo>
                <a:cubicBezTo>
                  <a:pt x="430462" y="973465"/>
                  <a:pt x="438334" y="961306"/>
                  <a:pt x="436230" y="935974"/>
                </a:cubicBezTo>
                <a:cubicBezTo>
                  <a:pt x="435294" y="924439"/>
                  <a:pt x="436074" y="912747"/>
                  <a:pt x="436074" y="901134"/>
                </a:cubicBezTo>
                <a:close/>
                <a:moveTo>
                  <a:pt x="524150" y="894197"/>
                </a:moveTo>
                <a:cubicBezTo>
                  <a:pt x="524150" y="908460"/>
                  <a:pt x="524851" y="922724"/>
                  <a:pt x="523994" y="936987"/>
                </a:cubicBezTo>
                <a:cubicBezTo>
                  <a:pt x="522357" y="964579"/>
                  <a:pt x="536698" y="972919"/>
                  <a:pt x="562030" y="973231"/>
                </a:cubicBezTo>
                <a:cubicBezTo>
                  <a:pt x="587205" y="973543"/>
                  <a:pt x="592817" y="959747"/>
                  <a:pt x="592583" y="938780"/>
                </a:cubicBezTo>
                <a:cubicBezTo>
                  <a:pt x="592272" y="911578"/>
                  <a:pt x="591726" y="884298"/>
                  <a:pt x="592817" y="857096"/>
                </a:cubicBezTo>
                <a:cubicBezTo>
                  <a:pt x="593909" y="829504"/>
                  <a:pt x="580814" y="821632"/>
                  <a:pt x="554937" y="821632"/>
                </a:cubicBezTo>
                <a:cubicBezTo>
                  <a:pt x="526721" y="821632"/>
                  <a:pt x="523136" y="837299"/>
                  <a:pt x="524072" y="859200"/>
                </a:cubicBezTo>
                <a:cubicBezTo>
                  <a:pt x="524617" y="870814"/>
                  <a:pt x="524150" y="882505"/>
                  <a:pt x="524228" y="894197"/>
                </a:cubicBezTo>
                <a:close/>
                <a:moveTo>
                  <a:pt x="904589" y="900978"/>
                </a:moveTo>
                <a:lnTo>
                  <a:pt x="904433" y="900978"/>
                </a:lnTo>
                <a:cubicBezTo>
                  <a:pt x="904433" y="885545"/>
                  <a:pt x="903888" y="870034"/>
                  <a:pt x="904511" y="854602"/>
                </a:cubicBezTo>
                <a:cubicBezTo>
                  <a:pt x="905525" y="828881"/>
                  <a:pt x="892118" y="821632"/>
                  <a:pt x="868424" y="821710"/>
                </a:cubicBezTo>
                <a:cubicBezTo>
                  <a:pt x="845352" y="821710"/>
                  <a:pt x="835454" y="830439"/>
                  <a:pt x="836311" y="853744"/>
                </a:cubicBezTo>
                <a:cubicBezTo>
                  <a:pt x="837325" y="880790"/>
                  <a:pt x="837246" y="907915"/>
                  <a:pt x="836311" y="934883"/>
                </a:cubicBezTo>
                <a:cubicBezTo>
                  <a:pt x="835376" y="959279"/>
                  <a:pt x="840988" y="973621"/>
                  <a:pt x="870216" y="973465"/>
                </a:cubicBezTo>
                <a:cubicBezTo>
                  <a:pt x="898354" y="973309"/>
                  <a:pt x="906693" y="961072"/>
                  <a:pt x="904745" y="935740"/>
                </a:cubicBezTo>
                <a:cubicBezTo>
                  <a:pt x="903888" y="924205"/>
                  <a:pt x="904589" y="912591"/>
                  <a:pt x="904589" y="900978"/>
                </a:cubicBezTo>
                <a:close/>
                <a:moveTo>
                  <a:pt x="1220180" y="430982"/>
                </a:moveTo>
                <a:lnTo>
                  <a:pt x="1220570" y="430982"/>
                </a:lnTo>
                <a:cubicBezTo>
                  <a:pt x="1220570" y="419368"/>
                  <a:pt x="1219946" y="407754"/>
                  <a:pt x="1220726" y="396219"/>
                </a:cubicBezTo>
                <a:cubicBezTo>
                  <a:pt x="1222363" y="369485"/>
                  <a:pt x="1209346" y="359975"/>
                  <a:pt x="1183703" y="359508"/>
                </a:cubicBezTo>
                <a:cubicBezTo>
                  <a:pt x="1156189" y="358962"/>
                  <a:pt x="1147226" y="371355"/>
                  <a:pt x="1148473" y="397076"/>
                </a:cubicBezTo>
                <a:cubicBezTo>
                  <a:pt x="1149642" y="421472"/>
                  <a:pt x="1149330" y="445947"/>
                  <a:pt x="1148629" y="470421"/>
                </a:cubicBezTo>
                <a:cubicBezTo>
                  <a:pt x="1147927" y="494895"/>
                  <a:pt x="1161489" y="500740"/>
                  <a:pt x="1182846" y="500818"/>
                </a:cubicBezTo>
                <a:cubicBezTo>
                  <a:pt x="1204981" y="500896"/>
                  <a:pt x="1221427" y="496610"/>
                  <a:pt x="1220336" y="469563"/>
                </a:cubicBezTo>
                <a:cubicBezTo>
                  <a:pt x="1219791" y="456703"/>
                  <a:pt x="1220258" y="443842"/>
                  <a:pt x="1220258" y="430982"/>
                </a:cubicBezTo>
                <a:close/>
                <a:moveTo>
                  <a:pt x="992509" y="431449"/>
                </a:moveTo>
                <a:cubicBezTo>
                  <a:pt x="992509" y="439166"/>
                  <a:pt x="992976" y="446960"/>
                  <a:pt x="992431" y="454676"/>
                </a:cubicBezTo>
                <a:cubicBezTo>
                  <a:pt x="990327" y="482346"/>
                  <a:pt x="994146" y="501520"/>
                  <a:pt x="1030467" y="501520"/>
                </a:cubicBezTo>
                <a:cubicBezTo>
                  <a:pt x="1067646" y="501520"/>
                  <a:pt x="1064060" y="478059"/>
                  <a:pt x="1064528" y="454910"/>
                </a:cubicBezTo>
                <a:cubicBezTo>
                  <a:pt x="1064996" y="434255"/>
                  <a:pt x="1064138" y="413600"/>
                  <a:pt x="1064762" y="393024"/>
                </a:cubicBezTo>
                <a:cubicBezTo>
                  <a:pt x="1065619" y="367068"/>
                  <a:pt x="1051122" y="360131"/>
                  <a:pt x="1028207" y="359742"/>
                </a:cubicBezTo>
                <a:cubicBezTo>
                  <a:pt x="1004746" y="359352"/>
                  <a:pt x="990794" y="366601"/>
                  <a:pt x="992509" y="392789"/>
                </a:cubicBezTo>
                <a:cubicBezTo>
                  <a:pt x="993367" y="405650"/>
                  <a:pt x="992665" y="418589"/>
                  <a:pt x="992509" y="431449"/>
                </a:cubicBezTo>
                <a:close/>
                <a:moveTo>
                  <a:pt x="905213" y="662706"/>
                </a:moveTo>
                <a:lnTo>
                  <a:pt x="904823" y="662706"/>
                </a:lnTo>
                <a:cubicBezTo>
                  <a:pt x="904823" y="652339"/>
                  <a:pt x="904122" y="641895"/>
                  <a:pt x="904979" y="631607"/>
                </a:cubicBezTo>
                <a:cubicBezTo>
                  <a:pt x="907006" y="607678"/>
                  <a:pt x="907317" y="588504"/>
                  <a:pt x="873178" y="588193"/>
                </a:cubicBezTo>
                <a:cubicBezTo>
                  <a:pt x="839039" y="587881"/>
                  <a:pt x="834986" y="605730"/>
                  <a:pt x="836311" y="632464"/>
                </a:cubicBezTo>
                <a:cubicBezTo>
                  <a:pt x="837403" y="654444"/>
                  <a:pt x="837714" y="676580"/>
                  <a:pt x="836233" y="698482"/>
                </a:cubicBezTo>
                <a:cubicBezTo>
                  <a:pt x="834285" y="726619"/>
                  <a:pt x="847769" y="734258"/>
                  <a:pt x="873490" y="733790"/>
                </a:cubicBezTo>
                <a:cubicBezTo>
                  <a:pt x="899289" y="733322"/>
                  <a:pt x="908330" y="722177"/>
                  <a:pt x="905369" y="697546"/>
                </a:cubicBezTo>
                <a:cubicBezTo>
                  <a:pt x="903966" y="686089"/>
                  <a:pt x="905135" y="674241"/>
                  <a:pt x="905135" y="662628"/>
                </a:cubicBezTo>
                <a:close/>
                <a:moveTo>
                  <a:pt x="211988" y="659355"/>
                </a:moveTo>
                <a:cubicBezTo>
                  <a:pt x="211988" y="670968"/>
                  <a:pt x="212456" y="682659"/>
                  <a:pt x="211910" y="694273"/>
                </a:cubicBezTo>
                <a:cubicBezTo>
                  <a:pt x="210663" y="717968"/>
                  <a:pt x="215340" y="734102"/>
                  <a:pt x="245036" y="734024"/>
                </a:cubicBezTo>
                <a:cubicBezTo>
                  <a:pt x="273251" y="734024"/>
                  <a:pt x="280889" y="720540"/>
                  <a:pt x="279876" y="695520"/>
                </a:cubicBezTo>
                <a:cubicBezTo>
                  <a:pt x="278941" y="672293"/>
                  <a:pt x="278785" y="648910"/>
                  <a:pt x="279954" y="625683"/>
                </a:cubicBezTo>
                <a:cubicBezTo>
                  <a:pt x="281201" y="599884"/>
                  <a:pt x="272238" y="588115"/>
                  <a:pt x="244412" y="588426"/>
                </a:cubicBezTo>
                <a:cubicBezTo>
                  <a:pt x="217834" y="588738"/>
                  <a:pt x="210429" y="600897"/>
                  <a:pt x="211910" y="624358"/>
                </a:cubicBezTo>
                <a:cubicBezTo>
                  <a:pt x="212611" y="635972"/>
                  <a:pt x="212066" y="647663"/>
                  <a:pt x="211988" y="659277"/>
                </a:cubicBezTo>
                <a:close/>
                <a:moveTo>
                  <a:pt x="367952" y="659900"/>
                </a:moveTo>
                <a:cubicBezTo>
                  <a:pt x="367952" y="671592"/>
                  <a:pt x="368497" y="683205"/>
                  <a:pt x="367796" y="694819"/>
                </a:cubicBezTo>
                <a:cubicBezTo>
                  <a:pt x="366315" y="719137"/>
                  <a:pt x="372316" y="734024"/>
                  <a:pt x="401545" y="733946"/>
                </a:cubicBezTo>
                <a:cubicBezTo>
                  <a:pt x="430228" y="733868"/>
                  <a:pt x="437009" y="719760"/>
                  <a:pt x="436074" y="695130"/>
                </a:cubicBezTo>
                <a:cubicBezTo>
                  <a:pt x="435216" y="671825"/>
                  <a:pt x="434905" y="648442"/>
                  <a:pt x="436074" y="625215"/>
                </a:cubicBezTo>
                <a:cubicBezTo>
                  <a:pt x="437399" y="598637"/>
                  <a:pt x="426565" y="588504"/>
                  <a:pt x="399674" y="588504"/>
                </a:cubicBezTo>
                <a:cubicBezTo>
                  <a:pt x="372394" y="588504"/>
                  <a:pt x="366393" y="602066"/>
                  <a:pt x="367718" y="624981"/>
                </a:cubicBezTo>
                <a:cubicBezTo>
                  <a:pt x="368342" y="636595"/>
                  <a:pt x="367796" y="648287"/>
                  <a:pt x="367874" y="659900"/>
                </a:cubicBezTo>
                <a:close/>
                <a:moveTo>
                  <a:pt x="524150" y="660991"/>
                </a:moveTo>
                <a:cubicBezTo>
                  <a:pt x="524150" y="672605"/>
                  <a:pt x="524617" y="684296"/>
                  <a:pt x="524072" y="695910"/>
                </a:cubicBezTo>
                <a:cubicBezTo>
                  <a:pt x="523058" y="717968"/>
                  <a:pt x="527267" y="733556"/>
                  <a:pt x="555015" y="733790"/>
                </a:cubicBezTo>
                <a:cubicBezTo>
                  <a:pt x="581126" y="734024"/>
                  <a:pt x="593753" y="724904"/>
                  <a:pt x="592739" y="697780"/>
                </a:cubicBezTo>
                <a:cubicBezTo>
                  <a:pt x="591804" y="673228"/>
                  <a:pt x="591726" y="648598"/>
                  <a:pt x="592739" y="624046"/>
                </a:cubicBezTo>
                <a:cubicBezTo>
                  <a:pt x="593909" y="596688"/>
                  <a:pt x="580970" y="588426"/>
                  <a:pt x="555015" y="588504"/>
                </a:cubicBezTo>
                <a:cubicBezTo>
                  <a:pt x="527034" y="588504"/>
                  <a:pt x="523058" y="603937"/>
                  <a:pt x="524072" y="625995"/>
                </a:cubicBezTo>
                <a:cubicBezTo>
                  <a:pt x="524617" y="637608"/>
                  <a:pt x="524150" y="649300"/>
                  <a:pt x="524150" y="660914"/>
                </a:cubicBezTo>
                <a:close/>
                <a:moveTo>
                  <a:pt x="279486" y="427162"/>
                </a:moveTo>
                <a:lnTo>
                  <a:pt x="279643" y="427162"/>
                </a:lnTo>
                <a:cubicBezTo>
                  <a:pt x="279643" y="416796"/>
                  <a:pt x="279252" y="406429"/>
                  <a:pt x="279720" y="396063"/>
                </a:cubicBezTo>
                <a:cubicBezTo>
                  <a:pt x="280889" y="372524"/>
                  <a:pt x="272394" y="359664"/>
                  <a:pt x="246517" y="359664"/>
                </a:cubicBezTo>
                <a:cubicBezTo>
                  <a:pt x="221731" y="359664"/>
                  <a:pt x="210975" y="369718"/>
                  <a:pt x="211988" y="394582"/>
                </a:cubicBezTo>
                <a:cubicBezTo>
                  <a:pt x="213001" y="419134"/>
                  <a:pt x="212845" y="443842"/>
                  <a:pt x="212066" y="468472"/>
                </a:cubicBezTo>
                <a:cubicBezTo>
                  <a:pt x="211364" y="491855"/>
                  <a:pt x="222276" y="500896"/>
                  <a:pt x="244958" y="500818"/>
                </a:cubicBezTo>
                <a:cubicBezTo>
                  <a:pt x="266470" y="500663"/>
                  <a:pt x="280266" y="494271"/>
                  <a:pt x="279565" y="470031"/>
                </a:cubicBezTo>
                <a:cubicBezTo>
                  <a:pt x="279175" y="455768"/>
                  <a:pt x="279565" y="441504"/>
                  <a:pt x="279565" y="427240"/>
                </a:cubicBezTo>
                <a:close/>
                <a:moveTo>
                  <a:pt x="368030" y="427630"/>
                </a:moveTo>
                <a:cubicBezTo>
                  <a:pt x="368030" y="439322"/>
                  <a:pt x="368419" y="451013"/>
                  <a:pt x="367952" y="462705"/>
                </a:cubicBezTo>
                <a:cubicBezTo>
                  <a:pt x="367016" y="484840"/>
                  <a:pt x="371615" y="500507"/>
                  <a:pt x="399129" y="500896"/>
                </a:cubicBezTo>
                <a:cubicBezTo>
                  <a:pt x="425708" y="501286"/>
                  <a:pt x="437399" y="490842"/>
                  <a:pt x="436308" y="464185"/>
                </a:cubicBezTo>
                <a:cubicBezTo>
                  <a:pt x="435294" y="440880"/>
                  <a:pt x="435450" y="417419"/>
                  <a:pt x="436230" y="394114"/>
                </a:cubicBezTo>
                <a:cubicBezTo>
                  <a:pt x="437009" y="368861"/>
                  <a:pt x="424772" y="359664"/>
                  <a:pt x="400532" y="359820"/>
                </a:cubicBezTo>
                <a:cubicBezTo>
                  <a:pt x="377539" y="359975"/>
                  <a:pt x="366861" y="369563"/>
                  <a:pt x="368030" y="392633"/>
                </a:cubicBezTo>
                <a:cubicBezTo>
                  <a:pt x="368653" y="404325"/>
                  <a:pt x="368108" y="416016"/>
                  <a:pt x="368030" y="427708"/>
                </a:cubicBezTo>
                <a:close/>
                <a:moveTo>
                  <a:pt x="524150" y="428098"/>
                </a:moveTo>
                <a:cubicBezTo>
                  <a:pt x="524150" y="439633"/>
                  <a:pt x="524773" y="451247"/>
                  <a:pt x="523994" y="462782"/>
                </a:cubicBezTo>
                <a:cubicBezTo>
                  <a:pt x="522279" y="487724"/>
                  <a:pt x="530385" y="501286"/>
                  <a:pt x="558444" y="500974"/>
                </a:cubicBezTo>
                <a:cubicBezTo>
                  <a:pt x="586816" y="500663"/>
                  <a:pt x="593285" y="485542"/>
                  <a:pt x="592583" y="461535"/>
                </a:cubicBezTo>
                <a:cubicBezTo>
                  <a:pt x="591882" y="438386"/>
                  <a:pt x="592116" y="415237"/>
                  <a:pt x="592428" y="392088"/>
                </a:cubicBezTo>
                <a:cubicBezTo>
                  <a:pt x="592739" y="366367"/>
                  <a:pt x="578242" y="359586"/>
                  <a:pt x="555249" y="359820"/>
                </a:cubicBezTo>
                <a:cubicBezTo>
                  <a:pt x="531788" y="360053"/>
                  <a:pt x="522980" y="371199"/>
                  <a:pt x="524072" y="393335"/>
                </a:cubicBezTo>
                <a:cubicBezTo>
                  <a:pt x="524695" y="404871"/>
                  <a:pt x="524150" y="416484"/>
                  <a:pt x="524072" y="428020"/>
                </a:cubicBezTo>
                <a:close/>
                <a:moveTo>
                  <a:pt x="836701" y="429890"/>
                </a:moveTo>
                <a:cubicBezTo>
                  <a:pt x="836701" y="440257"/>
                  <a:pt x="837168" y="450623"/>
                  <a:pt x="836623" y="460990"/>
                </a:cubicBezTo>
                <a:cubicBezTo>
                  <a:pt x="835298" y="484607"/>
                  <a:pt x="839663" y="501364"/>
                  <a:pt x="869515" y="500974"/>
                </a:cubicBezTo>
                <a:cubicBezTo>
                  <a:pt x="897418" y="500585"/>
                  <a:pt x="905525" y="486711"/>
                  <a:pt x="904745" y="461847"/>
                </a:cubicBezTo>
                <a:cubicBezTo>
                  <a:pt x="903966" y="438542"/>
                  <a:pt x="904277" y="415237"/>
                  <a:pt x="904511" y="391932"/>
                </a:cubicBezTo>
                <a:cubicBezTo>
                  <a:pt x="904745" y="368783"/>
                  <a:pt x="892742" y="359975"/>
                  <a:pt x="870528" y="359898"/>
                </a:cubicBezTo>
                <a:cubicBezTo>
                  <a:pt x="848704" y="359820"/>
                  <a:pt x="835532" y="366679"/>
                  <a:pt x="836701" y="390997"/>
                </a:cubicBezTo>
                <a:cubicBezTo>
                  <a:pt x="837325" y="403935"/>
                  <a:pt x="836779" y="416874"/>
                  <a:pt x="836779" y="429812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0" name="Forma libre: forma 79">
            <a:extLst>
              <a:ext uri="{FF2B5EF4-FFF2-40B4-BE49-F238E27FC236}">
                <a16:creationId xmlns:a16="http://schemas.microsoft.com/office/drawing/2014/main" id="{9D3ABF32-9DD8-4F95-B057-7ED6F8A275B9}"/>
              </a:ext>
            </a:extLst>
          </p:cNvPr>
          <p:cNvSpPr/>
          <p:nvPr/>
        </p:nvSpPr>
        <p:spPr>
          <a:xfrm>
            <a:off x="8569319" y="5463013"/>
            <a:ext cx="1140052" cy="1056217"/>
          </a:xfrm>
          <a:custGeom>
            <a:avLst/>
            <a:gdLst>
              <a:gd name="connsiteX0" fmla="*/ 571400 w 1140052"/>
              <a:gd name="connsiteY0" fmla="*/ 468 h 1056217"/>
              <a:gd name="connsiteX1" fmla="*/ 1089643 w 1140052"/>
              <a:gd name="connsiteY1" fmla="*/ 468 h 1056217"/>
              <a:gd name="connsiteX2" fmla="*/ 1139994 w 1140052"/>
              <a:gd name="connsiteY2" fmla="*/ 51443 h 1056217"/>
              <a:gd name="connsiteX3" fmla="*/ 1139994 w 1140052"/>
              <a:gd name="connsiteY3" fmla="*/ 1002114 h 1056217"/>
              <a:gd name="connsiteX4" fmla="*/ 1088318 w 1140052"/>
              <a:gd name="connsiteY4" fmla="*/ 1055426 h 1056217"/>
              <a:gd name="connsiteX5" fmla="*/ 655812 w 1140052"/>
              <a:gd name="connsiteY5" fmla="*/ 1056206 h 1056217"/>
              <a:gd name="connsiteX6" fmla="*/ 608969 w 1140052"/>
              <a:gd name="connsiteY6" fmla="*/ 1008505 h 1056217"/>
              <a:gd name="connsiteX7" fmla="*/ 609670 w 1140052"/>
              <a:gd name="connsiteY7" fmla="*/ 883874 h 1056217"/>
              <a:gd name="connsiteX8" fmla="*/ 569062 w 1140052"/>
              <a:gd name="connsiteY8" fmla="*/ 842252 h 1056217"/>
              <a:gd name="connsiteX9" fmla="*/ 530870 w 1140052"/>
              <a:gd name="connsiteY9" fmla="*/ 882237 h 1056217"/>
              <a:gd name="connsiteX10" fmla="*/ 531338 w 1140052"/>
              <a:gd name="connsiteY10" fmla="*/ 1014662 h 1056217"/>
              <a:gd name="connsiteX11" fmla="*/ 490184 w 1140052"/>
              <a:gd name="connsiteY11" fmla="*/ 1055894 h 1056217"/>
              <a:gd name="connsiteX12" fmla="*/ 42089 w 1140052"/>
              <a:gd name="connsiteY12" fmla="*/ 1055894 h 1056217"/>
              <a:gd name="connsiteX13" fmla="*/ 156 w 1140052"/>
              <a:gd name="connsiteY13" fmla="*/ 1015364 h 1056217"/>
              <a:gd name="connsiteX14" fmla="*/ 0 w 1140052"/>
              <a:gd name="connsiteY14" fmla="*/ 41310 h 1056217"/>
              <a:gd name="connsiteX15" fmla="*/ 45363 w 1140052"/>
              <a:gd name="connsiteY15" fmla="*/ 1 h 1056217"/>
              <a:gd name="connsiteX16" fmla="*/ 571400 w 1140052"/>
              <a:gd name="connsiteY16" fmla="*/ 312 h 1056217"/>
              <a:gd name="connsiteX17" fmla="*/ 352302 w 1140052"/>
              <a:gd name="connsiteY17" fmla="*/ 611307 h 1056217"/>
              <a:gd name="connsiteX18" fmla="*/ 212083 w 1140052"/>
              <a:gd name="connsiteY18" fmla="*/ 610918 h 1056217"/>
              <a:gd name="connsiteX19" fmla="*/ 172644 w 1140052"/>
              <a:gd name="connsiteY19" fmla="*/ 648798 h 1056217"/>
              <a:gd name="connsiteX20" fmla="*/ 210056 w 1140052"/>
              <a:gd name="connsiteY20" fmla="*/ 693147 h 1056217"/>
              <a:gd name="connsiteX21" fmla="*/ 494393 w 1140052"/>
              <a:gd name="connsiteY21" fmla="*/ 693147 h 1056217"/>
              <a:gd name="connsiteX22" fmla="*/ 528454 w 1140052"/>
              <a:gd name="connsiteY22" fmla="*/ 651370 h 1056217"/>
              <a:gd name="connsiteX23" fmla="*/ 492444 w 1140052"/>
              <a:gd name="connsiteY23" fmla="*/ 610840 h 1056217"/>
              <a:gd name="connsiteX24" fmla="*/ 352224 w 1140052"/>
              <a:gd name="connsiteY24" fmla="*/ 611307 h 1056217"/>
              <a:gd name="connsiteX25" fmla="*/ 351445 w 1140052"/>
              <a:gd name="connsiteY25" fmla="*/ 263370 h 1056217"/>
              <a:gd name="connsiteX26" fmla="*/ 351445 w 1140052"/>
              <a:gd name="connsiteY26" fmla="*/ 263214 h 1056217"/>
              <a:gd name="connsiteX27" fmla="*/ 499381 w 1140052"/>
              <a:gd name="connsiteY27" fmla="*/ 263370 h 1056217"/>
              <a:gd name="connsiteX28" fmla="*/ 528220 w 1140052"/>
              <a:gd name="connsiteY28" fmla="*/ 223775 h 1056217"/>
              <a:gd name="connsiteX29" fmla="*/ 498290 w 1140052"/>
              <a:gd name="connsiteY29" fmla="*/ 181530 h 1056217"/>
              <a:gd name="connsiteX30" fmla="*/ 206315 w 1140052"/>
              <a:gd name="connsiteY30" fmla="*/ 181452 h 1056217"/>
              <a:gd name="connsiteX31" fmla="*/ 172800 w 1140052"/>
              <a:gd name="connsiteY31" fmla="*/ 225100 h 1056217"/>
              <a:gd name="connsiteX32" fmla="*/ 207406 w 1140052"/>
              <a:gd name="connsiteY32" fmla="*/ 263759 h 1056217"/>
              <a:gd name="connsiteX33" fmla="*/ 351445 w 1140052"/>
              <a:gd name="connsiteY33" fmla="*/ 263370 h 1056217"/>
              <a:gd name="connsiteX34" fmla="*/ 804138 w 1140052"/>
              <a:gd name="connsiteY34" fmla="*/ 181919 h 1056217"/>
              <a:gd name="connsiteX35" fmla="*/ 668205 w 1140052"/>
              <a:gd name="connsiteY35" fmla="*/ 181530 h 1056217"/>
              <a:gd name="connsiteX36" fmla="*/ 634534 w 1140052"/>
              <a:gd name="connsiteY36" fmla="*/ 220190 h 1056217"/>
              <a:gd name="connsiteX37" fmla="*/ 667270 w 1140052"/>
              <a:gd name="connsiteY37" fmla="*/ 263759 h 1056217"/>
              <a:gd name="connsiteX38" fmla="*/ 931419 w 1140052"/>
              <a:gd name="connsiteY38" fmla="*/ 263759 h 1056217"/>
              <a:gd name="connsiteX39" fmla="*/ 967896 w 1140052"/>
              <a:gd name="connsiteY39" fmla="*/ 222995 h 1056217"/>
              <a:gd name="connsiteX40" fmla="*/ 932432 w 1140052"/>
              <a:gd name="connsiteY40" fmla="*/ 181374 h 1056217"/>
              <a:gd name="connsiteX41" fmla="*/ 804216 w 1140052"/>
              <a:gd name="connsiteY41" fmla="*/ 181842 h 1056217"/>
              <a:gd name="connsiteX42" fmla="*/ 797825 w 1140052"/>
              <a:gd name="connsiteY42" fmla="*/ 692524 h 1056217"/>
              <a:gd name="connsiteX43" fmla="*/ 937576 w 1140052"/>
              <a:gd name="connsiteY43" fmla="*/ 692602 h 1056217"/>
              <a:gd name="connsiteX44" fmla="*/ 967506 w 1140052"/>
              <a:gd name="connsiteY44" fmla="*/ 649811 h 1056217"/>
              <a:gd name="connsiteX45" fmla="*/ 937576 w 1140052"/>
              <a:gd name="connsiteY45" fmla="*/ 611151 h 1056217"/>
              <a:gd name="connsiteX46" fmla="*/ 665867 w 1140052"/>
              <a:gd name="connsiteY46" fmla="*/ 610918 h 1056217"/>
              <a:gd name="connsiteX47" fmla="*/ 634690 w 1140052"/>
              <a:gd name="connsiteY47" fmla="*/ 651760 h 1056217"/>
              <a:gd name="connsiteX48" fmla="*/ 665945 w 1140052"/>
              <a:gd name="connsiteY48" fmla="*/ 692836 h 1056217"/>
              <a:gd name="connsiteX49" fmla="*/ 797903 w 1140052"/>
              <a:gd name="connsiteY49" fmla="*/ 692446 h 1056217"/>
              <a:gd name="connsiteX50" fmla="*/ 353783 w 1140052"/>
              <a:gd name="connsiteY50" fmla="*/ 398679 h 1056217"/>
              <a:gd name="connsiteX51" fmla="*/ 210212 w 1140052"/>
              <a:gd name="connsiteY51" fmla="*/ 398367 h 1056217"/>
              <a:gd name="connsiteX52" fmla="*/ 172800 w 1140052"/>
              <a:gd name="connsiteY52" fmla="*/ 434611 h 1056217"/>
              <a:gd name="connsiteX53" fmla="*/ 208887 w 1140052"/>
              <a:gd name="connsiteY53" fmla="*/ 476544 h 1056217"/>
              <a:gd name="connsiteX54" fmla="*/ 492132 w 1140052"/>
              <a:gd name="connsiteY54" fmla="*/ 476700 h 1056217"/>
              <a:gd name="connsiteX55" fmla="*/ 528843 w 1140052"/>
              <a:gd name="connsiteY55" fmla="*/ 436014 h 1056217"/>
              <a:gd name="connsiteX56" fmla="*/ 493457 w 1140052"/>
              <a:gd name="connsiteY56" fmla="*/ 398367 h 1056217"/>
              <a:gd name="connsiteX57" fmla="*/ 353783 w 1140052"/>
              <a:gd name="connsiteY57" fmla="*/ 398679 h 1056217"/>
              <a:gd name="connsiteX58" fmla="*/ 796344 w 1140052"/>
              <a:gd name="connsiteY58" fmla="*/ 476232 h 1056217"/>
              <a:gd name="connsiteX59" fmla="*/ 932354 w 1140052"/>
              <a:gd name="connsiteY59" fmla="*/ 476466 h 1056217"/>
              <a:gd name="connsiteX60" fmla="*/ 967740 w 1140052"/>
              <a:gd name="connsiteY60" fmla="*/ 437728 h 1056217"/>
              <a:gd name="connsiteX61" fmla="*/ 933368 w 1140052"/>
              <a:gd name="connsiteY61" fmla="*/ 398445 h 1056217"/>
              <a:gd name="connsiteX62" fmla="*/ 669063 w 1140052"/>
              <a:gd name="connsiteY62" fmla="*/ 398367 h 1056217"/>
              <a:gd name="connsiteX63" fmla="*/ 634456 w 1140052"/>
              <a:gd name="connsiteY63" fmla="*/ 436715 h 1056217"/>
              <a:gd name="connsiteX64" fmla="*/ 668050 w 1140052"/>
              <a:gd name="connsiteY64" fmla="*/ 476466 h 1056217"/>
              <a:gd name="connsiteX65" fmla="*/ 796344 w 1140052"/>
              <a:gd name="connsiteY65" fmla="*/ 476232 h 1056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40052" h="1056217">
                <a:moveTo>
                  <a:pt x="571400" y="468"/>
                </a:moveTo>
                <a:cubicBezTo>
                  <a:pt x="744122" y="468"/>
                  <a:pt x="916843" y="312"/>
                  <a:pt x="1089643" y="468"/>
                </a:cubicBezTo>
                <a:cubicBezTo>
                  <a:pt x="1137656" y="468"/>
                  <a:pt x="1139994" y="2962"/>
                  <a:pt x="1139994" y="51443"/>
                </a:cubicBezTo>
                <a:cubicBezTo>
                  <a:pt x="1140072" y="368359"/>
                  <a:pt x="1140072" y="685275"/>
                  <a:pt x="1139994" y="1002114"/>
                </a:cubicBezTo>
                <a:cubicBezTo>
                  <a:pt x="1139994" y="1053945"/>
                  <a:pt x="1138513" y="1055426"/>
                  <a:pt x="1088318" y="1055426"/>
                </a:cubicBezTo>
                <a:cubicBezTo>
                  <a:pt x="944123" y="1055582"/>
                  <a:pt x="800007" y="1054491"/>
                  <a:pt x="655812" y="1056206"/>
                </a:cubicBezTo>
                <a:cubicBezTo>
                  <a:pt x="619179" y="1056674"/>
                  <a:pt x="607488" y="1043034"/>
                  <a:pt x="608969" y="1008505"/>
                </a:cubicBezTo>
                <a:cubicBezTo>
                  <a:pt x="610761" y="967039"/>
                  <a:pt x="608267" y="925339"/>
                  <a:pt x="609670" y="883874"/>
                </a:cubicBezTo>
                <a:cubicBezTo>
                  <a:pt x="610683" y="854100"/>
                  <a:pt x="600005" y="841941"/>
                  <a:pt x="569062" y="842252"/>
                </a:cubicBezTo>
                <a:cubicBezTo>
                  <a:pt x="539755" y="842564"/>
                  <a:pt x="530168" y="854568"/>
                  <a:pt x="530870" y="882237"/>
                </a:cubicBezTo>
                <a:cubicBezTo>
                  <a:pt x="531961" y="926353"/>
                  <a:pt x="530246" y="970547"/>
                  <a:pt x="531338" y="1014662"/>
                </a:cubicBezTo>
                <a:cubicBezTo>
                  <a:pt x="532039" y="1044125"/>
                  <a:pt x="520893" y="1056128"/>
                  <a:pt x="490184" y="1055894"/>
                </a:cubicBezTo>
                <a:cubicBezTo>
                  <a:pt x="340845" y="1054803"/>
                  <a:pt x="191428" y="1054881"/>
                  <a:pt x="42089" y="1055894"/>
                </a:cubicBezTo>
                <a:cubicBezTo>
                  <a:pt x="12159" y="1056128"/>
                  <a:pt x="156" y="1045683"/>
                  <a:pt x="156" y="1015364"/>
                </a:cubicBezTo>
                <a:cubicBezTo>
                  <a:pt x="702" y="690653"/>
                  <a:pt x="780" y="365943"/>
                  <a:pt x="0" y="41310"/>
                </a:cubicBezTo>
                <a:cubicBezTo>
                  <a:pt x="-78" y="7249"/>
                  <a:pt x="15589" y="-77"/>
                  <a:pt x="45363" y="1"/>
                </a:cubicBezTo>
                <a:cubicBezTo>
                  <a:pt x="220657" y="702"/>
                  <a:pt x="396029" y="390"/>
                  <a:pt x="571400" y="312"/>
                </a:cubicBezTo>
                <a:close/>
                <a:moveTo>
                  <a:pt x="352302" y="611307"/>
                </a:moveTo>
                <a:cubicBezTo>
                  <a:pt x="305537" y="611307"/>
                  <a:pt x="258771" y="612399"/>
                  <a:pt x="212083" y="610918"/>
                </a:cubicBezTo>
                <a:cubicBezTo>
                  <a:pt x="183946" y="609982"/>
                  <a:pt x="172020" y="619569"/>
                  <a:pt x="172644" y="648798"/>
                </a:cubicBezTo>
                <a:cubicBezTo>
                  <a:pt x="173189" y="675532"/>
                  <a:pt x="176151" y="693615"/>
                  <a:pt x="210056" y="693147"/>
                </a:cubicBezTo>
                <a:cubicBezTo>
                  <a:pt x="304835" y="691745"/>
                  <a:pt x="399692" y="691667"/>
                  <a:pt x="494393" y="693147"/>
                </a:cubicBezTo>
                <a:cubicBezTo>
                  <a:pt x="527362" y="693693"/>
                  <a:pt x="528064" y="676312"/>
                  <a:pt x="528454" y="651370"/>
                </a:cubicBezTo>
                <a:cubicBezTo>
                  <a:pt x="528921" y="624558"/>
                  <a:pt x="523543" y="609670"/>
                  <a:pt x="492444" y="610840"/>
                </a:cubicBezTo>
                <a:cubicBezTo>
                  <a:pt x="445756" y="612554"/>
                  <a:pt x="398990" y="611307"/>
                  <a:pt x="352224" y="611307"/>
                </a:cubicBezTo>
                <a:close/>
                <a:moveTo>
                  <a:pt x="351445" y="263370"/>
                </a:moveTo>
                <a:lnTo>
                  <a:pt x="351445" y="263214"/>
                </a:lnTo>
                <a:cubicBezTo>
                  <a:pt x="400783" y="263214"/>
                  <a:pt x="450043" y="262902"/>
                  <a:pt x="499381" y="263370"/>
                </a:cubicBezTo>
                <a:cubicBezTo>
                  <a:pt x="528298" y="263604"/>
                  <a:pt x="528999" y="244741"/>
                  <a:pt x="528220" y="223775"/>
                </a:cubicBezTo>
                <a:cubicBezTo>
                  <a:pt x="527518" y="203042"/>
                  <a:pt x="531182" y="181218"/>
                  <a:pt x="498290" y="181530"/>
                </a:cubicBezTo>
                <a:cubicBezTo>
                  <a:pt x="400939" y="182465"/>
                  <a:pt x="303666" y="182543"/>
                  <a:pt x="206315" y="181452"/>
                </a:cubicBezTo>
                <a:cubicBezTo>
                  <a:pt x="172722" y="181062"/>
                  <a:pt x="173423" y="201639"/>
                  <a:pt x="172800" y="225100"/>
                </a:cubicBezTo>
                <a:cubicBezTo>
                  <a:pt x="172098" y="249964"/>
                  <a:pt x="178645" y="264539"/>
                  <a:pt x="207406" y="263759"/>
                </a:cubicBezTo>
                <a:cubicBezTo>
                  <a:pt x="255419" y="262434"/>
                  <a:pt x="303432" y="263370"/>
                  <a:pt x="351445" y="263370"/>
                </a:cubicBezTo>
                <a:close/>
                <a:moveTo>
                  <a:pt x="804138" y="181919"/>
                </a:moveTo>
                <a:cubicBezTo>
                  <a:pt x="758775" y="181919"/>
                  <a:pt x="713412" y="183089"/>
                  <a:pt x="668205" y="181530"/>
                </a:cubicBezTo>
                <a:cubicBezTo>
                  <a:pt x="638743" y="180516"/>
                  <a:pt x="633832" y="195871"/>
                  <a:pt x="634534" y="220190"/>
                </a:cubicBezTo>
                <a:cubicBezTo>
                  <a:pt x="635236" y="243261"/>
                  <a:pt x="633053" y="264305"/>
                  <a:pt x="667270" y="263759"/>
                </a:cubicBezTo>
                <a:cubicBezTo>
                  <a:pt x="755346" y="262513"/>
                  <a:pt x="843421" y="262513"/>
                  <a:pt x="931419" y="263759"/>
                </a:cubicBezTo>
                <a:cubicBezTo>
                  <a:pt x="962206" y="264227"/>
                  <a:pt x="968286" y="249262"/>
                  <a:pt x="967896" y="222995"/>
                </a:cubicBezTo>
                <a:cubicBezTo>
                  <a:pt x="967506" y="197898"/>
                  <a:pt x="964389" y="180049"/>
                  <a:pt x="932432" y="181374"/>
                </a:cubicBezTo>
                <a:cubicBezTo>
                  <a:pt x="889797" y="183089"/>
                  <a:pt x="847007" y="181764"/>
                  <a:pt x="804216" y="181842"/>
                </a:cubicBezTo>
                <a:close/>
                <a:moveTo>
                  <a:pt x="797825" y="692524"/>
                </a:moveTo>
                <a:cubicBezTo>
                  <a:pt x="844435" y="692524"/>
                  <a:pt x="890967" y="692212"/>
                  <a:pt x="937576" y="692602"/>
                </a:cubicBezTo>
                <a:cubicBezTo>
                  <a:pt x="969143" y="692913"/>
                  <a:pt x="967195" y="671011"/>
                  <a:pt x="967506" y="649811"/>
                </a:cubicBezTo>
                <a:cubicBezTo>
                  <a:pt x="967818" y="628688"/>
                  <a:pt x="966103" y="610996"/>
                  <a:pt x="937576" y="611151"/>
                </a:cubicBezTo>
                <a:cubicBezTo>
                  <a:pt x="847007" y="611775"/>
                  <a:pt x="756437" y="612009"/>
                  <a:pt x="665867" y="610918"/>
                </a:cubicBezTo>
                <a:cubicBezTo>
                  <a:pt x="634378" y="610528"/>
                  <a:pt x="634612" y="629624"/>
                  <a:pt x="634690" y="651760"/>
                </a:cubicBezTo>
                <a:cubicBezTo>
                  <a:pt x="634690" y="673973"/>
                  <a:pt x="634690" y="693615"/>
                  <a:pt x="665945" y="692836"/>
                </a:cubicBezTo>
                <a:cubicBezTo>
                  <a:pt x="709905" y="691667"/>
                  <a:pt x="753943" y="692524"/>
                  <a:pt x="797903" y="692446"/>
                </a:cubicBezTo>
                <a:close/>
                <a:moveTo>
                  <a:pt x="353783" y="398679"/>
                </a:moveTo>
                <a:cubicBezTo>
                  <a:pt x="305927" y="398679"/>
                  <a:pt x="258069" y="399380"/>
                  <a:pt x="210212" y="398367"/>
                </a:cubicBezTo>
                <a:cubicBezTo>
                  <a:pt x="184102" y="397821"/>
                  <a:pt x="172644" y="407564"/>
                  <a:pt x="172800" y="434611"/>
                </a:cubicBezTo>
                <a:cubicBezTo>
                  <a:pt x="172956" y="460410"/>
                  <a:pt x="178256" y="476778"/>
                  <a:pt x="208887" y="476544"/>
                </a:cubicBezTo>
                <a:cubicBezTo>
                  <a:pt x="303276" y="475764"/>
                  <a:pt x="397743" y="475609"/>
                  <a:pt x="492132" y="476700"/>
                </a:cubicBezTo>
                <a:cubicBezTo>
                  <a:pt x="522374" y="477012"/>
                  <a:pt x="528921" y="462670"/>
                  <a:pt x="528843" y="436014"/>
                </a:cubicBezTo>
                <a:cubicBezTo>
                  <a:pt x="528843" y="410215"/>
                  <a:pt x="521127" y="397666"/>
                  <a:pt x="493457" y="398367"/>
                </a:cubicBezTo>
                <a:cubicBezTo>
                  <a:pt x="446925" y="399614"/>
                  <a:pt x="400315" y="398679"/>
                  <a:pt x="353783" y="398679"/>
                </a:cubicBezTo>
                <a:close/>
                <a:moveTo>
                  <a:pt x="796344" y="476232"/>
                </a:moveTo>
                <a:cubicBezTo>
                  <a:pt x="841707" y="476232"/>
                  <a:pt x="887069" y="475609"/>
                  <a:pt x="932354" y="476466"/>
                </a:cubicBezTo>
                <a:cubicBezTo>
                  <a:pt x="960102" y="477012"/>
                  <a:pt x="967818" y="462904"/>
                  <a:pt x="967740" y="437728"/>
                </a:cubicBezTo>
                <a:cubicBezTo>
                  <a:pt x="967662" y="413332"/>
                  <a:pt x="962206" y="398211"/>
                  <a:pt x="933368" y="398445"/>
                </a:cubicBezTo>
                <a:cubicBezTo>
                  <a:pt x="845292" y="399302"/>
                  <a:pt x="757138" y="399380"/>
                  <a:pt x="669063" y="398367"/>
                </a:cubicBezTo>
                <a:cubicBezTo>
                  <a:pt x="640613" y="398055"/>
                  <a:pt x="634144" y="411539"/>
                  <a:pt x="634456" y="436715"/>
                </a:cubicBezTo>
                <a:cubicBezTo>
                  <a:pt x="634690" y="460799"/>
                  <a:pt x="638899" y="477167"/>
                  <a:pt x="668050" y="476466"/>
                </a:cubicBezTo>
                <a:cubicBezTo>
                  <a:pt x="710762" y="475453"/>
                  <a:pt x="753553" y="476232"/>
                  <a:pt x="796344" y="476232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7F612790-4CDC-4044-BC46-D317D050FBAC}"/>
              </a:ext>
            </a:extLst>
          </p:cNvPr>
          <p:cNvSpPr/>
          <p:nvPr/>
        </p:nvSpPr>
        <p:spPr>
          <a:xfrm>
            <a:off x="10580790" y="527068"/>
            <a:ext cx="1296585" cy="1406856"/>
          </a:xfrm>
          <a:custGeom>
            <a:avLst/>
            <a:gdLst>
              <a:gd name="connsiteX0" fmla="*/ 394 w 1296585"/>
              <a:gd name="connsiteY0" fmla="*/ 776753 h 1406856"/>
              <a:gd name="connsiteX1" fmla="*/ 316 w 1296585"/>
              <a:gd name="connsiteY1" fmla="*/ 387272 h 1406856"/>
              <a:gd name="connsiteX2" fmla="*/ 25023 w 1296585"/>
              <a:gd name="connsiteY2" fmla="*/ 321410 h 1406856"/>
              <a:gd name="connsiteX3" fmla="*/ 38430 w 1296585"/>
              <a:gd name="connsiteY3" fmla="*/ 290623 h 1406856"/>
              <a:gd name="connsiteX4" fmla="*/ 78415 w 1296585"/>
              <a:gd name="connsiteY4" fmla="*/ 216655 h 1406856"/>
              <a:gd name="connsiteX5" fmla="*/ 324169 w 1296585"/>
              <a:gd name="connsiteY5" fmla="*/ 18992 h 1406856"/>
              <a:gd name="connsiteX6" fmla="*/ 402112 w 1296585"/>
              <a:gd name="connsiteY6" fmla="*/ 6755 h 1406856"/>
              <a:gd name="connsiteX7" fmla="*/ 756363 w 1296585"/>
              <a:gd name="connsiteY7" fmla="*/ 137777 h 1406856"/>
              <a:gd name="connsiteX8" fmla="*/ 790969 w 1296585"/>
              <a:gd name="connsiteY8" fmla="*/ 186491 h 1406856"/>
              <a:gd name="connsiteX9" fmla="*/ 822380 w 1296585"/>
              <a:gd name="connsiteY9" fmla="*/ 235985 h 1406856"/>
              <a:gd name="connsiteX10" fmla="*/ 850751 w 1296585"/>
              <a:gd name="connsiteY10" fmla="*/ 297092 h 1406856"/>
              <a:gd name="connsiteX11" fmla="*/ 912015 w 1296585"/>
              <a:gd name="connsiteY11" fmla="*/ 338870 h 1406856"/>
              <a:gd name="connsiteX12" fmla="*/ 1115758 w 1296585"/>
              <a:gd name="connsiteY12" fmla="*/ 330062 h 1406856"/>
              <a:gd name="connsiteX13" fmla="*/ 1259719 w 1296585"/>
              <a:gd name="connsiteY13" fmla="*/ 378153 h 1406856"/>
              <a:gd name="connsiteX14" fmla="*/ 1296429 w 1296585"/>
              <a:gd name="connsiteY14" fmla="*/ 429595 h 1406856"/>
              <a:gd name="connsiteX15" fmla="*/ 1296585 w 1296585"/>
              <a:gd name="connsiteY15" fmla="*/ 1134590 h 1406856"/>
              <a:gd name="connsiteX16" fmla="*/ 1255977 w 1296585"/>
              <a:gd name="connsiteY16" fmla="*/ 1186500 h 1406856"/>
              <a:gd name="connsiteX17" fmla="*/ 391433 w 1296585"/>
              <a:gd name="connsiteY17" fmla="*/ 1404116 h 1406856"/>
              <a:gd name="connsiteX18" fmla="*/ 331573 w 1296585"/>
              <a:gd name="connsiteY18" fmla="*/ 1396244 h 1406856"/>
              <a:gd name="connsiteX19" fmla="*/ 37495 w 1296585"/>
              <a:gd name="connsiteY19" fmla="*/ 1235993 h 1406856"/>
              <a:gd name="connsiteX20" fmla="*/ 4 w 1296585"/>
              <a:gd name="connsiteY20" fmla="*/ 1170054 h 1406856"/>
              <a:gd name="connsiteX21" fmla="*/ 394 w 1296585"/>
              <a:gd name="connsiteY21" fmla="*/ 776675 h 1406856"/>
              <a:gd name="connsiteX22" fmla="*/ 311542 w 1296585"/>
              <a:gd name="connsiteY22" fmla="*/ 1178004 h 1406856"/>
              <a:gd name="connsiteX23" fmla="*/ 311230 w 1296585"/>
              <a:gd name="connsiteY23" fmla="*/ 1038330 h 1406856"/>
              <a:gd name="connsiteX24" fmla="*/ 238276 w 1296585"/>
              <a:gd name="connsiteY24" fmla="*/ 994760 h 1406856"/>
              <a:gd name="connsiteX25" fmla="*/ 212243 w 1296585"/>
              <a:gd name="connsiteY25" fmla="*/ 1035680 h 1406856"/>
              <a:gd name="connsiteX26" fmla="*/ 210762 w 1296585"/>
              <a:gd name="connsiteY26" fmla="*/ 1229524 h 1406856"/>
              <a:gd name="connsiteX27" fmla="*/ 279351 w 1296585"/>
              <a:gd name="connsiteY27" fmla="*/ 1337943 h 1406856"/>
              <a:gd name="connsiteX28" fmla="*/ 311776 w 1296585"/>
              <a:gd name="connsiteY28" fmla="*/ 1317522 h 1406856"/>
              <a:gd name="connsiteX29" fmla="*/ 311542 w 1296585"/>
              <a:gd name="connsiteY29" fmla="*/ 1177848 h 1406856"/>
              <a:gd name="connsiteX30" fmla="*/ 414738 w 1296585"/>
              <a:gd name="connsiteY30" fmla="*/ 313850 h 1406856"/>
              <a:gd name="connsiteX31" fmla="*/ 472884 w 1296585"/>
              <a:gd name="connsiteY31" fmla="*/ 410188 h 1406856"/>
              <a:gd name="connsiteX32" fmla="*/ 570391 w 1296585"/>
              <a:gd name="connsiteY32" fmla="*/ 330218 h 1406856"/>
              <a:gd name="connsiteX33" fmla="*/ 505620 w 1296585"/>
              <a:gd name="connsiteY33" fmla="*/ 243857 h 1406856"/>
              <a:gd name="connsiteX34" fmla="*/ 414738 w 1296585"/>
              <a:gd name="connsiteY34" fmla="*/ 310031 h 1406856"/>
              <a:gd name="connsiteX35" fmla="*/ 414738 w 1296585"/>
              <a:gd name="connsiteY35" fmla="*/ 313928 h 1406856"/>
              <a:gd name="connsiteX36" fmla="*/ 570391 w 1296585"/>
              <a:gd name="connsiteY36" fmla="*/ 1085174 h 1406856"/>
              <a:gd name="connsiteX37" fmla="*/ 570391 w 1296585"/>
              <a:gd name="connsiteY37" fmla="*/ 1065766 h 1406856"/>
              <a:gd name="connsiteX38" fmla="*/ 503516 w 1296585"/>
              <a:gd name="connsiteY38" fmla="*/ 1006529 h 1406856"/>
              <a:gd name="connsiteX39" fmla="*/ 414972 w 1296585"/>
              <a:gd name="connsiteY39" fmla="*/ 1115338 h 1406856"/>
              <a:gd name="connsiteX40" fmla="*/ 490889 w 1296585"/>
              <a:gd name="connsiteY40" fmla="*/ 1180888 h 1406856"/>
              <a:gd name="connsiteX41" fmla="*/ 570391 w 1296585"/>
              <a:gd name="connsiteY41" fmla="*/ 1085174 h 1406856"/>
              <a:gd name="connsiteX42" fmla="*/ 414738 w 1296585"/>
              <a:gd name="connsiteY42" fmla="*/ 572621 h 1406856"/>
              <a:gd name="connsiteX43" fmla="*/ 414738 w 1296585"/>
              <a:gd name="connsiteY43" fmla="*/ 607539 h 1406856"/>
              <a:gd name="connsiteX44" fmla="*/ 469143 w 1296585"/>
              <a:gd name="connsiteY44" fmla="*/ 667867 h 1406856"/>
              <a:gd name="connsiteX45" fmla="*/ 570157 w 1296585"/>
              <a:gd name="connsiteY45" fmla="*/ 580103 h 1406856"/>
              <a:gd name="connsiteX46" fmla="*/ 501645 w 1296585"/>
              <a:gd name="connsiteY46" fmla="*/ 497562 h 1406856"/>
              <a:gd name="connsiteX47" fmla="*/ 414738 w 1296585"/>
              <a:gd name="connsiteY47" fmla="*/ 572543 h 1406856"/>
              <a:gd name="connsiteX48" fmla="*/ 570391 w 1296585"/>
              <a:gd name="connsiteY48" fmla="*/ 838017 h 1406856"/>
              <a:gd name="connsiteX49" fmla="*/ 570391 w 1296585"/>
              <a:gd name="connsiteY49" fmla="*/ 806917 h 1406856"/>
              <a:gd name="connsiteX50" fmla="*/ 516376 w 1296585"/>
              <a:gd name="connsiteY50" fmla="*/ 752435 h 1406856"/>
              <a:gd name="connsiteX51" fmla="*/ 414738 w 1296585"/>
              <a:gd name="connsiteY51" fmla="*/ 854696 h 1406856"/>
              <a:gd name="connsiteX52" fmla="*/ 491278 w 1296585"/>
              <a:gd name="connsiteY52" fmla="*/ 925780 h 1406856"/>
              <a:gd name="connsiteX53" fmla="*/ 570391 w 1296585"/>
              <a:gd name="connsiteY53" fmla="*/ 838017 h 1406856"/>
              <a:gd name="connsiteX54" fmla="*/ 1011860 w 1296585"/>
              <a:gd name="connsiteY54" fmla="*/ 1208324 h 1406856"/>
              <a:gd name="connsiteX55" fmla="*/ 1016770 w 1296585"/>
              <a:gd name="connsiteY55" fmla="*/ 1202322 h 1406856"/>
              <a:gd name="connsiteX56" fmla="*/ 1018017 w 1296585"/>
              <a:gd name="connsiteY56" fmla="*/ 797408 h 1406856"/>
              <a:gd name="connsiteX57" fmla="*/ 985437 w 1296585"/>
              <a:gd name="connsiteY57" fmla="*/ 768959 h 1406856"/>
              <a:gd name="connsiteX58" fmla="*/ 860884 w 1296585"/>
              <a:gd name="connsiteY58" fmla="*/ 766231 h 1406856"/>
              <a:gd name="connsiteX59" fmla="*/ 819652 w 1296585"/>
              <a:gd name="connsiteY59" fmla="*/ 806761 h 1406856"/>
              <a:gd name="connsiteX60" fmla="*/ 820042 w 1296585"/>
              <a:gd name="connsiteY60" fmla="*/ 1028743 h 1406856"/>
              <a:gd name="connsiteX61" fmla="*/ 820120 w 1296585"/>
              <a:gd name="connsiteY61" fmla="*/ 1231239 h 1406856"/>
              <a:gd name="connsiteX62" fmla="*/ 848102 w 1296585"/>
              <a:gd name="connsiteY62" fmla="*/ 1261091 h 1406856"/>
              <a:gd name="connsiteX63" fmla="*/ 962054 w 1296585"/>
              <a:gd name="connsiteY63" fmla="*/ 1232174 h 1406856"/>
              <a:gd name="connsiteX64" fmla="*/ 867353 w 1296585"/>
              <a:gd name="connsiteY64" fmla="*/ 1203491 h 1406856"/>
              <a:gd name="connsiteX65" fmla="*/ 839294 w 1296585"/>
              <a:gd name="connsiteY65" fmla="*/ 1172236 h 1406856"/>
              <a:gd name="connsiteX66" fmla="*/ 839840 w 1296585"/>
              <a:gd name="connsiteY66" fmla="*/ 813932 h 1406856"/>
              <a:gd name="connsiteX67" fmla="*/ 873745 w 1296585"/>
              <a:gd name="connsiteY67" fmla="*/ 782755 h 1406856"/>
              <a:gd name="connsiteX68" fmla="*/ 955273 w 1296585"/>
              <a:gd name="connsiteY68" fmla="*/ 787510 h 1406856"/>
              <a:gd name="connsiteX69" fmla="*/ 1006871 w 1296585"/>
              <a:gd name="connsiteY69" fmla="*/ 840511 h 1406856"/>
              <a:gd name="connsiteX70" fmla="*/ 1006559 w 1296585"/>
              <a:gd name="connsiteY70" fmla="*/ 1167638 h 1406856"/>
              <a:gd name="connsiteX71" fmla="*/ 1011937 w 1296585"/>
              <a:gd name="connsiteY71" fmla="*/ 1208324 h 1406856"/>
              <a:gd name="connsiteX72" fmla="*/ 639370 w 1296585"/>
              <a:gd name="connsiteY72" fmla="*/ 362564 h 1406856"/>
              <a:gd name="connsiteX73" fmla="*/ 723626 w 1296585"/>
              <a:gd name="connsiteY73" fmla="*/ 461318 h 1406856"/>
              <a:gd name="connsiteX74" fmla="*/ 735084 w 1296585"/>
              <a:gd name="connsiteY74" fmla="*/ 463656 h 1406856"/>
              <a:gd name="connsiteX75" fmla="*/ 764313 w 1296585"/>
              <a:gd name="connsiteY75" fmla="*/ 440274 h 1406856"/>
              <a:gd name="connsiteX76" fmla="*/ 765248 w 1296585"/>
              <a:gd name="connsiteY76" fmla="*/ 366384 h 1406856"/>
              <a:gd name="connsiteX77" fmla="*/ 718794 w 1296585"/>
              <a:gd name="connsiteY77" fmla="*/ 304029 h 1406856"/>
              <a:gd name="connsiteX78" fmla="*/ 639448 w 1296585"/>
              <a:gd name="connsiteY78" fmla="*/ 362564 h 1406856"/>
              <a:gd name="connsiteX79" fmla="*/ 639604 w 1296585"/>
              <a:gd name="connsiteY79" fmla="*/ 1072547 h 1406856"/>
              <a:gd name="connsiteX80" fmla="*/ 639526 w 1296585"/>
              <a:gd name="connsiteY80" fmla="*/ 1123054 h 1406856"/>
              <a:gd name="connsiteX81" fmla="*/ 673509 w 1296585"/>
              <a:gd name="connsiteY81" fmla="*/ 1150178 h 1406856"/>
              <a:gd name="connsiteX82" fmla="*/ 764703 w 1296585"/>
              <a:gd name="connsiteY82" fmla="*/ 1047995 h 1406856"/>
              <a:gd name="connsiteX83" fmla="*/ 764235 w 1296585"/>
              <a:gd name="connsiteY83" fmla="*/ 1012999 h 1406856"/>
              <a:gd name="connsiteX84" fmla="*/ 738202 w 1296585"/>
              <a:gd name="connsiteY84" fmla="*/ 986264 h 1406856"/>
              <a:gd name="connsiteX85" fmla="*/ 639604 w 1296585"/>
              <a:gd name="connsiteY85" fmla="*/ 1072547 h 1406856"/>
              <a:gd name="connsiteX86" fmla="*/ 639370 w 1296585"/>
              <a:gd name="connsiteY86" fmla="*/ 599277 h 1406856"/>
              <a:gd name="connsiteX87" fmla="*/ 639370 w 1296585"/>
              <a:gd name="connsiteY87" fmla="*/ 622582 h 1406856"/>
              <a:gd name="connsiteX88" fmla="*/ 703205 w 1296585"/>
              <a:gd name="connsiteY88" fmla="*/ 686651 h 1406856"/>
              <a:gd name="connsiteX89" fmla="*/ 764781 w 1296585"/>
              <a:gd name="connsiteY89" fmla="*/ 625700 h 1406856"/>
              <a:gd name="connsiteX90" fmla="*/ 765014 w 1296585"/>
              <a:gd name="connsiteY90" fmla="*/ 586884 h 1406856"/>
              <a:gd name="connsiteX91" fmla="*/ 718326 w 1296585"/>
              <a:gd name="connsiteY91" fmla="*/ 531857 h 1406856"/>
              <a:gd name="connsiteX92" fmla="*/ 639448 w 1296585"/>
              <a:gd name="connsiteY92" fmla="*/ 599277 h 1406856"/>
              <a:gd name="connsiteX93" fmla="*/ 639370 w 1296585"/>
              <a:gd name="connsiteY93" fmla="*/ 837393 h 1406856"/>
              <a:gd name="connsiteX94" fmla="*/ 639214 w 1296585"/>
              <a:gd name="connsiteY94" fmla="*/ 880106 h 1406856"/>
              <a:gd name="connsiteX95" fmla="*/ 680212 w 1296585"/>
              <a:gd name="connsiteY95" fmla="*/ 917207 h 1406856"/>
              <a:gd name="connsiteX96" fmla="*/ 764781 w 1296585"/>
              <a:gd name="connsiteY96" fmla="*/ 820168 h 1406856"/>
              <a:gd name="connsiteX97" fmla="*/ 764781 w 1296585"/>
              <a:gd name="connsiteY97" fmla="*/ 804657 h 1406856"/>
              <a:gd name="connsiteX98" fmla="*/ 720197 w 1296585"/>
              <a:gd name="connsiteY98" fmla="*/ 759684 h 1406856"/>
              <a:gd name="connsiteX99" fmla="*/ 639370 w 1296585"/>
              <a:gd name="connsiteY99" fmla="*/ 837471 h 1406856"/>
              <a:gd name="connsiteX100" fmla="*/ 133832 w 1296585"/>
              <a:gd name="connsiteY100" fmla="*/ 1112999 h 1406856"/>
              <a:gd name="connsiteX101" fmla="*/ 133208 w 1296585"/>
              <a:gd name="connsiteY101" fmla="*/ 1112999 h 1406856"/>
              <a:gd name="connsiteX102" fmla="*/ 132897 w 1296585"/>
              <a:gd name="connsiteY102" fmla="*/ 996631 h 1406856"/>
              <a:gd name="connsiteX103" fmla="*/ 83169 w 1296585"/>
              <a:gd name="connsiteY103" fmla="*/ 966778 h 1406856"/>
              <a:gd name="connsiteX104" fmla="*/ 65710 w 1296585"/>
              <a:gd name="connsiteY104" fmla="*/ 997878 h 1406856"/>
              <a:gd name="connsiteX105" fmla="*/ 65554 w 1296585"/>
              <a:gd name="connsiteY105" fmla="*/ 1187903 h 1406856"/>
              <a:gd name="connsiteX106" fmla="*/ 66723 w 1296585"/>
              <a:gd name="connsiteY106" fmla="*/ 1207232 h 1406856"/>
              <a:gd name="connsiteX107" fmla="*/ 119646 w 1296585"/>
              <a:gd name="connsiteY107" fmla="*/ 1245892 h 1406856"/>
              <a:gd name="connsiteX108" fmla="*/ 133208 w 1296585"/>
              <a:gd name="connsiteY108" fmla="*/ 1205985 h 1406856"/>
              <a:gd name="connsiteX109" fmla="*/ 133832 w 1296585"/>
              <a:gd name="connsiteY109" fmla="*/ 1112921 h 1406856"/>
              <a:gd name="connsiteX110" fmla="*/ 311698 w 1296585"/>
              <a:gd name="connsiteY110" fmla="*/ 838562 h 1406856"/>
              <a:gd name="connsiteX111" fmla="*/ 311776 w 1296585"/>
              <a:gd name="connsiteY111" fmla="*/ 792108 h 1406856"/>
              <a:gd name="connsiteX112" fmla="*/ 279118 w 1296585"/>
              <a:gd name="connsiteY112" fmla="*/ 752591 h 1406856"/>
              <a:gd name="connsiteX113" fmla="*/ 212243 w 1296585"/>
              <a:gd name="connsiteY113" fmla="*/ 794213 h 1406856"/>
              <a:gd name="connsiteX114" fmla="*/ 211853 w 1296585"/>
              <a:gd name="connsiteY114" fmla="*/ 883224 h 1406856"/>
              <a:gd name="connsiteX115" fmla="*/ 248798 w 1296585"/>
              <a:gd name="connsiteY115" fmla="*/ 920636 h 1406856"/>
              <a:gd name="connsiteX116" fmla="*/ 311620 w 1296585"/>
              <a:gd name="connsiteY116" fmla="*/ 861789 h 1406856"/>
              <a:gd name="connsiteX117" fmla="*/ 311620 w 1296585"/>
              <a:gd name="connsiteY117" fmla="*/ 838562 h 1406856"/>
              <a:gd name="connsiteX118" fmla="*/ 311698 w 1296585"/>
              <a:gd name="connsiteY118" fmla="*/ 583845 h 1406856"/>
              <a:gd name="connsiteX119" fmla="*/ 311542 w 1296585"/>
              <a:gd name="connsiteY119" fmla="*/ 583845 h 1406856"/>
              <a:gd name="connsiteX120" fmla="*/ 311620 w 1296585"/>
              <a:gd name="connsiteY120" fmla="*/ 525699 h 1406856"/>
              <a:gd name="connsiteX121" fmla="*/ 280676 w 1296585"/>
              <a:gd name="connsiteY121" fmla="*/ 503875 h 1406856"/>
              <a:gd name="connsiteX122" fmla="*/ 212009 w 1296585"/>
              <a:gd name="connsiteY122" fmla="*/ 597251 h 1406856"/>
              <a:gd name="connsiteX123" fmla="*/ 212009 w 1296585"/>
              <a:gd name="connsiteY123" fmla="*/ 655396 h 1406856"/>
              <a:gd name="connsiteX124" fmla="*/ 242796 w 1296585"/>
              <a:gd name="connsiteY124" fmla="*/ 680728 h 1406856"/>
              <a:gd name="connsiteX125" fmla="*/ 311620 w 1296585"/>
              <a:gd name="connsiteY125" fmla="*/ 603252 h 1406856"/>
              <a:gd name="connsiteX126" fmla="*/ 311620 w 1296585"/>
              <a:gd name="connsiteY126" fmla="*/ 583845 h 1406856"/>
              <a:gd name="connsiteX127" fmla="*/ 311698 w 1296585"/>
              <a:gd name="connsiteY127" fmla="*/ 329517 h 1406856"/>
              <a:gd name="connsiteX128" fmla="*/ 311542 w 1296585"/>
              <a:gd name="connsiteY128" fmla="*/ 329517 h 1406856"/>
              <a:gd name="connsiteX129" fmla="*/ 311386 w 1296585"/>
              <a:gd name="connsiteY129" fmla="*/ 263499 h 1406856"/>
              <a:gd name="connsiteX130" fmla="*/ 301098 w 1296585"/>
              <a:gd name="connsiteY130" fmla="*/ 245728 h 1406856"/>
              <a:gd name="connsiteX131" fmla="*/ 212944 w 1296585"/>
              <a:gd name="connsiteY131" fmla="*/ 318760 h 1406856"/>
              <a:gd name="connsiteX132" fmla="*/ 212243 w 1296585"/>
              <a:gd name="connsiteY132" fmla="*/ 427491 h 1406856"/>
              <a:gd name="connsiteX133" fmla="*/ 236483 w 1296585"/>
              <a:gd name="connsiteY133" fmla="*/ 444794 h 1406856"/>
              <a:gd name="connsiteX134" fmla="*/ 311620 w 1296585"/>
              <a:gd name="connsiteY134" fmla="*/ 345027 h 1406856"/>
              <a:gd name="connsiteX135" fmla="*/ 311620 w 1296585"/>
              <a:gd name="connsiteY135" fmla="*/ 329517 h 1406856"/>
              <a:gd name="connsiteX136" fmla="*/ 1055274 w 1296585"/>
              <a:gd name="connsiteY136" fmla="*/ 464748 h 1406856"/>
              <a:gd name="connsiteX137" fmla="*/ 1055274 w 1296585"/>
              <a:gd name="connsiteY137" fmla="*/ 487975 h 1406856"/>
              <a:gd name="connsiteX138" fmla="*/ 1116849 w 1296585"/>
              <a:gd name="connsiteY138" fmla="*/ 540586 h 1406856"/>
              <a:gd name="connsiteX139" fmla="*/ 1136179 w 1296585"/>
              <a:gd name="connsiteY139" fmla="*/ 492729 h 1406856"/>
              <a:gd name="connsiteX140" fmla="*/ 1136646 w 1296585"/>
              <a:gd name="connsiteY140" fmla="*/ 457967 h 1406856"/>
              <a:gd name="connsiteX141" fmla="*/ 1073045 w 1296585"/>
              <a:gd name="connsiteY141" fmla="*/ 407849 h 1406856"/>
              <a:gd name="connsiteX142" fmla="*/ 1055352 w 1296585"/>
              <a:gd name="connsiteY142" fmla="*/ 453134 h 1406856"/>
              <a:gd name="connsiteX143" fmla="*/ 1055274 w 1296585"/>
              <a:gd name="connsiteY143" fmla="*/ 464670 h 1406856"/>
              <a:gd name="connsiteX144" fmla="*/ 1055274 w 1296585"/>
              <a:gd name="connsiteY144" fmla="*/ 649706 h 1406856"/>
              <a:gd name="connsiteX145" fmla="*/ 1055274 w 1296585"/>
              <a:gd name="connsiteY145" fmla="*/ 665217 h 1406856"/>
              <a:gd name="connsiteX146" fmla="*/ 1099546 w 1296585"/>
              <a:gd name="connsiteY146" fmla="*/ 718998 h 1406856"/>
              <a:gd name="connsiteX147" fmla="*/ 1136880 w 1296585"/>
              <a:gd name="connsiteY147" fmla="*/ 664438 h 1406856"/>
              <a:gd name="connsiteX148" fmla="*/ 1137036 w 1296585"/>
              <a:gd name="connsiteY148" fmla="*/ 633416 h 1406856"/>
              <a:gd name="connsiteX149" fmla="*/ 1077721 w 1296585"/>
              <a:gd name="connsiteY149" fmla="*/ 591873 h 1406856"/>
              <a:gd name="connsiteX150" fmla="*/ 1055586 w 1296585"/>
              <a:gd name="connsiteY150" fmla="*/ 630221 h 1406856"/>
              <a:gd name="connsiteX151" fmla="*/ 1055430 w 1296585"/>
              <a:gd name="connsiteY151" fmla="*/ 649628 h 1406856"/>
              <a:gd name="connsiteX152" fmla="*/ 1136802 w 1296585"/>
              <a:gd name="connsiteY152" fmla="*/ 1009413 h 1406856"/>
              <a:gd name="connsiteX153" fmla="*/ 1119109 w 1296585"/>
              <a:gd name="connsiteY153" fmla="*/ 955788 h 1406856"/>
              <a:gd name="connsiteX154" fmla="*/ 1055274 w 1296585"/>
              <a:gd name="connsiteY154" fmla="*/ 1003100 h 1406856"/>
              <a:gd name="connsiteX155" fmla="*/ 1055664 w 1296585"/>
              <a:gd name="connsiteY155" fmla="*/ 1061089 h 1406856"/>
              <a:gd name="connsiteX156" fmla="*/ 1080605 w 1296585"/>
              <a:gd name="connsiteY156" fmla="*/ 1082056 h 1406856"/>
              <a:gd name="connsiteX157" fmla="*/ 1136802 w 1296585"/>
              <a:gd name="connsiteY157" fmla="*/ 1009335 h 1406856"/>
              <a:gd name="connsiteX158" fmla="*/ 1055196 w 1296585"/>
              <a:gd name="connsiteY158" fmla="*/ 833028 h 1406856"/>
              <a:gd name="connsiteX159" fmla="*/ 1055196 w 1296585"/>
              <a:gd name="connsiteY159" fmla="*/ 847837 h 1406856"/>
              <a:gd name="connsiteX160" fmla="*/ 1092531 w 1296585"/>
              <a:gd name="connsiteY160" fmla="*/ 898812 h 1406856"/>
              <a:gd name="connsiteX161" fmla="*/ 1136880 w 1296585"/>
              <a:gd name="connsiteY161" fmla="*/ 846279 h 1406856"/>
              <a:gd name="connsiteX162" fmla="*/ 1136724 w 1296585"/>
              <a:gd name="connsiteY162" fmla="*/ 823052 h 1406856"/>
              <a:gd name="connsiteX163" fmla="*/ 1085126 w 1296585"/>
              <a:gd name="connsiteY163" fmla="*/ 774805 h 1406856"/>
              <a:gd name="connsiteX164" fmla="*/ 1055118 w 1296585"/>
              <a:gd name="connsiteY164" fmla="*/ 832950 h 1406856"/>
              <a:gd name="connsiteX165" fmla="*/ 134378 w 1296585"/>
              <a:gd name="connsiteY165" fmla="*/ 630065 h 1406856"/>
              <a:gd name="connsiteX166" fmla="*/ 134378 w 1296585"/>
              <a:gd name="connsiteY166" fmla="*/ 602941 h 1406856"/>
              <a:gd name="connsiteX167" fmla="*/ 125258 w 1296585"/>
              <a:gd name="connsiteY167" fmla="*/ 564904 h 1406856"/>
              <a:gd name="connsiteX168" fmla="*/ 81298 w 1296585"/>
              <a:gd name="connsiteY168" fmla="*/ 575661 h 1406856"/>
              <a:gd name="connsiteX169" fmla="*/ 65632 w 1296585"/>
              <a:gd name="connsiteY169" fmla="*/ 604421 h 1406856"/>
              <a:gd name="connsiteX170" fmla="*/ 65865 w 1296585"/>
              <a:gd name="connsiteY170" fmla="*/ 666386 h 1406856"/>
              <a:gd name="connsiteX171" fmla="*/ 85819 w 1296585"/>
              <a:gd name="connsiteY171" fmla="*/ 706449 h 1406856"/>
              <a:gd name="connsiteX172" fmla="*/ 134767 w 1296585"/>
              <a:gd name="connsiteY172" fmla="*/ 664983 h 1406856"/>
              <a:gd name="connsiteX173" fmla="*/ 134456 w 1296585"/>
              <a:gd name="connsiteY173" fmla="*/ 630143 h 1406856"/>
              <a:gd name="connsiteX174" fmla="*/ 133442 w 1296585"/>
              <a:gd name="connsiteY174" fmla="*/ 423750 h 1406856"/>
              <a:gd name="connsiteX175" fmla="*/ 133286 w 1296585"/>
              <a:gd name="connsiteY175" fmla="*/ 370203 h 1406856"/>
              <a:gd name="connsiteX176" fmla="*/ 116451 w 1296585"/>
              <a:gd name="connsiteY176" fmla="*/ 358355 h 1406856"/>
              <a:gd name="connsiteX177" fmla="*/ 64930 w 1296585"/>
              <a:gd name="connsiteY177" fmla="*/ 425932 h 1406856"/>
              <a:gd name="connsiteX178" fmla="*/ 65398 w 1296585"/>
              <a:gd name="connsiteY178" fmla="*/ 487741 h 1406856"/>
              <a:gd name="connsiteX179" fmla="*/ 97043 w 1296585"/>
              <a:gd name="connsiteY179" fmla="*/ 506993 h 1406856"/>
              <a:gd name="connsiteX180" fmla="*/ 133364 w 1296585"/>
              <a:gd name="connsiteY180" fmla="*/ 423750 h 1406856"/>
              <a:gd name="connsiteX181" fmla="*/ 133442 w 1296585"/>
              <a:gd name="connsiteY181" fmla="*/ 838952 h 1406856"/>
              <a:gd name="connsiteX182" fmla="*/ 133676 w 1296585"/>
              <a:gd name="connsiteY182" fmla="*/ 838952 h 1406856"/>
              <a:gd name="connsiteX183" fmla="*/ 133676 w 1296585"/>
              <a:gd name="connsiteY183" fmla="*/ 804189 h 1406856"/>
              <a:gd name="connsiteX184" fmla="*/ 101330 w 1296585"/>
              <a:gd name="connsiteY184" fmla="*/ 767790 h 1406856"/>
              <a:gd name="connsiteX185" fmla="*/ 65164 w 1296585"/>
              <a:gd name="connsiteY185" fmla="*/ 805281 h 1406856"/>
              <a:gd name="connsiteX186" fmla="*/ 65398 w 1296585"/>
              <a:gd name="connsiteY186" fmla="*/ 874806 h 1406856"/>
              <a:gd name="connsiteX187" fmla="*/ 100395 w 1296585"/>
              <a:gd name="connsiteY187" fmla="*/ 905203 h 1406856"/>
              <a:gd name="connsiteX188" fmla="*/ 133442 w 1296585"/>
              <a:gd name="connsiteY188" fmla="*/ 873714 h 1406856"/>
              <a:gd name="connsiteX189" fmla="*/ 133442 w 1296585"/>
              <a:gd name="connsiteY189" fmla="*/ 838952 h 1406856"/>
              <a:gd name="connsiteX190" fmla="*/ 1170396 w 1296585"/>
              <a:gd name="connsiteY190" fmla="*/ 835522 h 1406856"/>
              <a:gd name="connsiteX191" fmla="*/ 1170474 w 1296585"/>
              <a:gd name="connsiteY191" fmla="*/ 854930 h 1406856"/>
              <a:gd name="connsiteX192" fmla="*/ 1197832 w 1296585"/>
              <a:gd name="connsiteY192" fmla="*/ 893824 h 1406856"/>
              <a:gd name="connsiteX193" fmla="*/ 1238674 w 1296585"/>
              <a:gd name="connsiteY193" fmla="*/ 851735 h 1406856"/>
              <a:gd name="connsiteX194" fmla="*/ 1238284 w 1296585"/>
              <a:gd name="connsiteY194" fmla="*/ 809022 h 1406856"/>
              <a:gd name="connsiteX195" fmla="*/ 1210848 w 1296585"/>
              <a:gd name="connsiteY195" fmla="*/ 778078 h 1406856"/>
              <a:gd name="connsiteX196" fmla="*/ 1170474 w 1296585"/>
              <a:gd name="connsiteY196" fmla="*/ 835522 h 1406856"/>
              <a:gd name="connsiteX197" fmla="*/ 1170240 w 1296585"/>
              <a:gd name="connsiteY197" fmla="*/ 663502 h 1406856"/>
              <a:gd name="connsiteX198" fmla="*/ 1170240 w 1296585"/>
              <a:gd name="connsiteY198" fmla="*/ 679013 h 1406856"/>
              <a:gd name="connsiteX199" fmla="*/ 1207886 w 1296585"/>
              <a:gd name="connsiteY199" fmla="*/ 726636 h 1406856"/>
              <a:gd name="connsiteX200" fmla="*/ 1238362 w 1296585"/>
              <a:gd name="connsiteY200" fmla="*/ 681195 h 1406856"/>
              <a:gd name="connsiteX201" fmla="*/ 1238284 w 1296585"/>
              <a:gd name="connsiteY201" fmla="*/ 646277 h 1406856"/>
              <a:gd name="connsiteX202" fmla="*/ 1209445 w 1296585"/>
              <a:gd name="connsiteY202" fmla="*/ 612450 h 1406856"/>
              <a:gd name="connsiteX203" fmla="*/ 1170318 w 1296585"/>
              <a:gd name="connsiteY203" fmla="*/ 663580 h 1406856"/>
              <a:gd name="connsiteX204" fmla="*/ 1238362 w 1296585"/>
              <a:gd name="connsiteY204" fmla="*/ 507149 h 1406856"/>
              <a:gd name="connsiteX205" fmla="*/ 1238440 w 1296585"/>
              <a:gd name="connsiteY205" fmla="*/ 495535 h 1406856"/>
              <a:gd name="connsiteX206" fmla="*/ 1189258 w 1296585"/>
              <a:gd name="connsiteY206" fmla="*/ 442066 h 1406856"/>
              <a:gd name="connsiteX207" fmla="*/ 1170785 w 1296585"/>
              <a:gd name="connsiteY207" fmla="*/ 489378 h 1406856"/>
              <a:gd name="connsiteX208" fmla="*/ 1170552 w 1296585"/>
              <a:gd name="connsiteY208" fmla="*/ 527959 h 1406856"/>
              <a:gd name="connsiteX209" fmla="*/ 1191518 w 1296585"/>
              <a:gd name="connsiteY209" fmla="*/ 556331 h 1406856"/>
              <a:gd name="connsiteX210" fmla="*/ 1238362 w 1296585"/>
              <a:gd name="connsiteY210" fmla="*/ 507149 h 1406856"/>
              <a:gd name="connsiteX211" fmla="*/ 1170240 w 1296585"/>
              <a:gd name="connsiteY211" fmla="*/ 1001463 h 1406856"/>
              <a:gd name="connsiteX212" fmla="*/ 1170240 w 1296585"/>
              <a:gd name="connsiteY212" fmla="*/ 1023287 h 1406856"/>
              <a:gd name="connsiteX213" fmla="*/ 1196273 w 1296585"/>
              <a:gd name="connsiteY213" fmla="*/ 1060622 h 1406856"/>
              <a:gd name="connsiteX214" fmla="*/ 1238362 w 1296585"/>
              <a:gd name="connsiteY214" fmla="*/ 1023131 h 1406856"/>
              <a:gd name="connsiteX215" fmla="*/ 1237972 w 1296585"/>
              <a:gd name="connsiteY215" fmla="*/ 973014 h 1406856"/>
              <a:gd name="connsiteX216" fmla="*/ 1220279 w 1296585"/>
              <a:gd name="connsiteY216" fmla="*/ 947604 h 1406856"/>
              <a:gd name="connsiteX217" fmla="*/ 1176631 w 1296585"/>
              <a:gd name="connsiteY217" fmla="*/ 955477 h 1406856"/>
              <a:gd name="connsiteX218" fmla="*/ 1170162 w 1296585"/>
              <a:gd name="connsiteY218" fmla="*/ 1001463 h 140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1296585" h="1406856">
                <a:moveTo>
                  <a:pt x="394" y="776753"/>
                </a:moveTo>
                <a:cubicBezTo>
                  <a:pt x="394" y="646900"/>
                  <a:pt x="472" y="517125"/>
                  <a:pt x="316" y="387272"/>
                </a:cubicBezTo>
                <a:cubicBezTo>
                  <a:pt x="316" y="361941"/>
                  <a:pt x="1173" y="337779"/>
                  <a:pt x="25023" y="321410"/>
                </a:cubicBezTo>
                <a:cubicBezTo>
                  <a:pt x="35468" y="314240"/>
                  <a:pt x="39989" y="302704"/>
                  <a:pt x="38430" y="290623"/>
                </a:cubicBezTo>
                <a:cubicBezTo>
                  <a:pt x="33987" y="255938"/>
                  <a:pt x="53473" y="236219"/>
                  <a:pt x="78415" y="216655"/>
                </a:cubicBezTo>
                <a:cubicBezTo>
                  <a:pt x="161112" y="151729"/>
                  <a:pt x="243264" y="86101"/>
                  <a:pt x="324169" y="18992"/>
                </a:cubicBezTo>
                <a:cubicBezTo>
                  <a:pt x="349267" y="-1819"/>
                  <a:pt x="371714" y="-4937"/>
                  <a:pt x="402112" y="6755"/>
                </a:cubicBezTo>
                <a:cubicBezTo>
                  <a:pt x="519650" y="51806"/>
                  <a:pt x="637967" y="94986"/>
                  <a:pt x="756363" y="137777"/>
                </a:cubicBezTo>
                <a:cubicBezTo>
                  <a:pt x="780603" y="146584"/>
                  <a:pt x="793542" y="160380"/>
                  <a:pt x="790969" y="186491"/>
                </a:cubicBezTo>
                <a:cubicBezTo>
                  <a:pt x="788553" y="211355"/>
                  <a:pt x="795256" y="228425"/>
                  <a:pt x="822380" y="235985"/>
                </a:cubicBezTo>
                <a:cubicBezTo>
                  <a:pt x="853635" y="244637"/>
                  <a:pt x="850518" y="272306"/>
                  <a:pt x="850751" y="297092"/>
                </a:cubicBezTo>
                <a:cubicBezTo>
                  <a:pt x="851531" y="364513"/>
                  <a:pt x="853713" y="368722"/>
                  <a:pt x="912015" y="338870"/>
                </a:cubicBezTo>
                <a:cubicBezTo>
                  <a:pt x="980371" y="303873"/>
                  <a:pt x="1045063" y="298729"/>
                  <a:pt x="1115758" y="330062"/>
                </a:cubicBezTo>
                <a:cubicBezTo>
                  <a:pt x="1161822" y="350483"/>
                  <a:pt x="1211238" y="363578"/>
                  <a:pt x="1259719" y="378153"/>
                </a:cubicBezTo>
                <a:cubicBezTo>
                  <a:pt x="1286531" y="386259"/>
                  <a:pt x="1296507" y="402237"/>
                  <a:pt x="1296429" y="429595"/>
                </a:cubicBezTo>
                <a:cubicBezTo>
                  <a:pt x="1295962" y="664593"/>
                  <a:pt x="1295806" y="899592"/>
                  <a:pt x="1296585" y="1134590"/>
                </a:cubicBezTo>
                <a:cubicBezTo>
                  <a:pt x="1296663" y="1164598"/>
                  <a:pt x="1284348" y="1179407"/>
                  <a:pt x="1255977" y="1186500"/>
                </a:cubicBezTo>
                <a:cubicBezTo>
                  <a:pt x="967744" y="1258675"/>
                  <a:pt x="679589" y="1331318"/>
                  <a:pt x="391433" y="1404116"/>
                </a:cubicBezTo>
                <a:cubicBezTo>
                  <a:pt x="369921" y="1409572"/>
                  <a:pt x="350825" y="1406844"/>
                  <a:pt x="331573" y="1396244"/>
                </a:cubicBezTo>
                <a:cubicBezTo>
                  <a:pt x="233755" y="1342464"/>
                  <a:pt x="136014" y="1288605"/>
                  <a:pt x="37495" y="1235993"/>
                </a:cubicBezTo>
                <a:cubicBezTo>
                  <a:pt x="9747" y="1221184"/>
                  <a:pt x="-230" y="1200607"/>
                  <a:pt x="4" y="1170054"/>
                </a:cubicBezTo>
                <a:cubicBezTo>
                  <a:pt x="939" y="1038954"/>
                  <a:pt x="394" y="907776"/>
                  <a:pt x="394" y="776675"/>
                </a:cubicBezTo>
                <a:close/>
                <a:moveTo>
                  <a:pt x="311542" y="1178004"/>
                </a:moveTo>
                <a:cubicBezTo>
                  <a:pt x="311542" y="1131472"/>
                  <a:pt x="312399" y="1084862"/>
                  <a:pt x="311230" y="1038330"/>
                </a:cubicBezTo>
                <a:cubicBezTo>
                  <a:pt x="310451" y="1007698"/>
                  <a:pt x="286990" y="995306"/>
                  <a:pt x="238276" y="994760"/>
                </a:cubicBezTo>
                <a:cubicBezTo>
                  <a:pt x="206241" y="994448"/>
                  <a:pt x="212476" y="1017753"/>
                  <a:pt x="212243" y="1035680"/>
                </a:cubicBezTo>
                <a:cubicBezTo>
                  <a:pt x="211541" y="1100373"/>
                  <a:pt x="216373" y="1165377"/>
                  <a:pt x="210762" y="1229524"/>
                </a:cubicBezTo>
                <a:cubicBezTo>
                  <a:pt x="205695" y="1287124"/>
                  <a:pt x="228533" y="1317912"/>
                  <a:pt x="279351" y="1337943"/>
                </a:cubicBezTo>
                <a:cubicBezTo>
                  <a:pt x="304761" y="1347998"/>
                  <a:pt x="312088" y="1343321"/>
                  <a:pt x="311776" y="1317522"/>
                </a:cubicBezTo>
                <a:cubicBezTo>
                  <a:pt x="311230" y="1270990"/>
                  <a:pt x="311620" y="1224380"/>
                  <a:pt x="311542" y="1177848"/>
                </a:cubicBezTo>
                <a:close/>
                <a:moveTo>
                  <a:pt x="414738" y="313850"/>
                </a:moveTo>
                <a:cubicBezTo>
                  <a:pt x="415518" y="403407"/>
                  <a:pt x="405463" y="396158"/>
                  <a:pt x="472884" y="410188"/>
                </a:cubicBezTo>
                <a:cubicBezTo>
                  <a:pt x="537943" y="423750"/>
                  <a:pt x="570445" y="397093"/>
                  <a:pt x="570391" y="330218"/>
                </a:cubicBezTo>
                <a:cubicBezTo>
                  <a:pt x="570391" y="262486"/>
                  <a:pt x="570624" y="261472"/>
                  <a:pt x="505620" y="243857"/>
                </a:cubicBezTo>
                <a:cubicBezTo>
                  <a:pt x="408191" y="217513"/>
                  <a:pt x="414816" y="200365"/>
                  <a:pt x="414738" y="310031"/>
                </a:cubicBezTo>
                <a:cubicBezTo>
                  <a:pt x="414738" y="311356"/>
                  <a:pt x="414738" y="312603"/>
                  <a:pt x="414738" y="313928"/>
                </a:cubicBezTo>
                <a:close/>
                <a:moveTo>
                  <a:pt x="570391" y="1085174"/>
                </a:moveTo>
                <a:cubicBezTo>
                  <a:pt x="570391" y="1078705"/>
                  <a:pt x="570391" y="1072235"/>
                  <a:pt x="570391" y="1065766"/>
                </a:cubicBezTo>
                <a:cubicBezTo>
                  <a:pt x="570289" y="1020816"/>
                  <a:pt x="547998" y="1001073"/>
                  <a:pt x="503516" y="1006529"/>
                </a:cubicBezTo>
                <a:cubicBezTo>
                  <a:pt x="414738" y="1017363"/>
                  <a:pt x="413881" y="1017363"/>
                  <a:pt x="414972" y="1115338"/>
                </a:cubicBezTo>
                <a:cubicBezTo>
                  <a:pt x="415830" y="1198815"/>
                  <a:pt x="399851" y="1195775"/>
                  <a:pt x="490889" y="1180888"/>
                </a:cubicBezTo>
                <a:cubicBezTo>
                  <a:pt x="582939" y="1165845"/>
                  <a:pt x="568988" y="1177614"/>
                  <a:pt x="570391" y="1085174"/>
                </a:cubicBezTo>
                <a:close/>
                <a:moveTo>
                  <a:pt x="414738" y="572621"/>
                </a:moveTo>
                <a:cubicBezTo>
                  <a:pt x="414738" y="584234"/>
                  <a:pt x="414738" y="595926"/>
                  <a:pt x="414738" y="607539"/>
                </a:cubicBezTo>
                <a:cubicBezTo>
                  <a:pt x="414894" y="661320"/>
                  <a:pt x="414738" y="663190"/>
                  <a:pt x="469143" y="667867"/>
                </a:cubicBezTo>
                <a:cubicBezTo>
                  <a:pt x="593540" y="678701"/>
                  <a:pt x="568598" y="677064"/>
                  <a:pt x="570157" y="580103"/>
                </a:cubicBezTo>
                <a:cubicBezTo>
                  <a:pt x="571638" y="493119"/>
                  <a:pt x="581302" y="510968"/>
                  <a:pt x="501645" y="497562"/>
                </a:cubicBezTo>
                <a:cubicBezTo>
                  <a:pt x="410686" y="482363"/>
                  <a:pt x="414193" y="469035"/>
                  <a:pt x="414738" y="572543"/>
                </a:cubicBezTo>
                <a:close/>
                <a:moveTo>
                  <a:pt x="570391" y="838017"/>
                </a:moveTo>
                <a:cubicBezTo>
                  <a:pt x="570391" y="827650"/>
                  <a:pt x="570391" y="817284"/>
                  <a:pt x="570391" y="806917"/>
                </a:cubicBezTo>
                <a:cubicBezTo>
                  <a:pt x="570235" y="771321"/>
                  <a:pt x="552230" y="753160"/>
                  <a:pt x="516376" y="752435"/>
                </a:cubicBezTo>
                <a:cubicBezTo>
                  <a:pt x="448566" y="751087"/>
                  <a:pt x="414684" y="785171"/>
                  <a:pt x="414738" y="854696"/>
                </a:cubicBezTo>
                <a:cubicBezTo>
                  <a:pt x="414738" y="907284"/>
                  <a:pt x="440249" y="930979"/>
                  <a:pt x="491278" y="925780"/>
                </a:cubicBezTo>
                <a:cubicBezTo>
                  <a:pt x="544023" y="920426"/>
                  <a:pt x="570391" y="891174"/>
                  <a:pt x="570391" y="838017"/>
                </a:cubicBezTo>
                <a:close/>
                <a:moveTo>
                  <a:pt x="1011860" y="1208324"/>
                </a:moveTo>
                <a:cubicBezTo>
                  <a:pt x="1013964" y="1205830"/>
                  <a:pt x="1016770" y="1204037"/>
                  <a:pt x="1016770" y="1202322"/>
                </a:cubicBezTo>
                <a:cubicBezTo>
                  <a:pt x="1017316" y="1067325"/>
                  <a:pt x="1017550" y="932406"/>
                  <a:pt x="1018017" y="797408"/>
                </a:cubicBezTo>
                <a:cubicBezTo>
                  <a:pt x="1018095" y="774883"/>
                  <a:pt x="1005391" y="769037"/>
                  <a:pt x="985437" y="768959"/>
                </a:cubicBezTo>
                <a:cubicBezTo>
                  <a:pt x="943893" y="768725"/>
                  <a:pt x="902350" y="768491"/>
                  <a:pt x="860884" y="766231"/>
                </a:cubicBezTo>
                <a:cubicBezTo>
                  <a:pt x="830720" y="764594"/>
                  <a:pt x="819107" y="776208"/>
                  <a:pt x="819652" y="806761"/>
                </a:cubicBezTo>
                <a:cubicBezTo>
                  <a:pt x="820977" y="880729"/>
                  <a:pt x="820042" y="954775"/>
                  <a:pt x="820042" y="1028743"/>
                </a:cubicBezTo>
                <a:cubicBezTo>
                  <a:pt x="820042" y="1096242"/>
                  <a:pt x="820042" y="1163740"/>
                  <a:pt x="820120" y="1231239"/>
                </a:cubicBezTo>
                <a:cubicBezTo>
                  <a:pt x="820120" y="1249867"/>
                  <a:pt x="822926" y="1267015"/>
                  <a:pt x="848102" y="1261091"/>
                </a:cubicBezTo>
                <a:cubicBezTo>
                  <a:pt x="886215" y="1252128"/>
                  <a:pt x="924096" y="1241839"/>
                  <a:pt x="962054" y="1232174"/>
                </a:cubicBezTo>
                <a:cubicBezTo>
                  <a:pt x="930020" y="1217287"/>
                  <a:pt x="898609" y="1210506"/>
                  <a:pt x="867353" y="1203491"/>
                </a:cubicBezTo>
                <a:cubicBezTo>
                  <a:pt x="850751" y="1199750"/>
                  <a:pt x="839216" y="1192112"/>
                  <a:pt x="839294" y="1172236"/>
                </a:cubicBezTo>
                <a:cubicBezTo>
                  <a:pt x="839840" y="1052827"/>
                  <a:pt x="840073" y="933341"/>
                  <a:pt x="839840" y="813932"/>
                </a:cubicBezTo>
                <a:cubicBezTo>
                  <a:pt x="839840" y="789926"/>
                  <a:pt x="851765" y="781352"/>
                  <a:pt x="873745" y="782755"/>
                </a:cubicBezTo>
                <a:cubicBezTo>
                  <a:pt x="900947" y="784470"/>
                  <a:pt x="928227" y="788757"/>
                  <a:pt x="955273" y="787510"/>
                </a:cubicBezTo>
                <a:cubicBezTo>
                  <a:pt x="994478" y="785717"/>
                  <a:pt x="1007495" y="802007"/>
                  <a:pt x="1006871" y="840511"/>
                </a:cubicBezTo>
                <a:cubicBezTo>
                  <a:pt x="1005078" y="949553"/>
                  <a:pt x="1006092" y="1058595"/>
                  <a:pt x="1006559" y="1167638"/>
                </a:cubicBezTo>
                <a:cubicBezTo>
                  <a:pt x="1006559" y="1180966"/>
                  <a:pt x="1002039" y="1195541"/>
                  <a:pt x="1011937" y="1208324"/>
                </a:cubicBezTo>
                <a:close/>
                <a:moveTo>
                  <a:pt x="639370" y="362564"/>
                </a:moveTo>
                <a:cubicBezTo>
                  <a:pt x="640383" y="455083"/>
                  <a:pt x="628458" y="441754"/>
                  <a:pt x="723626" y="461318"/>
                </a:cubicBezTo>
                <a:cubicBezTo>
                  <a:pt x="727446" y="462098"/>
                  <a:pt x="731343" y="462565"/>
                  <a:pt x="735084" y="463656"/>
                </a:cubicBezTo>
                <a:cubicBezTo>
                  <a:pt x="755739" y="469424"/>
                  <a:pt x="764313" y="460383"/>
                  <a:pt x="764313" y="440274"/>
                </a:cubicBezTo>
                <a:cubicBezTo>
                  <a:pt x="764313" y="415644"/>
                  <a:pt x="762598" y="390702"/>
                  <a:pt x="765248" y="366384"/>
                </a:cubicBezTo>
                <a:cubicBezTo>
                  <a:pt x="769223" y="329750"/>
                  <a:pt x="754492" y="312525"/>
                  <a:pt x="718794" y="304029"/>
                </a:cubicBezTo>
                <a:cubicBezTo>
                  <a:pt x="636330" y="284466"/>
                  <a:pt x="639214" y="267396"/>
                  <a:pt x="639448" y="362564"/>
                </a:cubicBezTo>
                <a:close/>
                <a:moveTo>
                  <a:pt x="639604" y="1072547"/>
                </a:moveTo>
                <a:cubicBezTo>
                  <a:pt x="639604" y="1089383"/>
                  <a:pt x="639916" y="1106218"/>
                  <a:pt x="639526" y="1123054"/>
                </a:cubicBezTo>
                <a:cubicBezTo>
                  <a:pt x="638902" y="1147372"/>
                  <a:pt x="649581" y="1153997"/>
                  <a:pt x="673509" y="1150178"/>
                </a:cubicBezTo>
                <a:cubicBezTo>
                  <a:pt x="784188" y="1132797"/>
                  <a:pt x="762208" y="1141604"/>
                  <a:pt x="764703" y="1047995"/>
                </a:cubicBezTo>
                <a:cubicBezTo>
                  <a:pt x="765014" y="1036381"/>
                  <a:pt x="764468" y="1024690"/>
                  <a:pt x="764235" y="1012999"/>
                </a:cubicBezTo>
                <a:cubicBezTo>
                  <a:pt x="763923" y="996007"/>
                  <a:pt x="756051" y="988057"/>
                  <a:pt x="738202" y="986264"/>
                </a:cubicBezTo>
                <a:cubicBezTo>
                  <a:pt x="658077" y="978080"/>
                  <a:pt x="639370" y="993903"/>
                  <a:pt x="639604" y="1072547"/>
                </a:cubicBezTo>
                <a:close/>
                <a:moveTo>
                  <a:pt x="639370" y="599277"/>
                </a:moveTo>
                <a:cubicBezTo>
                  <a:pt x="639370" y="607072"/>
                  <a:pt x="639370" y="614788"/>
                  <a:pt x="639370" y="622582"/>
                </a:cubicBezTo>
                <a:cubicBezTo>
                  <a:pt x="639526" y="682520"/>
                  <a:pt x="641397" y="684313"/>
                  <a:pt x="703205" y="686651"/>
                </a:cubicBezTo>
                <a:cubicBezTo>
                  <a:pt x="744149" y="688210"/>
                  <a:pt x="764679" y="667893"/>
                  <a:pt x="764781" y="625700"/>
                </a:cubicBezTo>
                <a:cubicBezTo>
                  <a:pt x="764781" y="612761"/>
                  <a:pt x="763611" y="599667"/>
                  <a:pt x="765014" y="586884"/>
                </a:cubicBezTo>
                <a:cubicBezTo>
                  <a:pt x="768833" y="551576"/>
                  <a:pt x="754336" y="537001"/>
                  <a:pt x="718326" y="531857"/>
                </a:cubicBezTo>
                <a:cubicBezTo>
                  <a:pt x="623548" y="518372"/>
                  <a:pt x="641475" y="515566"/>
                  <a:pt x="639448" y="599277"/>
                </a:cubicBezTo>
                <a:close/>
                <a:moveTo>
                  <a:pt x="639370" y="837393"/>
                </a:moveTo>
                <a:cubicBezTo>
                  <a:pt x="639370" y="851657"/>
                  <a:pt x="640227" y="865920"/>
                  <a:pt x="639214" y="880106"/>
                </a:cubicBezTo>
                <a:cubicBezTo>
                  <a:pt x="637032" y="910504"/>
                  <a:pt x="647944" y="920948"/>
                  <a:pt x="680212" y="917207"/>
                </a:cubicBezTo>
                <a:cubicBezTo>
                  <a:pt x="764781" y="907464"/>
                  <a:pt x="764936" y="908867"/>
                  <a:pt x="764781" y="820168"/>
                </a:cubicBezTo>
                <a:cubicBezTo>
                  <a:pt x="764781" y="815023"/>
                  <a:pt x="764235" y="809723"/>
                  <a:pt x="764781" y="804657"/>
                </a:cubicBezTo>
                <a:cubicBezTo>
                  <a:pt x="768911" y="770674"/>
                  <a:pt x="753790" y="759840"/>
                  <a:pt x="720197" y="759684"/>
                </a:cubicBezTo>
                <a:cubicBezTo>
                  <a:pt x="639292" y="759138"/>
                  <a:pt x="639292" y="757657"/>
                  <a:pt x="639370" y="837471"/>
                </a:cubicBezTo>
                <a:close/>
                <a:moveTo>
                  <a:pt x="133832" y="1112999"/>
                </a:moveTo>
                <a:cubicBezTo>
                  <a:pt x="133832" y="1112999"/>
                  <a:pt x="133442" y="1112999"/>
                  <a:pt x="133208" y="1112999"/>
                </a:cubicBezTo>
                <a:cubicBezTo>
                  <a:pt x="133208" y="1074184"/>
                  <a:pt x="134222" y="1035368"/>
                  <a:pt x="132897" y="996631"/>
                </a:cubicBezTo>
                <a:cubicBezTo>
                  <a:pt x="131805" y="963505"/>
                  <a:pt x="102655" y="968883"/>
                  <a:pt x="83169" y="966778"/>
                </a:cubicBezTo>
                <a:cubicBezTo>
                  <a:pt x="61189" y="964440"/>
                  <a:pt x="65788" y="984861"/>
                  <a:pt x="65710" y="997878"/>
                </a:cubicBezTo>
                <a:cubicBezTo>
                  <a:pt x="65164" y="1061245"/>
                  <a:pt x="65476" y="1124613"/>
                  <a:pt x="65554" y="1187903"/>
                </a:cubicBezTo>
                <a:cubicBezTo>
                  <a:pt x="65554" y="1194372"/>
                  <a:pt x="64930" y="1201153"/>
                  <a:pt x="66723" y="1207232"/>
                </a:cubicBezTo>
                <a:cubicBezTo>
                  <a:pt x="74205" y="1233577"/>
                  <a:pt x="98836" y="1245113"/>
                  <a:pt x="119646" y="1245892"/>
                </a:cubicBezTo>
                <a:cubicBezTo>
                  <a:pt x="144822" y="1246827"/>
                  <a:pt x="132195" y="1220093"/>
                  <a:pt x="133208" y="1205985"/>
                </a:cubicBezTo>
                <a:cubicBezTo>
                  <a:pt x="135313" y="1175120"/>
                  <a:pt x="133832" y="1143943"/>
                  <a:pt x="133832" y="1112921"/>
                </a:cubicBezTo>
                <a:close/>
                <a:moveTo>
                  <a:pt x="311698" y="838562"/>
                </a:moveTo>
                <a:cubicBezTo>
                  <a:pt x="311698" y="823052"/>
                  <a:pt x="311386" y="807619"/>
                  <a:pt x="311776" y="792108"/>
                </a:cubicBezTo>
                <a:cubicBezTo>
                  <a:pt x="312399" y="769271"/>
                  <a:pt x="309827" y="752123"/>
                  <a:pt x="279118" y="752591"/>
                </a:cubicBezTo>
                <a:cubicBezTo>
                  <a:pt x="227286" y="753293"/>
                  <a:pt x="213256" y="759996"/>
                  <a:pt x="212243" y="794213"/>
                </a:cubicBezTo>
                <a:cubicBezTo>
                  <a:pt x="211385" y="823831"/>
                  <a:pt x="212866" y="853605"/>
                  <a:pt x="211853" y="883224"/>
                </a:cubicBezTo>
                <a:cubicBezTo>
                  <a:pt x="210996" y="909724"/>
                  <a:pt x="223155" y="918999"/>
                  <a:pt x="248798" y="920636"/>
                </a:cubicBezTo>
                <a:cubicBezTo>
                  <a:pt x="309827" y="924455"/>
                  <a:pt x="311464" y="923910"/>
                  <a:pt x="311620" y="861789"/>
                </a:cubicBezTo>
                <a:cubicBezTo>
                  <a:pt x="311620" y="854073"/>
                  <a:pt x="311620" y="846279"/>
                  <a:pt x="311620" y="838562"/>
                </a:cubicBezTo>
                <a:close/>
                <a:moveTo>
                  <a:pt x="311698" y="583845"/>
                </a:moveTo>
                <a:cubicBezTo>
                  <a:pt x="311698" y="583845"/>
                  <a:pt x="311620" y="583845"/>
                  <a:pt x="311542" y="583845"/>
                </a:cubicBezTo>
                <a:cubicBezTo>
                  <a:pt x="311542" y="564437"/>
                  <a:pt x="311152" y="545029"/>
                  <a:pt x="311620" y="525699"/>
                </a:cubicBezTo>
                <a:cubicBezTo>
                  <a:pt x="312244" y="502316"/>
                  <a:pt x="303280" y="497016"/>
                  <a:pt x="280676" y="503875"/>
                </a:cubicBezTo>
                <a:cubicBezTo>
                  <a:pt x="212243" y="524764"/>
                  <a:pt x="212009" y="523984"/>
                  <a:pt x="212009" y="597251"/>
                </a:cubicBezTo>
                <a:cubicBezTo>
                  <a:pt x="212009" y="616659"/>
                  <a:pt x="212632" y="636066"/>
                  <a:pt x="212009" y="655396"/>
                </a:cubicBezTo>
                <a:cubicBezTo>
                  <a:pt x="211229" y="678078"/>
                  <a:pt x="220427" y="683378"/>
                  <a:pt x="242796" y="680728"/>
                </a:cubicBezTo>
                <a:cubicBezTo>
                  <a:pt x="311542" y="672622"/>
                  <a:pt x="311620" y="673635"/>
                  <a:pt x="311620" y="603252"/>
                </a:cubicBezTo>
                <a:cubicBezTo>
                  <a:pt x="311620" y="596783"/>
                  <a:pt x="311620" y="590314"/>
                  <a:pt x="311620" y="583845"/>
                </a:cubicBezTo>
                <a:close/>
                <a:moveTo>
                  <a:pt x="311698" y="329517"/>
                </a:moveTo>
                <a:cubicBezTo>
                  <a:pt x="311698" y="329517"/>
                  <a:pt x="311542" y="329517"/>
                  <a:pt x="311542" y="329517"/>
                </a:cubicBezTo>
                <a:cubicBezTo>
                  <a:pt x="311542" y="307537"/>
                  <a:pt x="311776" y="285479"/>
                  <a:pt x="311386" y="263499"/>
                </a:cubicBezTo>
                <a:cubicBezTo>
                  <a:pt x="311230" y="256172"/>
                  <a:pt x="312010" y="247443"/>
                  <a:pt x="301098" y="245728"/>
                </a:cubicBezTo>
                <a:cubicBezTo>
                  <a:pt x="285431" y="243234"/>
                  <a:pt x="213489" y="301223"/>
                  <a:pt x="212944" y="318760"/>
                </a:cubicBezTo>
                <a:cubicBezTo>
                  <a:pt x="211775" y="355004"/>
                  <a:pt x="212321" y="391247"/>
                  <a:pt x="212243" y="427491"/>
                </a:cubicBezTo>
                <a:cubicBezTo>
                  <a:pt x="212243" y="444482"/>
                  <a:pt x="218478" y="450094"/>
                  <a:pt x="236483" y="444794"/>
                </a:cubicBezTo>
                <a:cubicBezTo>
                  <a:pt x="302968" y="425308"/>
                  <a:pt x="311542" y="414630"/>
                  <a:pt x="311620" y="345027"/>
                </a:cubicBezTo>
                <a:cubicBezTo>
                  <a:pt x="311620" y="339883"/>
                  <a:pt x="311620" y="334661"/>
                  <a:pt x="311620" y="329517"/>
                </a:cubicBezTo>
                <a:close/>
                <a:moveTo>
                  <a:pt x="1055274" y="464748"/>
                </a:moveTo>
                <a:cubicBezTo>
                  <a:pt x="1055274" y="472464"/>
                  <a:pt x="1055196" y="480258"/>
                  <a:pt x="1055274" y="487975"/>
                </a:cubicBezTo>
                <a:cubicBezTo>
                  <a:pt x="1055819" y="527414"/>
                  <a:pt x="1073123" y="543392"/>
                  <a:pt x="1116849" y="540586"/>
                </a:cubicBezTo>
                <a:cubicBezTo>
                  <a:pt x="1152157" y="538326"/>
                  <a:pt x="1131892" y="509409"/>
                  <a:pt x="1136179" y="492729"/>
                </a:cubicBezTo>
                <a:cubicBezTo>
                  <a:pt x="1138985" y="481817"/>
                  <a:pt x="1136958" y="469580"/>
                  <a:pt x="1136646" y="457967"/>
                </a:cubicBezTo>
                <a:cubicBezTo>
                  <a:pt x="1135633" y="426711"/>
                  <a:pt x="1110925" y="405511"/>
                  <a:pt x="1073045" y="407849"/>
                </a:cubicBezTo>
                <a:cubicBezTo>
                  <a:pt x="1039685" y="409954"/>
                  <a:pt x="1061510" y="437935"/>
                  <a:pt x="1055352" y="453134"/>
                </a:cubicBezTo>
                <a:cubicBezTo>
                  <a:pt x="1054027" y="456486"/>
                  <a:pt x="1055118" y="460773"/>
                  <a:pt x="1055274" y="464670"/>
                </a:cubicBezTo>
                <a:close/>
                <a:moveTo>
                  <a:pt x="1055274" y="649706"/>
                </a:moveTo>
                <a:cubicBezTo>
                  <a:pt x="1055274" y="654851"/>
                  <a:pt x="1055741" y="660073"/>
                  <a:pt x="1055274" y="665217"/>
                </a:cubicBezTo>
                <a:cubicBezTo>
                  <a:pt x="1052078" y="697953"/>
                  <a:pt x="1058080" y="718374"/>
                  <a:pt x="1099546" y="718998"/>
                </a:cubicBezTo>
                <a:cubicBezTo>
                  <a:pt x="1145766" y="719699"/>
                  <a:pt x="1135789" y="690081"/>
                  <a:pt x="1136880" y="664438"/>
                </a:cubicBezTo>
                <a:cubicBezTo>
                  <a:pt x="1137270" y="654149"/>
                  <a:pt x="1136257" y="643705"/>
                  <a:pt x="1137036" y="633416"/>
                </a:cubicBezTo>
                <a:cubicBezTo>
                  <a:pt x="1140388" y="586884"/>
                  <a:pt x="1102352" y="595380"/>
                  <a:pt x="1077721" y="591873"/>
                </a:cubicBezTo>
                <a:cubicBezTo>
                  <a:pt x="1047402" y="587586"/>
                  <a:pt x="1057924" y="614398"/>
                  <a:pt x="1055586" y="630221"/>
                </a:cubicBezTo>
                <a:cubicBezTo>
                  <a:pt x="1054651" y="636534"/>
                  <a:pt x="1055430" y="643159"/>
                  <a:pt x="1055430" y="649628"/>
                </a:cubicBezTo>
                <a:close/>
                <a:moveTo>
                  <a:pt x="1136802" y="1009413"/>
                </a:moveTo>
                <a:cubicBezTo>
                  <a:pt x="1130411" y="993669"/>
                  <a:pt x="1150131" y="965999"/>
                  <a:pt x="1119109" y="955788"/>
                </a:cubicBezTo>
                <a:cubicBezTo>
                  <a:pt x="1078579" y="942538"/>
                  <a:pt x="1055586" y="960153"/>
                  <a:pt x="1055274" y="1003100"/>
                </a:cubicBezTo>
                <a:cubicBezTo>
                  <a:pt x="1055118" y="1022430"/>
                  <a:pt x="1055430" y="1041759"/>
                  <a:pt x="1055664" y="1061089"/>
                </a:cubicBezTo>
                <a:cubicBezTo>
                  <a:pt x="1055897" y="1077535"/>
                  <a:pt x="1064237" y="1082991"/>
                  <a:pt x="1080605" y="1082056"/>
                </a:cubicBezTo>
                <a:cubicBezTo>
                  <a:pt x="1129710" y="1079094"/>
                  <a:pt x="1136802" y="1070832"/>
                  <a:pt x="1136802" y="1009335"/>
                </a:cubicBezTo>
                <a:close/>
                <a:moveTo>
                  <a:pt x="1055196" y="833028"/>
                </a:moveTo>
                <a:cubicBezTo>
                  <a:pt x="1055196" y="840121"/>
                  <a:pt x="1055196" y="844018"/>
                  <a:pt x="1055196" y="847837"/>
                </a:cubicBezTo>
                <a:cubicBezTo>
                  <a:pt x="1054729" y="874104"/>
                  <a:pt x="1050831" y="898500"/>
                  <a:pt x="1092531" y="898812"/>
                </a:cubicBezTo>
                <a:cubicBezTo>
                  <a:pt x="1134074" y="899124"/>
                  <a:pt x="1140388" y="879326"/>
                  <a:pt x="1136880" y="846279"/>
                </a:cubicBezTo>
                <a:cubicBezTo>
                  <a:pt x="1136101" y="838640"/>
                  <a:pt x="1136880" y="830768"/>
                  <a:pt x="1136724" y="823052"/>
                </a:cubicBezTo>
                <a:cubicBezTo>
                  <a:pt x="1136413" y="777143"/>
                  <a:pt x="1130567" y="772389"/>
                  <a:pt x="1085126" y="774805"/>
                </a:cubicBezTo>
                <a:cubicBezTo>
                  <a:pt x="1037113" y="777377"/>
                  <a:pt x="1062756" y="814634"/>
                  <a:pt x="1055118" y="832950"/>
                </a:cubicBezTo>
                <a:close/>
                <a:moveTo>
                  <a:pt x="134378" y="630065"/>
                </a:moveTo>
                <a:cubicBezTo>
                  <a:pt x="134378" y="621023"/>
                  <a:pt x="134533" y="611982"/>
                  <a:pt x="134378" y="602941"/>
                </a:cubicBezTo>
                <a:cubicBezTo>
                  <a:pt x="134066" y="589379"/>
                  <a:pt x="141860" y="571374"/>
                  <a:pt x="125258" y="564904"/>
                </a:cubicBezTo>
                <a:cubicBezTo>
                  <a:pt x="110683" y="559215"/>
                  <a:pt x="95328" y="568879"/>
                  <a:pt x="81298" y="575661"/>
                </a:cubicBezTo>
                <a:cubicBezTo>
                  <a:pt x="69217" y="581506"/>
                  <a:pt x="65632" y="591873"/>
                  <a:pt x="65632" y="604421"/>
                </a:cubicBezTo>
                <a:cubicBezTo>
                  <a:pt x="65632" y="625076"/>
                  <a:pt x="64151" y="645887"/>
                  <a:pt x="65865" y="666386"/>
                </a:cubicBezTo>
                <a:cubicBezTo>
                  <a:pt x="67113" y="681819"/>
                  <a:pt x="55577" y="708086"/>
                  <a:pt x="85819" y="706449"/>
                </a:cubicBezTo>
                <a:cubicBezTo>
                  <a:pt x="109747" y="705124"/>
                  <a:pt x="141626" y="706605"/>
                  <a:pt x="134767" y="664983"/>
                </a:cubicBezTo>
                <a:cubicBezTo>
                  <a:pt x="132897" y="653681"/>
                  <a:pt x="134456" y="641756"/>
                  <a:pt x="134456" y="630143"/>
                </a:cubicBezTo>
                <a:close/>
                <a:moveTo>
                  <a:pt x="133442" y="423750"/>
                </a:moveTo>
                <a:cubicBezTo>
                  <a:pt x="133442" y="401146"/>
                  <a:pt x="133832" y="385713"/>
                  <a:pt x="133286" y="370203"/>
                </a:cubicBezTo>
                <a:cubicBezTo>
                  <a:pt x="132975" y="359447"/>
                  <a:pt x="128298" y="351341"/>
                  <a:pt x="116451" y="358355"/>
                </a:cubicBezTo>
                <a:cubicBezTo>
                  <a:pt x="90340" y="373710"/>
                  <a:pt x="59084" y="384700"/>
                  <a:pt x="64930" y="425932"/>
                </a:cubicBezTo>
                <a:cubicBezTo>
                  <a:pt x="67814" y="446119"/>
                  <a:pt x="65788" y="467164"/>
                  <a:pt x="65398" y="487741"/>
                </a:cubicBezTo>
                <a:cubicBezTo>
                  <a:pt x="64930" y="512994"/>
                  <a:pt x="75531" y="514008"/>
                  <a:pt x="97043" y="506993"/>
                </a:cubicBezTo>
                <a:cubicBezTo>
                  <a:pt x="146459" y="490781"/>
                  <a:pt x="131182" y="450562"/>
                  <a:pt x="133364" y="423750"/>
                </a:cubicBezTo>
                <a:close/>
                <a:moveTo>
                  <a:pt x="133442" y="838952"/>
                </a:moveTo>
                <a:cubicBezTo>
                  <a:pt x="133442" y="838952"/>
                  <a:pt x="133598" y="838952"/>
                  <a:pt x="133676" y="838952"/>
                </a:cubicBezTo>
                <a:cubicBezTo>
                  <a:pt x="133676" y="827338"/>
                  <a:pt x="133442" y="815803"/>
                  <a:pt x="133676" y="804189"/>
                </a:cubicBezTo>
                <a:cubicBezTo>
                  <a:pt x="134300" y="781820"/>
                  <a:pt x="128376" y="767322"/>
                  <a:pt x="101330" y="767790"/>
                </a:cubicBezTo>
                <a:cubicBezTo>
                  <a:pt x="74829" y="768258"/>
                  <a:pt x="63917" y="779092"/>
                  <a:pt x="65164" y="805281"/>
                </a:cubicBezTo>
                <a:cubicBezTo>
                  <a:pt x="66256" y="828430"/>
                  <a:pt x="65788" y="851657"/>
                  <a:pt x="65398" y="874806"/>
                </a:cubicBezTo>
                <a:cubicBezTo>
                  <a:pt x="65008" y="899280"/>
                  <a:pt x="79662" y="904268"/>
                  <a:pt x="100395" y="905203"/>
                </a:cubicBezTo>
                <a:cubicBezTo>
                  <a:pt x="123543" y="906217"/>
                  <a:pt x="133988" y="896552"/>
                  <a:pt x="133442" y="873714"/>
                </a:cubicBezTo>
                <a:cubicBezTo>
                  <a:pt x="133130" y="862101"/>
                  <a:pt x="133442" y="850565"/>
                  <a:pt x="133442" y="838952"/>
                </a:cubicBezTo>
                <a:close/>
                <a:moveTo>
                  <a:pt x="1170396" y="835522"/>
                </a:moveTo>
                <a:cubicBezTo>
                  <a:pt x="1170396" y="841992"/>
                  <a:pt x="1169928" y="848539"/>
                  <a:pt x="1170474" y="854930"/>
                </a:cubicBezTo>
                <a:cubicBezTo>
                  <a:pt x="1171877" y="873091"/>
                  <a:pt x="1164784" y="896240"/>
                  <a:pt x="1197832" y="893824"/>
                </a:cubicBezTo>
                <a:cubicBezTo>
                  <a:pt x="1225345" y="891797"/>
                  <a:pt x="1242493" y="883535"/>
                  <a:pt x="1238674" y="851735"/>
                </a:cubicBezTo>
                <a:cubicBezTo>
                  <a:pt x="1236959" y="837705"/>
                  <a:pt x="1237972" y="823285"/>
                  <a:pt x="1238284" y="809022"/>
                </a:cubicBezTo>
                <a:cubicBezTo>
                  <a:pt x="1238674" y="790004"/>
                  <a:pt x="1229009" y="781040"/>
                  <a:pt x="1210848" y="778078"/>
                </a:cubicBezTo>
                <a:cubicBezTo>
                  <a:pt x="1175852" y="772233"/>
                  <a:pt x="1170084" y="780105"/>
                  <a:pt x="1170474" y="835522"/>
                </a:cubicBezTo>
                <a:close/>
                <a:moveTo>
                  <a:pt x="1170240" y="663502"/>
                </a:moveTo>
                <a:cubicBezTo>
                  <a:pt x="1170240" y="668646"/>
                  <a:pt x="1170552" y="673869"/>
                  <a:pt x="1170240" y="679013"/>
                </a:cubicBezTo>
                <a:cubicBezTo>
                  <a:pt x="1168525" y="706137"/>
                  <a:pt x="1171175" y="727182"/>
                  <a:pt x="1207886" y="726636"/>
                </a:cubicBezTo>
                <a:cubicBezTo>
                  <a:pt x="1243662" y="726013"/>
                  <a:pt x="1237817" y="702474"/>
                  <a:pt x="1238362" y="681195"/>
                </a:cubicBezTo>
                <a:cubicBezTo>
                  <a:pt x="1238674" y="669582"/>
                  <a:pt x="1237895" y="657890"/>
                  <a:pt x="1238284" y="646277"/>
                </a:cubicBezTo>
                <a:cubicBezTo>
                  <a:pt x="1238907" y="626012"/>
                  <a:pt x="1229632" y="615957"/>
                  <a:pt x="1209445" y="612450"/>
                </a:cubicBezTo>
                <a:cubicBezTo>
                  <a:pt x="1172734" y="606058"/>
                  <a:pt x="1170162" y="608786"/>
                  <a:pt x="1170318" y="663580"/>
                </a:cubicBezTo>
                <a:close/>
                <a:moveTo>
                  <a:pt x="1238362" y="507149"/>
                </a:moveTo>
                <a:cubicBezTo>
                  <a:pt x="1238362" y="503251"/>
                  <a:pt x="1237817" y="499354"/>
                  <a:pt x="1238440" y="495535"/>
                </a:cubicBezTo>
                <a:cubicBezTo>
                  <a:pt x="1244598" y="456953"/>
                  <a:pt x="1219889" y="441988"/>
                  <a:pt x="1189258" y="442066"/>
                </a:cubicBezTo>
                <a:cubicBezTo>
                  <a:pt x="1154807" y="442066"/>
                  <a:pt x="1174761" y="472698"/>
                  <a:pt x="1170785" y="489378"/>
                </a:cubicBezTo>
                <a:cubicBezTo>
                  <a:pt x="1167901" y="501537"/>
                  <a:pt x="1170552" y="515021"/>
                  <a:pt x="1170552" y="527959"/>
                </a:cubicBezTo>
                <a:cubicBezTo>
                  <a:pt x="1170552" y="542613"/>
                  <a:pt x="1177099" y="551108"/>
                  <a:pt x="1191518" y="556331"/>
                </a:cubicBezTo>
                <a:cubicBezTo>
                  <a:pt x="1229866" y="570204"/>
                  <a:pt x="1238440" y="561631"/>
                  <a:pt x="1238362" y="507149"/>
                </a:cubicBezTo>
                <a:close/>
                <a:moveTo>
                  <a:pt x="1170240" y="1001463"/>
                </a:moveTo>
                <a:cubicBezTo>
                  <a:pt x="1170240" y="1010426"/>
                  <a:pt x="1170006" y="1016896"/>
                  <a:pt x="1170240" y="1023287"/>
                </a:cubicBezTo>
                <a:cubicBezTo>
                  <a:pt x="1170941" y="1041214"/>
                  <a:pt x="1168525" y="1061869"/>
                  <a:pt x="1196273" y="1060622"/>
                </a:cubicBezTo>
                <a:cubicBezTo>
                  <a:pt x="1220201" y="1059609"/>
                  <a:pt x="1239999" y="1053607"/>
                  <a:pt x="1238362" y="1023131"/>
                </a:cubicBezTo>
                <a:cubicBezTo>
                  <a:pt x="1237505" y="1006451"/>
                  <a:pt x="1238206" y="989694"/>
                  <a:pt x="1237972" y="973014"/>
                </a:cubicBezTo>
                <a:cubicBezTo>
                  <a:pt x="1237739" y="960699"/>
                  <a:pt x="1235088" y="948929"/>
                  <a:pt x="1220279" y="947604"/>
                </a:cubicBezTo>
                <a:cubicBezTo>
                  <a:pt x="1205158" y="946279"/>
                  <a:pt x="1187777" y="942304"/>
                  <a:pt x="1176631" y="955477"/>
                </a:cubicBezTo>
                <a:cubicBezTo>
                  <a:pt x="1165018" y="969195"/>
                  <a:pt x="1171721" y="987667"/>
                  <a:pt x="1170162" y="1001463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2" name="Forma libre: forma 81">
            <a:extLst>
              <a:ext uri="{FF2B5EF4-FFF2-40B4-BE49-F238E27FC236}">
                <a16:creationId xmlns:a16="http://schemas.microsoft.com/office/drawing/2014/main" id="{1810CFF6-C4D9-45FA-B9BC-26406708EFA2}"/>
              </a:ext>
            </a:extLst>
          </p:cNvPr>
          <p:cNvSpPr/>
          <p:nvPr/>
        </p:nvSpPr>
        <p:spPr>
          <a:xfrm>
            <a:off x="8446714" y="524068"/>
            <a:ext cx="1386378" cy="1407037"/>
          </a:xfrm>
          <a:custGeom>
            <a:avLst/>
            <a:gdLst>
              <a:gd name="connsiteX0" fmla="*/ 1385905 w 1386378"/>
              <a:gd name="connsiteY0" fmla="*/ 733922 h 1407037"/>
              <a:gd name="connsiteX1" fmla="*/ 1386372 w 1386378"/>
              <a:gd name="connsiteY1" fmla="*/ 1142811 h 1407037"/>
              <a:gd name="connsiteX2" fmla="*/ 1336567 w 1386378"/>
              <a:gd name="connsiteY2" fmla="*/ 1229484 h 1407037"/>
              <a:gd name="connsiteX3" fmla="*/ 1032277 w 1386378"/>
              <a:gd name="connsiteY3" fmla="*/ 1395191 h 1407037"/>
              <a:gd name="connsiteX4" fmla="*/ 969221 w 1386378"/>
              <a:gd name="connsiteY4" fmla="*/ 1404232 h 1407037"/>
              <a:gd name="connsiteX5" fmla="*/ 48247 w 1386378"/>
              <a:gd name="connsiteY5" fmla="*/ 1172118 h 1407037"/>
              <a:gd name="connsiteX6" fmla="*/ 0 w 1386378"/>
              <a:gd name="connsiteY6" fmla="*/ 1112725 h 1407037"/>
              <a:gd name="connsiteX7" fmla="*/ 156 w 1386378"/>
              <a:gd name="connsiteY7" fmla="*/ 368915 h 1407037"/>
              <a:gd name="connsiteX8" fmla="*/ 45675 w 1386378"/>
              <a:gd name="connsiteY8" fmla="*/ 306249 h 1407037"/>
              <a:gd name="connsiteX9" fmla="*/ 271242 w 1386378"/>
              <a:gd name="connsiteY9" fmla="*/ 231969 h 1407037"/>
              <a:gd name="connsiteX10" fmla="*/ 331726 w 1386378"/>
              <a:gd name="connsiteY10" fmla="*/ 233996 h 1407037"/>
              <a:gd name="connsiteX11" fmla="*/ 447081 w 1386378"/>
              <a:gd name="connsiteY11" fmla="*/ 280996 h 1407037"/>
              <a:gd name="connsiteX12" fmla="*/ 480207 w 1386378"/>
              <a:gd name="connsiteY12" fmla="*/ 260730 h 1407037"/>
              <a:gd name="connsiteX13" fmla="*/ 580286 w 1386378"/>
              <a:gd name="connsiteY13" fmla="*/ 130955 h 1407037"/>
              <a:gd name="connsiteX14" fmla="*/ 957218 w 1386378"/>
              <a:gd name="connsiteY14" fmla="*/ 6013 h 1407037"/>
              <a:gd name="connsiteX15" fmla="*/ 1036798 w 1386378"/>
              <a:gd name="connsiteY15" fmla="*/ 16847 h 1407037"/>
              <a:gd name="connsiteX16" fmla="*/ 1341633 w 1386378"/>
              <a:gd name="connsiteY16" fmla="*/ 233061 h 1407037"/>
              <a:gd name="connsiteX17" fmla="*/ 1386372 w 1386378"/>
              <a:gd name="connsiteY17" fmla="*/ 324955 h 1407037"/>
              <a:gd name="connsiteX18" fmla="*/ 1386060 w 1386378"/>
              <a:gd name="connsiteY18" fmla="*/ 733844 h 1407037"/>
              <a:gd name="connsiteX19" fmla="*/ 942799 w 1386378"/>
              <a:gd name="connsiteY19" fmla="*/ 1178509 h 1407037"/>
              <a:gd name="connsiteX20" fmla="*/ 942799 w 1386378"/>
              <a:gd name="connsiteY20" fmla="*/ 1061750 h 1407037"/>
              <a:gd name="connsiteX21" fmla="*/ 868519 w 1386378"/>
              <a:gd name="connsiteY21" fmla="*/ 980300 h 1407037"/>
              <a:gd name="connsiteX22" fmla="*/ 810529 w 1386378"/>
              <a:gd name="connsiteY22" fmla="*/ 974065 h 1407037"/>
              <a:gd name="connsiteX23" fmla="*/ 773039 w 1386378"/>
              <a:gd name="connsiteY23" fmla="*/ 1008282 h 1407037"/>
              <a:gd name="connsiteX24" fmla="*/ 773351 w 1386378"/>
              <a:gd name="connsiteY24" fmla="*/ 1195111 h 1407037"/>
              <a:gd name="connsiteX25" fmla="*/ 906321 w 1386378"/>
              <a:gd name="connsiteY25" fmla="*/ 1359415 h 1407037"/>
              <a:gd name="connsiteX26" fmla="*/ 910140 w 1386378"/>
              <a:gd name="connsiteY26" fmla="*/ 1360194 h 1407037"/>
              <a:gd name="connsiteX27" fmla="*/ 942877 w 1386378"/>
              <a:gd name="connsiteY27" fmla="*/ 1334083 h 1407037"/>
              <a:gd name="connsiteX28" fmla="*/ 942799 w 1386378"/>
              <a:gd name="connsiteY28" fmla="*/ 1178353 h 1407037"/>
              <a:gd name="connsiteX29" fmla="*/ 705852 w 1386378"/>
              <a:gd name="connsiteY29" fmla="*/ 1133770 h 1407037"/>
              <a:gd name="connsiteX30" fmla="*/ 705852 w 1386378"/>
              <a:gd name="connsiteY30" fmla="*/ 1055905 h 1407037"/>
              <a:gd name="connsiteX31" fmla="*/ 604370 w 1386378"/>
              <a:gd name="connsiteY31" fmla="*/ 957073 h 1407037"/>
              <a:gd name="connsiteX32" fmla="*/ 567737 w 1386378"/>
              <a:gd name="connsiteY32" fmla="*/ 993940 h 1407037"/>
              <a:gd name="connsiteX33" fmla="*/ 568594 w 1386378"/>
              <a:gd name="connsiteY33" fmla="*/ 1176872 h 1407037"/>
              <a:gd name="connsiteX34" fmla="*/ 666179 w 1386378"/>
              <a:gd name="connsiteY34" fmla="*/ 1299477 h 1407037"/>
              <a:gd name="connsiteX35" fmla="*/ 706164 w 1386378"/>
              <a:gd name="connsiteY35" fmla="*/ 1266117 h 1407037"/>
              <a:gd name="connsiteX36" fmla="*/ 705774 w 1386378"/>
              <a:gd name="connsiteY36" fmla="*/ 1133770 h 1407037"/>
              <a:gd name="connsiteX37" fmla="*/ 942799 w 1386378"/>
              <a:gd name="connsiteY37" fmla="*/ 239608 h 1407037"/>
              <a:gd name="connsiteX38" fmla="*/ 942799 w 1386378"/>
              <a:gd name="connsiteY38" fmla="*/ 212328 h 1407037"/>
              <a:gd name="connsiteX39" fmla="*/ 872416 w 1386378"/>
              <a:gd name="connsiteY39" fmla="*/ 156287 h 1407037"/>
              <a:gd name="connsiteX40" fmla="*/ 773662 w 1386378"/>
              <a:gd name="connsiteY40" fmla="*/ 282009 h 1407037"/>
              <a:gd name="connsiteX41" fmla="*/ 853866 w 1386378"/>
              <a:gd name="connsiteY41" fmla="*/ 347091 h 1407037"/>
              <a:gd name="connsiteX42" fmla="*/ 942799 w 1386378"/>
              <a:gd name="connsiteY42" fmla="*/ 239608 h 1407037"/>
              <a:gd name="connsiteX43" fmla="*/ 942487 w 1386378"/>
              <a:gd name="connsiteY43" fmla="*/ 516072 h 1407037"/>
              <a:gd name="connsiteX44" fmla="*/ 942487 w 1386378"/>
              <a:gd name="connsiteY44" fmla="*/ 449898 h 1407037"/>
              <a:gd name="connsiteX45" fmla="*/ 910764 w 1386378"/>
              <a:gd name="connsiteY45" fmla="*/ 423631 h 1407037"/>
              <a:gd name="connsiteX46" fmla="*/ 880132 w 1386378"/>
              <a:gd name="connsiteY46" fmla="*/ 428931 h 1407037"/>
              <a:gd name="connsiteX47" fmla="*/ 773506 w 1386378"/>
              <a:gd name="connsiteY47" fmla="*/ 552315 h 1407037"/>
              <a:gd name="connsiteX48" fmla="*/ 842096 w 1386378"/>
              <a:gd name="connsiteY48" fmla="*/ 620203 h 1407037"/>
              <a:gd name="connsiteX49" fmla="*/ 942487 w 1386378"/>
              <a:gd name="connsiteY49" fmla="*/ 516150 h 1407037"/>
              <a:gd name="connsiteX50" fmla="*/ 942487 w 1386378"/>
              <a:gd name="connsiteY50" fmla="*/ 796822 h 1407037"/>
              <a:gd name="connsiteX51" fmla="*/ 942487 w 1386378"/>
              <a:gd name="connsiteY51" fmla="*/ 730727 h 1407037"/>
              <a:gd name="connsiteX52" fmla="*/ 914505 w 1386378"/>
              <a:gd name="connsiteY52" fmla="*/ 703057 h 1407037"/>
              <a:gd name="connsiteX53" fmla="*/ 805853 w 1386378"/>
              <a:gd name="connsiteY53" fmla="*/ 708279 h 1407037"/>
              <a:gd name="connsiteX54" fmla="*/ 773351 w 1386378"/>
              <a:gd name="connsiteY54" fmla="*/ 741405 h 1407037"/>
              <a:gd name="connsiteX55" fmla="*/ 773351 w 1386378"/>
              <a:gd name="connsiteY55" fmla="*/ 838600 h 1407037"/>
              <a:gd name="connsiteX56" fmla="*/ 825884 w 1386378"/>
              <a:gd name="connsiteY56" fmla="*/ 891757 h 1407037"/>
              <a:gd name="connsiteX57" fmla="*/ 845292 w 1386378"/>
              <a:gd name="connsiteY57" fmla="*/ 892147 h 1407037"/>
              <a:gd name="connsiteX58" fmla="*/ 942487 w 1386378"/>
              <a:gd name="connsiteY58" fmla="*/ 796900 h 1407037"/>
              <a:gd name="connsiteX59" fmla="*/ 455187 w 1386378"/>
              <a:gd name="connsiteY59" fmla="*/ 542650 h 1407037"/>
              <a:gd name="connsiteX60" fmla="*/ 455889 w 1386378"/>
              <a:gd name="connsiteY60" fmla="*/ 542650 h 1407037"/>
              <a:gd name="connsiteX61" fmla="*/ 456123 w 1386378"/>
              <a:gd name="connsiteY61" fmla="*/ 468760 h 1407037"/>
              <a:gd name="connsiteX62" fmla="*/ 412474 w 1386378"/>
              <a:gd name="connsiteY62" fmla="*/ 432439 h 1407037"/>
              <a:gd name="connsiteX63" fmla="*/ 370697 w 1386378"/>
              <a:gd name="connsiteY63" fmla="*/ 441402 h 1407037"/>
              <a:gd name="connsiteX64" fmla="*/ 344586 w 1386378"/>
              <a:gd name="connsiteY64" fmla="*/ 473982 h 1407037"/>
              <a:gd name="connsiteX65" fmla="*/ 344820 w 1386378"/>
              <a:gd name="connsiteY65" fmla="*/ 629479 h 1407037"/>
              <a:gd name="connsiteX66" fmla="*/ 356745 w 1386378"/>
              <a:gd name="connsiteY66" fmla="*/ 655434 h 1407037"/>
              <a:gd name="connsiteX67" fmla="*/ 444431 w 1386378"/>
              <a:gd name="connsiteY67" fmla="*/ 646782 h 1407037"/>
              <a:gd name="connsiteX68" fmla="*/ 454720 w 1386378"/>
              <a:gd name="connsiteY68" fmla="*/ 600796 h 1407037"/>
              <a:gd name="connsiteX69" fmla="*/ 455109 w 1386378"/>
              <a:gd name="connsiteY69" fmla="*/ 542494 h 1407037"/>
              <a:gd name="connsiteX70" fmla="*/ 455733 w 1386378"/>
              <a:gd name="connsiteY70" fmla="*/ 832208 h 1407037"/>
              <a:gd name="connsiteX71" fmla="*/ 455889 w 1386378"/>
              <a:gd name="connsiteY71" fmla="*/ 832208 h 1407037"/>
              <a:gd name="connsiteX72" fmla="*/ 455889 w 1386378"/>
              <a:gd name="connsiteY72" fmla="*/ 793315 h 1407037"/>
              <a:gd name="connsiteX73" fmla="*/ 383714 w 1386378"/>
              <a:gd name="connsiteY73" fmla="*/ 723478 h 1407037"/>
              <a:gd name="connsiteX74" fmla="*/ 344352 w 1386378"/>
              <a:gd name="connsiteY74" fmla="*/ 766191 h 1407037"/>
              <a:gd name="connsiteX75" fmla="*/ 344742 w 1386378"/>
              <a:gd name="connsiteY75" fmla="*/ 871180 h 1407037"/>
              <a:gd name="connsiteX76" fmla="*/ 414891 w 1386378"/>
              <a:gd name="connsiteY76" fmla="*/ 945849 h 1407037"/>
              <a:gd name="connsiteX77" fmla="*/ 455967 w 1386378"/>
              <a:gd name="connsiteY77" fmla="*/ 909995 h 1407037"/>
              <a:gd name="connsiteX78" fmla="*/ 455811 w 1386378"/>
              <a:gd name="connsiteY78" fmla="*/ 832208 h 1407037"/>
              <a:gd name="connsiteX79" fmla="*/ 705618 w 1386378"/>
              <a:gd name="connsiteY79" fmla="*/ 546625 h 1407037"/>
              <a:gd name="connsiteX80" fmla="*/ 705774 w 1386378"/>
              <a:gd name="connsiteY80" fmla="*/ 492221 h 1407037"/>
              <a:gd name="connsiteX81" fmla="*/ 670856 w 1386378"/>
              <a:gd name="connsiteY81" fmla="*/ 462681 h 1407037"/>
              <a:gd name="connsiteX82" fmla="*/ 567659 w 1386378"/>
              <a:gd name="connsiteY82" fmla="*/ 582401 h 1407037"/>
              <a:gd name="connsiteX83" fmla="*/ 567659 w 1386378"/>
              <a:gd name="connsiteY83" fmla="*/ 586298 h 1407037"/>
              <a:gd name="connsiteX84" fmla="*/ 623077 w 1386378"/>
              <a:gd name="connsiteY84" fmla="*/ 636883 h 1407037"/>
              <a:gd name="connsiteX85" fmla="*/ 705618 w 1386378"/>
              <a:gd name="connsiteY85" fmla="*/ 546625 h 1407037"/>
              <a:gd name="connsiteX86" fmla="*/ 705618 w 1386378"/>
              <a:gd name="connsiteY86" fmla="*/ 293700 h 1407037"/>
              <a:gd name="connsiteX87" fmla="*/ 705618 w 1386378"/>
              <a:gd name="connsiteY87" fmla="*/ 250910 h 1407037"/>
              <a:gd name="connsiteX88" fmla="*/ 661035 w 1386378"/>
              <a:gd name="connsiteY88" fmla="*/ 216069 h 1407037"/>
              <a:gd name="connsiteX89" fmla="*/ 567659 w 1386378"/>
              <a:gd name="connsiteY89" fmla="*/ 339141 h 1407037"/>
              <a:gd name="connsiteX90" fmla="*/ 567659 w 1386378"/>
              <a:gd name="connsiteY90" fmla="*/ 346935 h 1407037"/>
              <a:gd name="connsiteX91" fmla="*/ 624012 w 1386378"/>
              <a:gd name="connsiteY91" fmla="*/ 393701 h 1407037"/>
              <a:gd name="connsiteX92" fmla="*/ 705540 w 1386378"/>
              <a:gd name="connsiteY92" fmla="*/ 293700 h 1407037"/>
              <a:gd name="connsiteX93" fmla="*/ 705618 w 1386378"/>
              <a:gd name="connsiteY93" fmla="*/ 796510 h 1407037"/>
              <a:gd name="connsiteX94" fmla="*/ 705852 w 1386378"/>
              <a:gd name="connsiteY94" fmla="*/ 745925 h 1407037"/>
              <a:gd name="connsiteX95" fmla="*/ 671713 w 1386378"/>
              <a:gd name="connsiteY95" fmla="*/ 713735 h 1407037"/>
              <a:gd name="connsiteX96" fmla="*/ 567737 w 1386378"/>
              <a:gd name="connsiteY96" fmla="*/ 821608 h 1407037"/>
              <a:gd name="connsiteX97" fmla="*/ 567737 w 1386378"/>
              <a:gd name="connsiteY97" fmla="*/ 837197 h 1407037"/>
              <a:gd name="connsiteX98" fmla="*/ 607644 w 1386378"/>
              <a:gd name="connsiteY98" fmla="*/ 881079 h 1407037"/>
              <a:gd name="connsiteX99" fmla="*/ 705696 w 1386378"/>
              <a:gd name="connsiteY99" fmla="*/ 796510 h 1407037"/>
              <a:gd name="connsiteX100" fmla="*/ 256277 w 1386378"/>
              <a:gd name="connsiteY100" fmla="*/ 1061517 h 1407037"/>
              <a:gd name="connsiteX101" fmla="*/ 256043 w 1386378"/>
              <a:gd name="connsiteY101" fmla="*/ 1061517 h 1407037"/>
              <a:gd name="connsiteX102" fmla="*/ 256043 w 1386378"/>
              <a:gd name="connsiteY102" fmla="*/ 956761 h 1407037"/>
              <a:gd name="connsiteX103" fmla="*/ 199067 w 1386378"/>
              <a:gd name="connsiteY103" fmla="*/ 921375 h 1407037"/>
              <a:gd name="connsiteX104" fmla="*/ 171787 w 1386378"/>
              <a:gd name="connsiteY104" fmla="*/ 956138 h 1407037"/>
              <a:gd name="connsiteX105" fmla="*/ 171787 w 1386378"/>
              <a:gd name="connsiteY105" fmla="*/ 1122936 h 1407037"/>
              <a:gd name="connsiteX106" fmla="*/ 226892 w 1386378"/>
              <a:gd name="connsiteY106" fmla="*/ 1188252 h 1407037"/>
              <a:gd name="connsiteX107" fmla="*/ 256667 w 1386378"/>
              <a:gd name="connsiteY107" fmla="*/ 1162375 h 1407037"/>
              <a:gd name="connsiteX108" fmla="*/ 256511 w 1386378"/>
              <a:gd name="connsiteY108" fmla="*/ 1061517 h 1407037"/>
              <a:gd name="connsiteX109" fmla="*/ 1052309 w 1386378"/>
              <a:gd name="connsiteY109" fmla="*/ 249351 h 1407037"/>
              <a:gd name="connsiteX110" fmla="*/ 1123782 w 1386378"/>
              <a:gd name="connsiteY110" fmla="*/ 374917 h 1407037"/>
              <a:gd name="connsiteX111" fmla="*/ 1159714 w 1386378"/>
              <a:gd name="connsiteY111" fmla="*/ 349352 h 1407037"/>
              <a:gd name="connsiteX112" fmla="*/ 1159480 w 1386378"/>
              <a:gd name="connsiteY112" fmla="*/ 264160 h 1407037"/>
              <a:gd name="connsiteX113" fmla="*/ 1065403 w 1386378"/>
              <a:gd name="connsiteY113" fmla="*/ 165952 h 1407037"/>
              <a:gd name="connsiteX114" fmla="*/ 1052386 w 1386378"/>
              <a:gd name="connsiteY114" fmla="*/ 245532 h 1407037"/>
              <a:gd name="connsiteX115" fmla="*/ 1052386 w 1386378"/>
              <a:gd name="connsiteY115" fmla="*/ 249429 h 1407037"/>
              <a:gd name="connsiteX116" fmla="*/ 1052309 w 1386378"/>
              <a:gd name="connsiteY116" fmla="*/ 1071415 h 1407037"/>
              <a:gd name="connsiteX117" fmla="*/ 1052620 w 1386378"/>
              <a:gd name="connsiteY117" fmla="*/ 1071415 h 1407037"/>
              <a:gd name="connsiteX118" fmla="*/ 1052620 w 1386378"/>
              <a:gd name="connsiteY118" fmla="*/ 1141252 h 1407037"/>
              <a:gd name="connsiteX119" fmla="*/ 1077796 w 1386378"/>
              <a:gd name="connsiteY119" fmla="*/ 1158478 h 1407037"/>
              <a:gd name="connsiteX120" fmla="*/ 1136253 w 1386378"/>
              <a:gd name="connsiteY120" fmla="*/ 1137667 h 1407037"/>
              <a:gd name="connsiteX121" fmla="*/ 1159012 w 1386378"/>
              <a:gd name="connsiteY121" fmla="*/ 1105243 h 1407037"/>
              <a:gd name="connsiteX122" fmla="*/ 1159168 w 1386378"/>
              <a:gd name="connsiteY122" fmla="*/ 992693 h 1407037"/>
              <a:gd name="connsiteX123" fmla="*/ 1130252 w 1386378"/>
              <a:gd name="connsiteY123" fmla="*/ 965958 h 1407037"/>
              <a:gd name="connsiteX124" fmla="*/ 1052309 w 1386378"/>
              <a:gd name="connsiteY124" fmla="*/ 1044213 h 1407037"/>
              <a:gd name="connsiteX125" fmla="*/ 1052309 w 1386378"/>
              <a:gd name="connsiteY125" fmla="*/ 1071337 h 1407037"/>
              <a:gd name="connsiteX126" fmla="*/ 1159402 w 1386378"/>
              <a:gd name="connsiteY126" fmla="*/ 800018 h 1407037"/>
              <a:gd name="connsiteX127" fmla="*/ 1159636 w 1386378"/>
              <a:gd name="connsiteY127" fmla="*/ 753408 h 1407037"/>
              <a:gd name="connsiteX128" fmla="*/ 1118794 w 1386378"/>
              <a:gd name="connsiteY128" fmla="*/ 709916 h 1407037"/>
              <a:gd name="connsiteX129" fmla="*/ 1079978 w 1386378"/>
              <a:gd name="connsiteY129" fmla="*/ 708279 h 1407037"/>
              <a:gd name="connsiteX130" fmla="*/ 1052854 w 1386378"/>
              <a:gd name="connsiteY130" fmla="*/ 733299 h 1407037"/>
              <a:gd name="connsiteX131" fmla="*/ 1052698 w 1386378"/>
              <a:gd name="connsiteY131" fmla="*/ 865412 h 1407037"/>
              <a:gd name="connsiteX132" fmla="*/ 1082395 w 1386378"/>
              <a:gd name="connsiteY132" fmla="*/ 890432 h 1407037"/>
              <a:gd name="connsiteX133" fmla="*/ 1159480 w 1386378"/>
              <a:gd name="connsiteY133" fmla="*/ 811631 h 1407037"/>
              <a:gd name="connsiteX134" fmla="*/ 1159480 w 1386378"/>
              <a:gd name="connsiteY134" fmla="*/ 799940 h 1407037"/>
              <a:gd name="connsiteX135" fmla="*/ 1052309 w 1386378"/>
              <a:gd name="connsiteY135" fmla="*/ 525113 h 1407037"/>
              <a:gd name="connsiteX136" fmla="*/ 1129238 w 1386378"/>
              <a:gd name="connsiteY136" fmla="*/ 631271 h 1407037"/>
              <a:gd name="connsiteX137" fmla="*/ 1159324 w 1386378"/>
              <a:gd name="connsiteY137" fmla="*/ 604381 h 1407037"/>
              <a:gd name="connsiteX138" fmla="*/ 1159168 w 1386378"/>
              <a:gd name="connsiteY138" fmla="*/ 495651 h 1407037"/>
              <a:gd name="connsiteX139" fmla="*/ 1143346 w 1386378"/>
              <a:gd name="connsiteY139" fmla="*/ 463070 h 1407037"/>
              <a:gd name="connsiteX140" fmla="*/ 1063376 w 1386378"/>
              <a:gd name="connsiteY140" fmla="*/ 441714 h 1407037"/>
              <a:gd name="connsiteX141" fmla="*/ 1052386 w 1386378"/>
              <a:gd name="connsiteY141" fmla="*/ 509524 h 1407037"/>
              <a:gd name="connsiteX142" fmla="*/ 1052309 w 1386378"/>
              <a:gd name="connsiteY142" fmla="*/ 525035 h 1407037"/>
              <a:gd name="connsiteX143" fmla="*/ 137336 w 1386378"/>
              <a:gd name="connsiteY143" fmla="*/ 1042499 h 1407037"/>
              <a:gd name="connsiteX144" fmla="*/ 137024 w 1386378"/>
              <a:gd name="connsiteY144" fmla="*/ 1042499 h 1407037"/>
              <a:gd name="connsiteX145" fmla="*/ 136868 w 1386378"/>
              <a:gd name="connsiteY145" fmla="*/ 941251 h 1407037"/>
              <a:gd name="connsiteX146" fmla="*/ 94857 w 1386378"/>
              <a:gd name="connsiteY146" fmla="*/ 912178 h 1407037"/>
              <a:gd name="connsiteX147" fmla="*/ 62822 w 1386378"/>
              <a:gd name="connsiteY147" fmla="*/ 935561 h 1407037"/>
              <a:gd name="connsiteX148" fmla="*/ 62822 w 1386378"/>
              <a:gd name="connsiteY148" fmla="*/ 1126287 h 1407037"/>
              <a:gd name="connsiteX149" fmla="*/ 120656 w 1386378"/>
              <a:gd name="connsiteY149" fmla="*/ 1159023 h 1407037"/>
              <a:gd name="connsiteX150" fmla="*/ 136868 w 1386378"/>
              <a:gd name="connsiteY150" fmla="*/ 1124261 h 1407037"/>
              <a:gd name="connsiteX151" fmla="*/ 137336 w 1386378"/>
              <a:gd name="connsiteY151" fmla="*/ 1042499 h 1407037"/>
              <a:gd name="connsiteX152" fmla="*/ 171631 w 1386378"/>
              <a:gd name="connsiteY152" fmla="*/ 418409 h 1407037"/>
              <a:gd name="connsiteX153" fmla="*/ 229932 w 1386378"/>
              <a:gd name="connsiteY153" fmla="*/ 474684 h 1407037"/>
              <a:gd name="connsiteX154" fmla="*/ 256121 w 1386378"/>
              <a:gd name="connsiteY154" fmla="*/ 442026 h 1407037"/>
              <a:gd name="connsiteX155" fmla="*/ 256121 w 1386378"/>
              <a:gd name="connsiteY155" fmla="*/ 364706 h 1407037"/>
              <a:gd name="connsiteX156" fmla="*/ 225489 w 1386378"/>
              <a:gd name="connsiteY156" fmla="*/ 340310 h 1407037"/>
              <a:gd name="connsiteX157" fmla="*/ 171631 w 1386378"/>
              <a:gd name="connsiteY157" fmla="*/ 418487 h 1407037"/>
              <a:gd name="connsiteX158" fmla="*/ 1240151 w 1386378"/>
              <a:gd name="connsiteY158" fmla="*/ 353794 h 1407037"/>
              <a:gd name="connsiteX159" fmla="*/ 1284579 w 1386378"/>
              <a:gd name="connsiteY159" fmla="*/ 446936 h 1407037"/>
              <a:gd name="connsiteX160" fmla="*/ 1314821 w 1386378"/>
              <a:gd name="connsiteY160" fmla="*/ 429321 h 1407037"/>
              <a:gd name="connsiteX161" fmla="*/ 1314353 w 1386378"/>
              <a:gd name="connsiteY161" fmla="*/ 339998 h 1407037"/>
              <a:gd name="connsiteX162" fmla="*/ 1253947 w 1386378"/>
              <a:gd name="connsiteY162" fmla="*/ 283957 h 1407037"/>
              <a:gd name="connsiteX163" fmla="*/ 1240385 w 1386378"/>
              <a:gd name="connsiteY163" fmla="*/ 334387 h 1407037"/>
              <a:gd name="connsiteX164" fmla="*/ 1240151 w 1386378"/>
              <a:gd name="connsiteY164" fmla="*/ 353794 h 1407037"/>
              <a:gd name="connsiteX165" fmla="*/ 1240151 w 1386378"/>
              <a:gd name="connsiteY165" fmla="*/ 798693 h 1407037"/>
              <a:gd name="connsiteX166" fmla="*/ 1240151 w 1386378"/>
              <a:gd name="connsiteY166" fmla="*/ 829792 h 1407037"/>
              <a:gd name="connsiteX167" fmla="*/ 1287618 w 1386378"/>
              <a:gd name="connsiteY167" fmla="*/ 869699 h 1407037"/>
              <a:gd name="connsiteX168" fmla="*/ 1314898 w 1386378"/>
              <a:gd name="connsiteY168" fmla="*/ 839769 h 1407037"/>
              <a:gd name="connsiteX169" fmla="*/ 1315288 w 1386378"/>
              <a:gd name="connsiteY169" fmla="*/ 761982 h 1407037"/>
              <a:gd name="connsiteX170" fmla="*/ 1272186 w 1386378"/>
              <a:gd name="connsiteY170" fmla="*/ 723244 h 1407037"/>
              <a:gd name="connsiteX171" fmla="*/ 1240151 w 1386378"/>
              <a:gd name="connsiteY171" fmla="*/ 763618 h 1407037"/>
              <a:gd name="connsiteX172" fmla="*/ 1240151 w 1386378"/>
              <a:gd name="connsiteY172" fmla="*/ 798615 h 1407037"/>
              <a:gd name="connsiteX173" fmla="*/ 1240229 w 1386378"/>
              <a:gd name="connsiteY173" fmla="*/ 1020207 h 1407037"/>
              <a:gd name="connsiteX174" fmla="*/ 1240463 w 1386378"/>
              <a:gd name="connsiteY174" fmla="*/ 1047409 h 1407037"/>
              <a:gd name="connsiteX175" fmla="*/ 1249660 w 1386378"/>
              <a:gd name="connsiteY175" fmla="*/ 1089966 h 1407037"/>
              <a:gd name="connsiteX176" fmla="*/ 1296816 w 1386378"/>
              <a:gd name="connsiteY176" fmla="*/ 1077885 h 1407037"/>
              <a:gd name="connsiteX177" fmla="*/ 1314821 w 1386378"/>
              <a:gd name="connsiteY177" fmla="*/ 1046396 h 1407037"/>
              <a:gd name="connsiteX178" fmla="*/ 1314821 w 1386378"/>
              <a:gd name="connsiteY178" fmla="*/ 976481 h 1407037"/>
              <a:gd name="connsiteX179" fmla="*/ 1288865 w 1386378"/>
              <a:gd name="connsiteY179" fmla="*/ 936496 h 1407037"/>
              <a:gd name="connsiteX180" fmla="*/ 1240229 w 1386378"/>
              <a:gd name="connsiteY180" fmla="*/ 977572 h 1407037"/>
              <a:gd name="connsiteX181" fmla="*/ 1240385 w 1386378"/>
              <a:gd name="connsiteY181" fmla="*/ 1020285 h 1407037"/>
              <a:gd name="connsiteX182" fmla="*/ 1240151 w 1386378"/>
              <a:gd name="connsiteY182" fmla="*/ 573126 h 1407037"/>
              <a:gd name="connsiteX183" fmla="*/ 1240385 w 1386378"/>
              <a:gd name="connsiteY183" fmla="*/ 573126 h 1407037"/>
              <a:gd name="connsiteX184" fmla="*/ 1240385 w 1386378"/>
              <a:gd name="connsiteY184" fmla="*/ 623555 h 1407037"/>
              <a:gd name="connsiteX185" fmla="*/ 1290502 w 1386378"/>
              <a:gd name="connsiteY185" fmla="*/ 657694 h 1407037"/>
              <a:gd name="connsiteX186" fmla="*/ 1314665 w 1386378"/>
              <a:gd name="connsiteY186" fmla="*/ 623009 h 1407037"/>
              <a:gd name="connsiteX187" fmla="*/ 1314665 w 1386378"/>
              <a:gd name="connsiteY187" fmla="*/ 553172 h 1407037"/>
              <a:gd name="connsiteX188" fmla="*/ 1257688 w 1386378"/>
              <a:gd name="connsiteY188" fmla="*/ 503912 h 1407037"/>
              <a:gd name="connsiteX189" fmla="*/ 1240541 w 1386378"/>
              <a:gd name="connsiteY189" fmla="*/ 550055 h 1407037"/>
              <a:gd name="connsiteX190" fmla="*/ 1240151 w 1386378"/>
              <a:gd name="connsiteY190" fmla="*/ 573204 h 1407037"/>
              <a:gd name="connsiteX191" fmla="*/ 256121 w 1386378"/>
              <a:gd name="connsiteY191" fmla="*/ 598068 h 1407037"/>
              <a:gd name="connsiteX192" fmla="*/ 204055 w 1386378"/>
              <a:gd name="connsiteY192" fmla="*/ 538363 h 1407037"/>
              <a:gd name="connsiteX193" fmla="*/ 171553 w 1386378"/>
              <a:gd name="connsiteY193" fmla="*/ 577880 h 1407037"/>
              <a:gd name="connsiteX194" fmla="*/ 171787 w 1386378"/>
              <a:gd name="connsiteY194" fmla="*/ 632363 h 1407037"/>
              <a:gd name="connsiteX195" fmla="*/ 198365 w 1386378"/>
              <a:gd name="connsiteY195" fmla="*/ 671880 h 1407037"/>
              <a:gd name="connsiteX196" fmla="*/ 256199 w 1386378"/>
              <a:gd name="connsiteY196" fmla="*/ 633142 h 1407037"/>
              <a:gd name="connsiteX197" fmla="*/ 256199 w 1386378"/>
              <a:gd name="connsiteY197" fmla="*/ 598146 h 1407037"/>
              <a:gd name="connsiteX198" fmla="*/ 171631 w 1386378"/>
              <a:gd name="connsiteY198" fmla="*/ 796121 h 1407037"/>
              <a:gd name="connsiteX199" fmla="*/ 228919 w 1386378"/>
              <a:gd name="connsiteY199" fmla="*/ 862528 h 1407037"/>
              <a:gd name="connsiteX200" fmla="*/ 255186 w 1386378"/>
              <a:gd name="connsiteY200" fmla="*/ 813034 h 1407037"/>
              <a:gd name="connsiteX201" fmla="*/ 229854 w 1386378"/>
              <a:gd name="connsiteY201" fmla="*/ 732130 h 1407037"/>
              <a:gd name="connsiteX202" fmla="*/ 171631 w 1386378"/>
              <a:gd name="connsiteY202" fmla="*/ 796043 h 1407037"/>
              <a:gd name="connsiteX203" fmla="*/ 137336 w 1386378"/>
              <a:gd name="connsiteY203" fmla="*/ 800174 h 1407037"/>
              <a:gd name="connsiteX204" fmla="*/ 137492 w 1386378"/>
              <a:gd name="connsiteY204" fmla="*/ 769230 h 1407037"/>
              <a:gd name="connsiteX205" fmla="*/ 98286 w 1386378"/>
              <a:gd name="connsiteY205" fmla="*/ 732831 h 1407037"/>
              <a:gd name="connsiteX206" fmla="*/ 62589 w 1386378"/>
              <a:gd name="connsiteY206" fmla="*/ 766814 h 1407037"/>
              <a:gd name="connsiteX207" fmla="*/ 62900 w 1386378"/>
              <a:gd name="connsiteY207" fmla="*/ 828701 h 1407037"/>
              <a:gd name="connsiteX208" fmla="*/ 110991 w 1386378"/>
              <a:gd name="connsiteY208" fmla="*/ 859722 h 1407037"/>
              <a:gd name="connsiteX209" fmla="*/ 137258 w 1386378"/>
              <a:gd name="connsiteY209" fmla="*/ 827298 h 1407037"/>
              <a:gd name="connsiteX210" fmla="*/ 137258 w 1386378"/>
              <a:gd name="connsiteY210" fmla="*/ 800174 h 1407037"/>
              <a:gd name="connsiteX211" fmla="*/ 136868 w 1386378"/>
              <a:gd name="connsiteY211" fmla="*/ 430724 h 1407037"/>
              <a:gd name="connsiteX212" fmla="*/ 136790 w 1386378"/>
              <a:gd name="connsiteY212" fmla="*/ 388089 h 1407037"/>
              <a:gd name="connsiteX213" fmla="*/ 124865 w 1386378"/>
              <a:gd name="connsiteY213" fmla="*/ 371877 h 1407037"/>
              <a:gd name="connsiteX214" fmla="*/ 66408 w 1386378"/>
              <a:gd name="connsiteY214" fmla="*/ 396741 h 1407037"/>
              <a:gd name="connsiteX215" fmla="*/ 70928 w 1386378"/>
              <a:gd name="connsiteY215" fmla="*/ 498223 h 1407037"/>
              <a:gd name="connsiteX216" fmla="*/ 89323 w 1386378"/>
              <a:gd name="connsiteY216" fmla="*/ 502198 h 1407037"/>
              <a:gd name="connsiteX217" fmla="*/ 136946 w 1386378"/>
              <a:gd name="connsiteY217" fmla="*/ 430646 h 1407037"/>
              <a:gd name="connsiteX218" fmla="*/ 137336 w 1386378"/>
              <a:gd name="connsiteY218" fmla="*/ 611084 h 1407037"/>
              <a:gd name="connsiteX219" fmla="*/ 122605 w 1386378"/>
              <a:gd name="connsiteY219" fmla="*/ 556134 h 1407037"/>
              <a:gd name="connsiteX220" fmla="*/ 64927 w 1386378"/>
              <a:gd name="connsiteY220" fmla="*/ 575074 h 1407037"/>
              <a:gd name="connsiteX221" fmla="*/ 74202 w 1386378"/>
              <a:gd name="connsiteY221" fmla="*/ 678739 h 1407037"/>
              <a:gd name="connsiteX222" fmla="*/ 89323 w 1386378"/>
              <a:gd name="connsiteY222" fmla="*/ 680921 h 1407037"/>
              <a:gd name="connsiteX223" fmla="*/ 137258 w 1386378"/>
              <a:gd name="connsiteY223" fmla="*/ 611084 h 140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1386378" h="1407037">
                <a:moveTo>
                  <a:pt x="1385905" y="733922"/>
                </a:moveTo>
                <a:cubicBezTo>
                  <a:pt x="1385905" y="870244"/>
                  <a:pt x="1385203" y="1006567"/>
                  <a:pt x="1386372" y="1142811"/>
                </a:cubicBezTo>
                <a:cubicBezTo>
                  <a:pt x="1386684" y="1182874"/>
                  <a:pt x="1375382" y="1209608"/>
                  <a:pt x="1336567" y="1229484"/>
                </a:cubicBezTo>
                <a:cubicBezTo>
                  <a:pt x="1233760" y="1282095"/>
                  <a:pt x="1133291" y="1339227"/>
                  <a:pt x="1032277" y="1395191"/>
                </a:cubicBezTo>
                <a:cubicBezTo>
                  <a:pt x="1011856" y="1406492"/>
                  <a:pt x="992526" y="1410156"/>
                  <a:pt x="969221" y="1404232"/>
                </a:cubicBezTo>
                <a:cubicBezTo>
                  <a:pt x="662360" y="1326289"/>
                  <a:pt x="355498" y="1248658"/>
                  <a:pt x="48247" y="1172118"/>
                </a:cubicBezTo>
                <a:cubicBezTo>
                  <a:pt x="14809" y="1163778"/>
                  <a:pt x="-78" y="1146474"/>
                  <a:pt x="0" y="1112725"/>
                </a:cubicBezTo>
                <a:cubicBezTo>
                  <a:pt x="312" y="864789"/>
                  <a:pt x="312" y="616852"/>
                  <a:pt x="156" y="368915"/>
                </a:cubicBezTo>
                <a:cubicBezTo>
                  <a:pt x="156" y="336647"/>
                  <a:pt x="12393" y="316382"/>
                  <a:pt x="45675" y="306249"/>
                </a:cubicBezTo>
                <a:cubicBezTo>
                  <a:pt x="121358" y="283256"/>
                  <a:pt x="196183" y="257301"/>
                  <a:pt x="271242" y="231969"/>
                </a:cubicBezTo>
                <a:cubicBezTo>
                  <a:pt x="292053" y="224955"/>
                  <a:pt x="311460" y="225422"/>
                  <a:pt x="331726" y="233996"/>
                </a:cubicBezTo>
                <a:cubicBezTo>
                  <a:pt x="369918" y="250208"/>
                  <a:pt x="408967" y="264550"/>
                  <a:pt x="447081" y="280996"/>
                </a:cubicBezTo>
                <a:cubicBezTo>
                  <a:pt x="469373" y="290583"/>
                  <a:pt x="480831" y="288946"/>
                  <a:pt x="480207" y="260730"/>
                </a:cubicBezTo>
                <a:cubicBezTo>
                  <a:pt x="477635" y="143348"/>
                  <a:pt x="471244" y="168992"/>
                  <a:pt x="580286" y="130955"/>
                </a:cubicBezTo>
                <a:cubicBezTo>
                  <a:pt x="705229" y="87307"/>
                  <a:pt x="831808" y="48492"/>
                  <a:pt x="957218" y="6013"/>
                </a:cubicBezTo>
                <a:cubicBezTo>
                  <a:pt x="986992" y="-4042"/>
                  <a:pt x="1010687" y="-2171"/>
                  <a:pt x="1036798" y="16847"/>
                </a:cubicBezTo>
                <a:cubicBezTo>
                  <a:pt x="1137500" y="90191"/>
                  <a:pt x="1238514" y="163224"/>
                  <a:pt x="1341633" y="233061"/>
                </a:cubicBezTo>
                <a:cubicBezTo>
                  <a:pt x="1376863" y="256911"/>
                  <a:pt x="1386528" y="286140"/>
                  <a:pt x="1386372" y="324955"/>
                </a:cubicBezTo>
                <a:cubicBezTo>
                  <a:pt x="1385671" y="461278"/>
                  <a:pt x="1386060" y="597600"/>
                  <a:pt x="1386060" y="733844"/>
                </a:cubicBezTo>
                <a:close/>
                <a:moveTo>
                  <a:pt x="942799" y="1178509"/>
                </a:moveTo>
                <a:cubicBezTo>
                  <a:pt x="942799" y="1139615"/>
                  <a:pt x="942799" y="1100644"/>
                  <a:pt x="942799" y="1061750"/>
                </a:cubicBezTo>
                <a:cubicBezTo>
                  <a:pt x="942799" y="1010877"/>
                  <a:pt x="918036" y="983729"/>
                  <a:pt x="868519" y="980300"/>
                </a:cubicBezTo>
                <a:cubicBezTo>
                  <a:pt x="849111" y="978897"/>
                  <a:pt x="829781" y="976559"/>
                  <a:pt x="810529" y="974065"/>
                </a:cubicBezTo>
                <a:cubicBezTo>
                  <a:pt x="784263" y="970713"/>
                  <a:pt x="772493" y="980300"/>
                  <a:pt x="773039" y="1008282"/>
                </a:cubicBezTo>
                <a:cubicBezTo>
                  <a:pt x="774286" y="1070558"/>
                  <a:pt x="773351" y="1132834"/>
                  <a:pt x="773351" y="1195111"/>
                </a:cubicBezTo>
                <a:cubicBezTo>
                  <a:pt x="773351" y="1286250"/>
                  <a:pt x="817677" y="1341020"/>
                  <a:pt x="906321" y="1359415"/>
                </a:cubicBezTo>
                <a:cubicBezTo>
                  <a:pt x="907568" y="1359649"/>
                  <a:pt x="908893" y="1359804"/>
                  <a:pt x="910140" y="1360194"/>
                </a:cubicBezTo>
                <a:cubicBezTo>
                  <a:pt x="934692" y="1368534"/>
                  <a:pt x="943188" y="1358168"/>
                  <a:pt x="942877" y="1334083"/>
                </a:cubicBezTo>
                <a:cubicBezTo>
                  <a:pt x="942253" y="1282173"/>
                  <a:pt x="942643" y="1230263"/>
                  <a:pt x="942799" y="1178353"/>
                </a:cubicBezTo>
                <a:close/>
                <a:moveTo>
                  <a:pt x="705852" y="1133770"/>
                </a:moveTo>
                <a:cubicBezTo>
                  <a:pt x="705852" y="1107815"/>
                  <a:pt x="705852" y="1081860"/>
                  <a:pt x="705852" y="1055905"/>
                </a:cubicBezTo>
                <a:cubicBezTo>
                  <a:pt x="705852" y="956138"/>
                  <a:pt x="705852" y="956917"/>
                  <a:pt x="604370" y="957073"/>
                </a:cubicBezTo>
                <a:cubicBezTo>
                  <a:pt x="576856" y="957073"/>
                  <a:pt x="567425" y="967907"/>
                  <a:pt x="567737" y="993940"/>
                </a:cubicBezTo>
                <a:cubicBezTo>
                  <a:pt x="568594" y="1054891"/>
                  <a:pt x="567269" y="1115921"/>
                  <a:pt x="568594" y="1176872"/>
                </a:cubicBezTo>
                <a:cubicBezTo>
                  <a:pt x="571011" y="1286850"/>
                  <a:pt x="546537" y="1267052"/>
                  <a:pt x="666179" y="1299477"/>
                </a:cubicBezTo>
                <a:cubicBezTo>
                  <a:pt x="700318" y="1308752"/>
                  <a:pt x="707255" y="1296593"/>
                  <a:pt x="706164" y="1266117"/>
                </a:cubicBezTo>
                <a:cubicBezTo>
                  <a:pt x="704683" y="1222079"/>
                  <a:pt x="705774" y="1177885"/>
                  <a:pt x="705774" y="1133770"/>
                </a:cubicBezTo>
                <a:close/>
                <a:moveTo>
                  <a:pt x="942799" y="239608"/>
                </a:moveTo>
                <a:cubicBezTo>
                  <a:pt x="942799" y="230489"/>
                  <a:pt x="942799" y="221447"/>
                  <a:pt x="942799" y="212328"/>
                </a:cubicBezTo>
                <a:cubicBezTo>
                  <a:pt x="943266" y="137347"/>
                  <a:pt x="942955" y="136178"/>
                  <a:pt x="872416" y="156287"/>
                </a:cubicBezTo>
                <a:cubicBezTo>
                  <a:pt x="750825" y="190893"/>
                  <a:pt x="775767" y="165718"/>
                  <a:pt x="773662" y="282009"/>
                </a:cubicBezTo>
                <a:cubicBezTo>
                  <a:pt x="772259" y="362836"/>
                  <a:pt x="773429" y="362836"/>
                  <a:pt x="853866" y="347091"/>
                </a:cubicBezTo>
                <a:cubicBezTo>
                  <a:pt x="913157" y="335503"/>
                  <a:pt x="942799" y="299676"/>
                  <a:pt x="942799" y="239608"/>
                </a:cubicBezTo>
                <a:close/>
                <a:moveTo>
                  <a:pt x="942487" y="516072"/>
                </a:moveTo>
                <a:cubicBezTo>
                  <a:pt x="942487" y="494014"/>
                  <a:pt x="942487" y="471956"/>
                  <a:pt x="942487" y="449898"/>
                </a:cubicBezTo>
                <a:cubicBezTo>
                  <a:pt x="942487" y="428386"/>
                  <a:pt x="933056" y="418565"/>
                  <a:pt x="910764" y="423631"/>
                </a:cubicBezTo>
                <a:cubicBezTo>
                  <a:pt x="900631" y="425892"/>
                  <a:pt x="890343" y="427061"/>
                  <a:pt x="880132" y="428931"/>
                </a:cubicBezTo>
                <a:cubicBezTo>
                  <a:pt x="753787" y="451847"/>
                  <a:pt x="775221" y="423943"/>
                  <a:pt x="773506" y="552315"/>
                </a:cubicBezTo>
                <a:cubicBezTo>
                  <a:pt x="772571" y="623399"/>
                  <a:pt x="773351" y="623399"/>
                  <a:pt x="842096" y="620203"/>
                </a:cubicBezTo>
                <a:cubicBezTo>
                  <a:pt x="909182" y="617086"/>
                  <a:pt x="942643" y="582401"/>
                  <a:pt x="942487" y="516150"/>
                </a:cubicBezTo>
                <a:close/>
                <a:moveTo>
                  <a:pt x="942487" y="796822"/>
                </a:moveTo>
                <a:cubicBezTo>
                  <a:pt x="942487" y="774764"/>
                  <a:pt x="942487" y="752784"/>
                  <a:pt x="942487" y="730727"/>
                </a:cubicBezTo>
                <a:cubicBezTo>
                  <a:pt x="942487" y="712098"/>
                  <a:pt x="935316" y="701654"/>
                  <a:pt x="914505" y="703057"/>
                </a:cubicBezTo>
                <a:cubicBezTo>
                  <a:pt x="878340" y="705473"/>
                  <a:pt x="842096" y="707500"/>
                  <a:pt x="805853" y="708279"/>
                </a:cubicBezTo>
                <a:cubicBezTo>
                  <a:pt x="783094" y="708825"/>
                  <a:pt x="772805" y="718334"/>
                  <a:pt x="773351" y="741405"/>
                </a:cubicBezTo>
                <a:cubicBezTo>
                  <a:pt x="774052" y="773751"/>
                  <a:pt x="773351" y="806175"/>
                  <a:pt x="773351" y="838600"/>
                </a:cubicBezTo>
                <a:cubicBezTo>
                  <a:pt x="773506" y="888951"/>
                  <a:pt x="775143" y="890510"/>
                  <a:pt x="825884" y="891757"/>
                </a:cubicBezTo>
                <a:cubicBezTo>
                  <a:pt x="832354" y="891913"/>
                  <a:pt x="838823" y="892069"/>
                  <a:pt x="845292" y="892147"/>
                </a:cubicBezTo>
                <a:cubicBezTo>
                  <a:pt x="953944" y="892692"/>
                  <a:pt x="941785" y="910385"/>
                  <a:pt x="942487" y="796900"/>
                </a:cubicBezTo>
                <a:close/>
                <a:moveTo>
                  <a:pt x="455187" y="542650"/>
                </a:moveTo>
                <a:cubicBezTo>
                  <a:pt x="455187" y="542650"/>
                  <a:pt x="455655" y="542650"/>
                  <a:pt x="455889" y="542650"/>
                </a:cubicBezTo>
                <a:cubicBezTo>
                  <a:pt x="455889" y="518020"/>
                  <a:pt x="454798" y="493312"/>
                  <a:pt x="456123" y="468760"/>
                </a:cubicBezTo>
                <a:cubicBezTo>
                  <a:pt x="457915" y="435946"/>
                  <a:pt x="446224" y="422150"/>
                  <a:pt x="412474" y="432439"/>
                </a:cubicBezTo>
                <a:cubicBezTo>
                  <a:pt x="398912" y="436570"/>
                  <a:pt x="384727" y="438830"/>
                  <a:pt x="370697" y="441402"/>
                </a:cubicBezTo>
                <a:cubicBezTo>
                  <a:pt x="352459" y="444832"/>
                  <a:pt x="344508" y="455588"/>
                  <a:pt x="344586" y="473982"/>
                </a:cubicBezTo>
                <a:cubicBezTo>
                  <a:pt x="344898" y="525815"/>
                  <a:pt x="344586" y="577647"/>
                  <a:pt x="344820" y="629479"/>
                </a:cubicBezTo>
                <a:cubicBezTo>
                  <a:pt x="344820" y="639845"/>
                  <a:pt x="344274" y="652784"/>
                  <a:pt x="356745" y="655434"/>
                </a:cubicBezTo>
                <a:cubicBezTo>
                  <a:pt x="386520" y="661825"/>
                  <a:pt x="416917" y="657460"/>
                  <a:pt x="444431" y="646782"/>
                </a:cubicBezTo>
                <a:cubicBezTo>
                  <a:pt x="463839" y="639222"/>
                  <a:pt x="453317" y="616618"/>
                  <a:pt x="454720" y="600796"/>
                </a:cubicBezTo>
                <a:cubicBezTo>
                  <a:pt x="456512" y="581544"/>
                  <a:pt x="455109" y="561980"/>
                  <a:pt x="455109" y="542494"/>
                </a:cubicBezTo>
                <a:close/>
                <a:moveTo>
                  <a:pt x="455733" y="832208"/>
                </a:moveTo>
                <a:lnTo>
                  <a:pt x="455889" y="832208"/>
                </a:lnTo>
                <a:cubicBezTo>
                  <a:pt x="455889" y="819270"/>
                  <a:pt x="455889" y="806253"/>
                  <a:pt x="455889" y="793315"/>
                </a:cubicBezTo>
                <a:cubicBezTo>
                  <a:pt x="455889" y="720126"/>
                  <a:pt x="455889" y="721529"/>
                  <a:pt x="383714" y="723478"/>
                </a:cubicBezTo>
                <a:cubicBezTo>
                  <a:pt x="352537" y="724335"/>
                  <a:pt x="343027" y="737118"/>
                  <a:pt x="344352" y="766191"/>
                </a:cubicBezTo>
                <a:cubicBezTo>
                  <a:pt x="345911" y="801109"/>
                  <a:pt x="344742" y="836183"/>
                  <a:pt x="344742" y="871180"/>
                </a:cubicBezTo>
                <a:cubicBezTo>
                  <a:pt x="344742" y="940939"/>
                  <a:pt x="344742" y="940159"/>
                  <a:pt x="414891" y="945849"/>
                </a:cubicBezTo>
                <a:cubicBezTo>
                  <a:pt x="442794" y="948110"/>
                  <a:pt x="456902" y="939458"/>
                  <a:pt x="455967" y="909995"/>
                </a:cubicBezTo>
                <a:cubicBezTo>
                  <a:pt x="455109" y="884118"/>
                  <a:pt x="455811" y="858163"/>
                  <a:pt x="455811" y="832208"/>
                </a:cubicBezTo>
                <a:close/>
                <a:moveTo>
                  <a:pt x="705618" y="546625"/>
                </a:moveTo>
                <a:cubicBezTo>
                  <a:pt x="705618" y="528465"/>
                  <a:pt x="704839" y="510304"/>
                  <a:pt x="705774" y="492221"/>
                </a:cubicBezTo>
                <a:cubicBezTo>
                  <a:pt x="707177" y="466188"/>
                  <a:pt x="697356" y="458160"/>
                  <a:pt x="670856" y="462681"/>
                </a:cubicBezTo>
                <a:cubicBezTo>
                  <a:pt x="548017" y="483647"/>
                  <a:pt x="570153" y="465720"/>
                  <a:pt x="567659" y="582401"/>
                </a:cubicBezTo>
                <a:cubicBezTo>
                  <a:pt x="567659" y="583726"/>
                  <a:pt x="567659" y="584973"/>
                  <a:pt x="567659" y="586298"/>
                </a:cubicBezTo>
                <a:cubicBezTo>
                  <a:pt x="567760" y="623243"/>
                  <a:pt x="586233" y="640105"/>
                  <a:pt x="623077" y="636883"/>
                </a:cubicBezTo>
                <a:cubicBezTo>
                  <a:pt x="678104" y="631999"/>
                  <a:pt x="705618" y="601913"/>
                  <a:pt x="705618" y="546625"/>
                </a:cubicBezTo>
                <a:close/>
                <a:moveTo>
                  <a:pt x="705618" y="293700"/>
                </a:moveTo>
                <a:cubicBezTo>
                  <a:pt x="705618" y="279437"/>
                  <a:pt x="705774" y="265173"/>
                  <a:pt x="705618" y="250910"/>
                </a:cubicBezTo>
                <a:cubicBezTo>
                  <a:pt x="705151" y="208275"/>
                  <a:pt x="700474" y="204066"/>
                  <a:pt x="661035" y="216069"/>
                </a:cubicBezTo>
                <a:cubicBezTo>
                  <a:pt x="551135" y="249429"/>
                  <a:pt x="569764" y="224877"/>
                  <a:pt x="567659" y="339141"/>
                </a:cubicBezTo>
                <a:cubicBezTo>
                  <a:pt x="567659" y="341713"/>
                  <a:pt x="567659" y="344285"/>
                  <a:pt x="567659" y="346935"/>
                </a:cubicBezTo>
                <a:cubicBezTo>
                  <a:pt x="567971" y="404691"/>
                  <a:pt x="569218" y="406094"/>
                  <a:pt x="624012" y="393701"/>
                </a:cubicBezTo>
                <a:cubicBezTo>
                  <a:pt x="717465" y="372657"/>
                  <a:pt x="704449" y="392298"/>
                  <a:pt x="705540" y="293700"/>
                </a:cubicBezTo>
                <a:close/>
                <a:moveTo>
                  <a:pt x="705618" y="796510"/>
                </a:moveTo>
                <a:cubicBezTo>
                  <a:pt x="705618" y="779675"/>
                  <a:pt x="704605" y="762683"/>
                  <a:pt x="705852" y="745925"/>
                </a:cubicBezTo>
                <a:cubicBezTo>
                  <a:pt x="707879" y="720048"/>
                  <a:pt x="697434" y="712254"/>
                  <a:pt x="671713" y="713735"/>
                </a:cubicBezTo>
                <a:cubicBezTo>
                  <a:pt x="550589" y="720750"/>
                  <a:pt x="569686" y="696198"/>
                  <a:pt x="567737" y="821608"/>
                </a:cubicBezTo>
                <a:cubicBezTo>
                  <a:pt x="567659" y="826830"/>
                  <a:pt x="568283" y="832052"/>
                  <a:pt x="567737" y="837197"/>
                </a:cubicBezTo>
                <a:cubicBezTo>
                  <a:pt x="564386" y="867205"/>
                  <a:pt x="579195" y="877415"/>
                  <a:pt x="607644" y="881079"/>
                </a:cubicBezTo>
                <a:cubicBezTo>
                  <a:pt x="704761" y="893627"/>
                  <a:pt x="705696" y="893627"/>
                  <a:pt x="705696" y="796510"/>
                </a:cubicBezTo>
                <a:close/>
                <a:moveTo>
                  <a:pt x="256277" y="1061517"/>
                </a:moveTo>
                <a:cubicBezTo>
                  <a:pt x="256277" y="1061517"/>
                  <a:pt x="256121" y="1061517"/>
                  <a:pt x="256043" y="1061517"/>
                </a:cubicBezTo>
                <a:cubicBezTo>
                  <a:pt x="256043" y="1026598"/>
                  <a:pt x="256277" y="991680"/>
                  <a:pt x="256043" y="956761"/>
                </a:cubicBezTo>
                <a:cubicBezTo>
                  <a:pt x="255731" y="915607"/>
                  <a:pt x="221670" y="925662"/>
                  <a:pt x="199067" y="921375"/>
                </a:cubicBezTo>
                <a:cubicBezTo>
                  <a:pt x="171397" y="916153"/>
                  <a:pt x="171787" y="937431"/>
                  <a:pt x="171787" y="956138"/>
                </a:cubicBezTo>
                <a:cubicBezTo>
                  <a:pt x="171787" y="1011711"/>
                  <a:pt x="171631" y="1067362"/>
                  <a:pt x="171787" y="1122936"/>
                </a:cubicBezTo>
                <a:cubicBezTo>
                  <a:pt x="171864" y="1174144"/>
                  <a:pt x="177321" y="1179210"/>
                  <a:pt x="226892" y="1188252"/>
                </a:cubicBezTo>
                <a:cubicBezTo>
                  <a:pt x="250509" y="1192539"/>
                  <a:pt x="257134" y="1183965"/>
                  <a:pt x="256667" y="1162375"/>
                </a:cubicBezTo>
                <a:cubicBezTo>
                  <a:pt x="255965" y="1128781"/>
                  <a:pt x="256511" y="1095110"/>
                  <a:pt x="256511" y="1061517"/>
                </a:cubicBezTo>
                <a:close/>
                <a:moveTo>
                  <a:pt x="1052309" y="249351"/>
                </a:moveTo>
                <a:cubicBezTo>
                  <a:pt x="1054257" y="358471"/>
                  <a:pt x="1038669" y="334620"/>
                  <a:pt x="1123782" y="374917"/>
                </a:cubicBezTo>
                <a:cubicBezTo>
                  <a:pt x="1152076" y="388323"/>
                  <a:pt x="1160883" y="377879"/>
                  <a:pt x="1159714" y="349352"/>
                </a:cubicBezTo>
                <a:cubicBezTo>
                  <a:pt x="1158545" y="320980"/>
                  <a:pt x="1159558" y="292531"/>
                  <a:pt x="1159480" y="264160"/>
                </a:cubicBezTo>
                <a:cubicBezTo>
                  <a:pt x="1159324" y="228696"/>
                  <a:pt x="1092137" y="153403"/>
                  <a:pt x="1065403" y="165952"/>
                </a:cubicBezTo>
                <a:cubicBezTo>
                  <a:pt x="1035551" y="179981"/>
                  <a:pt x="1058700" y="218563"/>
                  <a:pt x="1052386" y="245532"/>
                </a:cubicBezTo>
                <a:cubicBezTo>
                  <a:pt x="1052075" y="246779"/>
                  <a:pt x="1052386" y="248104"/>
                  <a:pt x="1052386" y="249429"/>
                </a:cubicBezTo>
                <a:close/>
                <a:moveTo>
                  <a:pt x="1052309" y="1071415"/>
                </a:moveTo>
                <a:cubicBezTo>
                  <a:pt x="1052309" y="1071415"/>
                  <a:pt x="1052542" y="1071415"/>
                  <a:pt x="1052620" y="1071415"/>
                </a:cubicBezTo>
                <a:cubicBezTo>
                  <a:pt x="1052620" y="1094720"/>
                  <a:pt x="1052464" y="1117947"/>
                  <a:pt x="1052620" y="1141252"/>
                </a:cubicBezTo>
                <a:cubicBezTo>
                  <a:pt x="1052776" y="1158712"/>
                  <a:pt x="1061272" y="1164401"/>
                  <a:pt x="1077796" y="1158478"/>
                </a:cubicBezTo>
                <a:cubicBezTo>
                  <a:pt x="1097282" y="1151463"/>
                  <a:pt x="1116767" y="1144682"/>
                  <a:pt x="1136253" y="1137667"/>
                </a:cubicBezTo>
                <a:cubicBezTo>
                  <a:pt x="1151296" y="1132211"/>
                  <a:pt x="1159012" y="1121377"/>
                  <a:pt x="1159012" y="1105243"/>
                </a:cubicBezTo>
                <a:cubicBezTo>
                  <a:pt x="1159012" y="1067752"/>
                  <a:pt x="1159012" y="1030261"/>
                  <a:pt x="1159168" y="992693"/>
                </a:cubicBezTo>
                <a:cubicBezTo>
                  <a:pt x="1159168" y="973207"/>
                  <a:pt x="1150283" y="965491"/>
                  <a:pt x="1130252" y="965958"/>
                </a:cubicBezTo>
                <a:cubicBezTo>
                  <a:pt x="1062753" y="967439"/>
                  <a:pt x="1052386" y="977338"/>
                  <a:pt x="1052309" y="1044213"/>
                </a:cubicBezTo>
                <a:cubicBezTo>
                  <a:pt x="1052309" y="1053255"/>
                  <a:pt x="1052309" y="1062296"/>
                  <a:pt x="1052309" y="1071337"/>
                </a:cubicBezTo>
                <a:close/>
                <a:moveTo>
                  <a:pt x="1159402" y="800018"/>
                </a:moveTo>
                <a:cubicBezTo>
                  <a:pt x="1159402" y="784507"/>
                  <a:pt x="1158233" y="768841"/>
                  <a:pt x="1159636" y="753408"/>
                </a:cubicBezTo>
                <a:cubicBezTo>
                  <a:pt x="1162364" y="722854"/>
                  <a:pt x="1146619" y="711085"/>
                  <a:pt x="1118794" y="709916"/>
                </a:cubicBezTo>
                <a:cubicBezTo>
                  <a:pt x="1105855" y="709370"/>
                  <a:pt x="1092917" y="708747"/>
                  <a:pt x="1079978" y="708279"/>
                </a:cubicBezTo>
                <a:cubicBezTo>
                  <a:pt x="1062753" y="707655"/>
                  <a:pt x="1052854" y="715372"/>
                  <a:pt x="1052854" y="733299"/>
                </a:cubicBezTo>
                <a:cubicBezTo>
                  <a:pt x="1052776" y="777336"/>
                  <a:pt x="1052854" y="821374"/>
                  <a:pt x="1052698" y="865412"/>
                </a:cubicBezTo>
                <a:cubicBezTo>
                  <a:pt x="1052620" y="885911"/>
                  <a:pt x="1063221" y="893549"/>
                  <a:pt x="1082395" y="890432"/>
                </a:cubicBezTo>
                <a:cubicBezTo>
                  <a:pt x="1166417" y="877026"/>
                  <a:pt x="1159090" y="897447"/>
                  <a:pt x="1159480" y="811631"/>
                </a:cubicBezTo>
                <a:cubicBezTo>
                  <a:pt x="1159480" y="807734"/>
                  <a:pt x="1159480" y="803837"/>
                  <a:pt x="1159480" y="799940"/>
                </a:cubicBezTo>
                <a:close/>
                <a:moveTo>
                  <a:pt x="1052309" y="525113"/>
                </a:moveTo>
                <a:cubicBezTo>
                  <a:pt x="1052309" y="622542"/>
                  <a:pt x="1052464" y="621528"/>
                  <a:pt x="1129238" y="631271"/>
                </a:cubicBezTo>
                <a:cubicBezTo>
                  <a:pt x="1153323" y="634311"/>
                  <a:pt x="1159480" y="625114"/>
                  <a:pt x="1159324" y="604381"/>
                </a:cubicBezTo>
                <a:cubicBezTo>
                  <a:pt x="1159090" y="568138"/>
                  <a:pt x="1159324" y="531894"/>
                  <a:pt x="1159168" y="495651"/>
                </a:cubicBezTo>
                <a:cubicBezTo>
                  <a:pt x="1159168" y="482244"/>
                  <a:pt x="1157766" y="468526"/>
                  <a:pt x="1143346" y="463070"/>
                </a:cubicBezTo>
                <a:cubicBezTo>
                  <a:pt x="1117001" y="453172"/>
                  <a:pt x="1088162" y="431036"/>
                  <a:pt x="1063376" y="441714"/>
                </a:cubicBezTo>
                <a:cubicBezTo>
                  <a:pt x="1039526" y="452002"/>
                  <a:pt x="1056050" y="486219"/>
                  <a:pt x="1052386" y="509524"/>
                </a:cubicBezTo>
                <a:cubicBezTo>
                  <a:pt x="1051607" y="514591"/>
                  <a:pt x="1052309" y="519891"/>
                  <a:pt x="1052309" y="525035"/>
                </a:cubicBezTo>
                <a:close/>
                <a:moveTo>
                  <a:pt x="137336" y="1042499"/>
                </a:moveTo>
                <a:cubicBezTo>
                  <a:pt x="137336" y="1042499"/>
                  <a:pt x="137102" y="1042499"/>
                  <a:pt x="137024" y="1042499"/>
                </a:cubicBezTo>
                <a:cubicBezTo>
                  <a:pt x="137024" y="1008749"/>
                  <a:pt x="137570" y="975000"/>
                  <a:pt x="136868" y="941251"/>
                </a:cubicBezTo>
                <a:cubicBezTo>
                  <a:pt x="136245" y="913269"/>
                  <a:pt x="114343" y="913893"/>
                  <a:pt x="94857" y="912178"/>
                </a:cubicBezTo>
                <a:cubicBezTo>
                  <a:pt x="77553" y="910697"/>
                  <a:pt x="62900" y="913659"/>
                  <a:pt x="62822" y="935561"/>
                </a:cubicBezTo>
                <a:cubicBezTo>
                  <a:pt x="62433" y="999162"/>
                  <a:pt x="60172" y="1062842"/>
                  <a:pt x="62822" y="1126287"/>
                </a:cubicBezTo>
                <a:cubicBezTo>
                  <a:pt x="64303" y="1160738"/>
                  <a:pt x="98832" y="1156451"/>
                  <a:pt x="120656" y="1159023"/>
                </a:cubicBezTo>
                <a:cubicBezTo>
                  <a:pt x="146143" y="1161985"/>
                  <a:pt x="136089" y="1137355"/>
                  <a:pt x="136868" y="1124261"/>
                </a:cubicBezTo>
                <a:cubicBezTo>
                  <a:pt x="138505" y="1097137"/>
                  <a:pt x="137336" y="1069779"/>
                  <a:pt x="137336" y="1042499"/>
                </a:cubicBezTo>
                <a:close/>
                <a:moveTo>
                  <a:pt x="171631" y="418409"/>
                </a:moveTo>
                <a:cubicBezTo>
                  <a:pt x="171475" y="488636"/>
                  <a:pt x="175372" y="491987"/>
                  <a:pt x="229932" y="474684"/>
                </a:cubicBezTo>
                <a:cubicBezTo>
                  <a:pt x="247079" y="469306"/>
                  <a:pt x="256355" y="460498"/>
                  <a:pt x="256121" y="442026"/>
                </a:cubicBezTo>
                <a:cubicBezTo>
                  <a:pt x="255731" y="416227"/>
                  <a:pt x="256121" y="390505"/>
                  <a:pt x="256121" y="364706"/>
                </a:cubicBezTo>
                <a:cubicBezTo>
                  <a:pt x="256121" y="343662"/>
                  <a:pt x="249652" y="334309"/>
                  <a:pt x="225489" y="340310"/>
                </a:cubicBezTo>
                <a:cubicBezTo>
                  <a:pt x="172488" y="353405"/>
                  <a:pt x="171709" y="352937"/>
                  <a:pt x="171631" y="418487"/>
                </a:cubicBezTo>
                <a:close/>
                <a:moveTo>
                  <a:pt x="1240151" y="353794"/>
                </a:moveTo>
                <a:cubicBezTo>
                  <a:pt x="1238203" y="392766"/>
                  <a:pt x="1231344" y="433218"/>
                  <a:pt x="1284579" y="446936"/>
                </a:cubicBezTo>
                <a:cubicBezTo>
                  <a:pt x="1303207" y="451769"/>
                  <a:pt x="1315054" y="453561"/>
                  <a:pt x="1314821" y="429321"/>
                </a:cubicBezTo>
                <a:cubicBezTo>
                  <a:pt x="1314509" y="399547"/>
                  <a:pt x="1315522" y="369695"/>
                  <a:pt x="1314353" y="339998"/>
                </a:cubicBezTo>
                <a:cubicBezTo>
                  <a:pt x="1313495" y="318642"/>
                  <a:pt x="1271017" y="277956"/>
                  <a:pt x="1253947" y="283957"/>
                </a:cubicBezTo>
                <a:cubicBezTo>
                  <a:pt x="1228771" y="292765"/>
                  <a:pt x="1244282" y="317239"/>
                  <a:pt x="1240385" y="334387"/>
                </a:cubicBezTo>
                <a:cubicBezTo>
                  <a:pt x="1238982" y="340544"/>
                  <a:pt x="1240151" y="347325"/>
                  <a:pt x="1240151" y="353794"/>
                </a:cubicBezTo>
                <a:close/>
                <a:moveTo>
                  <a:pt x="1240151" y="798693"/>
                </a:moveTo>
                <a:cubicBezTo>
                  <a:pt x="1240151" y="809059"/>
                  <a:pt x="1240073" y="819426"/>
                  <a:pt x="1240151" y="829792"/>
                </a:cubicBezTo>
                <a:cubicBezTo>
                  <a:pt x="1240619" y="873284"/>
                  <a:pt x="1244438" y="875701"/>
                  <a:pt x="1287618" y="869699"/>
                </a:cubicBezTo>
                <a:cubicBezTo>
                  <a:pt x="1306948" y="867049"/>
                  <a:pt x="1315132" y="858709"/>
                  <a:pt x="1314898" y="839769"/>
                </a:cubicBezTo>
                <a:cubicBezTo>
                  <a:pt x="1314509" y="813814"/>
                  <a:pt x="1313340" y="787781"/>
                  <a:pt x="1315288" y="761982"/>
                </a:cubicBezTo>
                <a:cubicBezTo>
                  <a:pt x="1317782" y="728622"/>
                  <a:pt x="1299154" y="724101"/>
                  <a:pt x="1272186" y="723244"/>
                </a:cubicBezTo>
                <a:cubicBezTo>
                  <a:pt x="1240931" y="722231"/>
                  <a:pt x="1239372" y="741015"/>
                  <a:pt x="1240151" y="763618"/>
                </a:cubicBezTo>
                <a:cubicBezTo>
                  <a:pt x="1240541" y="775310"/>
                  <a:pt x="1240151" y="786923"/>
                  <a:pt x="1240151" y="798615"/>
                </a:cubicBezTo>
                <a:close/>
                <a:moveTo>
                  <a:pt x="1240229" y="1020207"/>
                </a:moveTo>
                <a:cubicBezTo>
                  <a:pt x="1240229" y="1029248"/>
                  <a:pt x="1239294" y="1038445"/>
                  <a:pt x="1240463" y="1047409"/>
                </a:cubicBezTo>
                <a:cubicBezTo>
                  <a:pt x="1242256" y="1062062"/>
                  <a:pt x="1232669" y="1082016"/>
                  <a:pt x="1249660" y="1089966"/>
                </a:cubicBezTo>
                <a:cubicBezTo>
                  <a:pt x="1265561" y="1097370"/>
                  <a:pt x="1281539" y="1084276"/>
                  <a:pt x="1296816" y="1077885"/>
                </a:cubicBezTo>
                <a:cubicBezTo>
                  <a:pt x="1310612" y="1072117"/>
                  <a:pt x="1314821" y="1060425"/>
                  <a:pt x="1314821" y="1046396"/>
                </a:cubicBezTo>
                <a:cubicBezTo>
                  <a:pt x="1314821" y="1023091"/>
                  <a:pt x="1315756" y="999708"/>
                  <a:pt x="1314821" y="976481"/>
                </a:cubicBezTo>
                <a:cubicBezTo>
                  <a:pt x="1314119" y="958554"/>
                  <a:pt x="1321212" y="932833"/>
                  <a:pt x="1288865" y="936496"/>
                </a:cubicBezTo>
                <a:cubicBezTo>
                  <a:pt x="1264703" y="939224"/>
                  <a:pt x="1237501" y="941095"/>
                  <a:pt x="1240229" y="977572"/>
                </a:cubicBezTo>
                <a:cubicBezTo>
                  <a:pt x="1241320" y="991758"/>
                  <a:pt x="1240385" y="1006021"/>
                  <a:pt x="1240385" y="1020285"/>
                </a:cubicBezTo>
                <a:close/>
                <a:moveTo>
                  <a:pt x="1240151" y="573126"/>
                </a:moveTo>
                <a:cubicBezTo>
                  <a:pt x="1240151" y="573126"/>
                  <a:pt x="1240307" y="573126"/>
                  <a:pt x="1240385" y="573126"/>
                </a:cubicBezTo>
                <a:cubicBezTo>
                  <a:pt x="1240385" y="589962"/>
                  <a:pt x="1240229" y="606797"/>
                  <a:pt x="1240385" y="623555"/>
                </a:cubicBezTo>
                <a:cubicBezTo>
                  <a:pt x="1240775" y="658629"/>
                  <a:pt x="1268444" y="655667"/>
                  <a:pt x="1290502" y="657694"/>
                </a:cubicBezTo>
                <a:cubicBezTo>
                  <a:pt x="1316224" y="660032"/>
                  <a:pt x="1314431" y="639767"/>
                  <a:pt x="1314665" y="623009"/>
                </a:cubicBezTo>
                <a:cubicBezTo>
                  <a:pt x="1315054" y="599704"/>
                  <a:pt x="1315366" y="576399"/>
                  <a:pt x="1314665" y="553172"/>
                </a:cubicBezTo>
                <a:cubicBezTo>
                  <a:pt x="1313729" y="524723"/>
                  <a:pt x="1288320" y="501107"/>
                  <a:pt x="1257688" y="503912"/>
                </a:cubicBezTo>
                <a:cubicBezTo>
                  <a:pt x="1225108" y="506952"/>
                  <a:pt x="1246153" y="534466"/>
                  <a:pt x="1240541" y="550055"/>
                </a:cubicBezTo>
                <a:cubicBezTo>
                  <a:pt x="1238047" y="556914"/>
                  <a:pt x="1240151" y="565410"/>
                  <a:pt x="1240151" y="573204"/>
                </a:cubicBezTo>
                <a:close/>
                <a:moveTo>
                  <a:pt x="256121" y="598068"/>
                </a:moveTo>
                <a:cubicBezTo>
                  <a:pt x="256355" y="527763"/>
                  <a:pt x="256511" y="528543"/>
                  <a:pt x="204055" y="538363"/>
                </a:cubicBezTo>
                <a:cubicBezTo>
                  <a:pt x="180594" y="542728"/>
                  <a:pt x="170228" y="554108"/>
                  <a:pt x="171553" y="577880"/>
                </a:cubicBezTo>
                <a:cubicBezTo>
                  <a:pt x="172566" y="595963"/>
                  <a:pt x="171085" y="614202"/>
                  <a:pt x="171787" y="632363"/>
                </a:cubicBezTo>
                <a:cubicBezTo>
                  <a:pt x="172488" y="650835"/>
                  <a:pt x="166642" y="676400"/>
                  <a:pt x="198365" y="671880"/>
                </a:cubicBezTo>
                <a:cubicBezTo>
                  <a:pt x="222605" y="668450"/>
                  <a:pt x="257914" y="677180"/>
                  <a:pt x="256199" y="633142"/>
                </a:cubicBezTo>
                <a:cubicBezTo>
                  <a:pt x="255731" y="621451"/>
                  <a:pt x="256199" y="609759"/>
                  <a:pt x="256199" y="598146"/>
                </a:cubicBezTo>
                <a:close/>
                <a:moveTo>
                  <a:pt x="171631" y="796121"/>
                </a:moveTo>
                <a:cubicBezTo>
                  <a:pt x="171631" y="861047"/>
                  <a:pt x="178178" y="867906"/>
                  <a:pt x="228919" y="862528"/>
                </a:cubicBezTo>
                <a:cubicBezTo>
                  <a:pt x="263681" y="858865"/>
                  <a:pt x="258771" y="832208"/>
                  <a:pt x="255186" y="813034"/>
                </a:cubicBezTo>
                <a:cubicBezTo>
                  <a:pt x="250041" y="785365"/>
                  <a:pt x="279660" y="742886"/>
                  <a:pt x="229854" y="732130"/>
                </a:cubicBezTo>
                <a:cubicBezTo>
                  <a:pt x="179893" y="721373"/>
                  <a:pt x="171631" y="732519"/>
                  <a:pt x="171631" y="796043"/>
                </a:cubicBezTo>
                <a:close/>
                <a:moveTo>
                  <a:pt x="137336" y="800174"/>
                </a:moveTo>
                <a:cubicBezTo>
                  <a:pt x="137336" y="789885"/>
                  <a:pt x="136479" y="779441"/>
                  <a:pt x="137492" y="769230"/>
                </a:cubicBezTo>
                <a:cubicBezTo>
                  <a:pt x="140532" y="739300"/>
                  <a:pt x="125878" y="731350"/>
                  <a:pt x="98286" y="732831"/>
                </a:cubicBezTo>
                <a:cubicBezTo>
                  <a:pt x="74826" y="734078"/>
                  <a:pt x="61575" y="741249"/>
                  <a:pt x="62589" y="766814"/>
                </a:cubicBezTo>
                <a:cubicBezTo>
                  <a:pt x="63368" y="787391"/>
                  <a:pt x="62199" y="808124"/>
                  <a:pt x="62900" y="828701"/>
                </a:cubicBezTo>
                <a:cubicBezTo>
                  <a:pt x="63991" y="861515"/>
                  <a:pt x="89947" y="857462"/>
                  <a:pt x="110991" y="859722"/>
                </a:cubicBezTo>
                <a:cubicBezTo>
                  <a:pt x="135699" y="862372"/>
                  <a:pt x="137648" y="845615"/>
                  <a:pt x="137258" y="827298"/>
                </a:cubicBezTo>
                <a:cubicBezTo>
                  <a:pt x="137102" y="818257"/>
                  <a:pt x="137258" y="809215"/>
                  <a:pt x="137258" y="800174"/>
                </a:cubicBezTo>
                <a:close/>
                <a:moveTo>
                  <a:pt x="136868" y="430724"/>
                </a:moveTo>
                <a:cubicBezTo>
                  <a:pt x="136868" y="416538"/>
                  <a:pt x="137180" y="402275"/>
                  <a:pt x="136790" y="388089"/>
                </a:cubicBezTo>
                <a:cubicBezTo>
                  <a:pt x="136556" y="380217"/>
                  <a:pt x="134842" y="370240"/>
                  <a:pt x="124865" y="371877"/>
                </a:cubicBezTo>
                <a:cubicBezTo>
                  <a:pt x="103664" y="375462"/>
                  <a:pt x="80126" y="376476"/>
                  <a:pt x="66408" y="396741"/>
                </a:cubicBezTo>
                <a:cubicBezTo>
                  <a:pt x="57210" y="410225"/>
                  <a:pt x="61497" y="492455"/>
                  <a:pt x="70928" y="498223"/>
                </a:cubicBezTo>
                <a:cubicBezTo>
                  <a:pt x="75995" y="501340"/>
                  <a:pt x="83088" y="502042"/>
                  <a:pt x="89323" y="502198"/>
                </a:cubicBezTo>
                <a:cubicBezTo>
                  <a:pt x="129620" y="503055"/>
                  <a:pt x="137414" y="491364"/>
                  <a:pt x="136946" y="430646"/>
                </a:cubicBezTo>
                <a:close/>
                <a:moveTo>
                  <a:pt x="137336" y="611084"/>
                </a:moveTo>
                <a:cubicBezTo>
                  <a:pt x="131022" y="594716"/>
                  <a:pt x="150976" y="565254"/>
                  <a:pt x="122605" y="556134"/>
                </a:cubicBezTo>
                <a:cubicBezTo>
                  <a:pt x="103664" y="550055"/>
                  <a:pt x="77398" y="551536"/>
                  <a:pt x="64927" y="575074"/>
                </a:cubicBezTo>
                <a:cubicBezTo>
                  <a:pt x="54638" y="594482"/>
                  <a:pt x="62978" y="673594"/>
                  <a:pt x="74202" y="678739"/>
                </a:cubicBezTo>
                <a:cubicBezTo>
                  <a:pt x="78645" y="680765"/>
                  <a:pt x="84257" y="680765"/>
                  <a:pt x="89323" y="680921"/>
                </a:cubicBezTo>
                <a:cubicBezTo>
                  <a:pt x="130087" y="682558"/>
                  <a:pt x="137258" y="672581"/>
                  <a:pt x="137258" y="611084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3" name="Forma libre: forma 82">
            <a:extLst>
              <a:ext uri="{FF2B5EF4-FFF2-40B4-BE49-F238E27FC236}">
                <a16:creationId xmlns:a16="http://schemas.microsoft.com/office/drawing/2014/main" id="{518B65F3-A93C-43A7-A2B8-04359C521803}"/>
              </a:ext>
            </a:extLst>
          </p:cNvPr>
          <p:cNvSpPr/>
          <p:nvPr/>
        </p:nvSpPr>
        <p:spPr>
          <a:xfrm>
            <a:off x="6420197" y="2153184"/>
            <a:ext cx="1574211" cy="1142421"/>
          </a:xfrm>
          <a:custGeom>
            <a:avLst/>
            <a:gdLst>
              <a:gd name="connsiteX0" fmla="*/ 1573513 w 1574211"/>
              <a:gd name="connsiteY0" fmla="*/ 742077 h 1142421"/>
              <a:gd name="connsiteX1" fmla="*/ 1573981 w 1574211"/>
              <a:gd name="connsiteY1" fmla="*/ 843325 h 1142421"/>
              <a:gd name="connsiteX2" fmla="*/ 1522928 w 1574211"/>
              <a:gd name="connsiteY2" fmla="*/ 913551 h 1142421"/>
              <a:gd name="connsiteX3" fmla="*/ 910062 w 1574211"/>
              <a:gd name="connsiteY3" fmla="*/ 1119087 h 1142421"/>
              <a:gd name="connsiteX4" fmla="*/ 662983 w 1574211"/>
              <a:gd name="connsiteY4" fmla="*/ 1118931 h 1142421"/>
              <a:gd name="connsiteX5" fmla="*/ 50117 w 1574211"/>
              <a:gd name="connsiteY5" fmla="*/ 913473 h 1142421"/>
              <a:gd name="connsiteX6" fmla="*/ 312 w 1574211"/>
              <a:gd name="connsiteY6" fmla="*/ 850495 h 1142421"/>
              <a:gd name="connsiteX7" fmla="*/ 0 w 1574211"/>
              <a:gd name="connsiteY7" fmla="*/ 628436 h 1142421"/>
              <a:gd name="connsiteX8" fmla="*/ 50429 w 1574211"/>
              <a:gd name="connsiteY8" fmla="*/ 579332 h 1142421"/>
              <a:gd name="connsiteX9" fmla="*/ 146923 w 1574211"/>
              <a:gd name="connsiteY9" fmla="*/ 477149 h 1142421"/>
              <a:gd name="connsiteX10" fmla="*/ 203353 w 1574211"/>
              <a:gd name="connsiteY10" fmla="*/ 404973 h 1142421"/>
              <a:gd name="connsiteX11" fmla="*/ 324944 w 1574211"/>
              <a:gd name="connsiteY11" fmla="*/ 378005 h 1142421"/>
              <a:gd name="connsiteX12" fmla="*/ 373737 w 1574211"/>
              <a:gd name="connsiteY12" fmla="*/ 318535 h 1142421"/>
              <a:gd name="connsiteX13" fmla="*/ 372957 w 1574211"/>
              <a:gd name="connsiteY13" fmla="*/ 209492 h 1142421"/>
              <a:gd name="connsiteX14" fmla="*/ 412396 w 1574211"/>
              <a:gd name="connsiteY14" fmla="*/ 150334 h 1142421"/>
              <a:gd name="connsiteX15" fmla="*/ 761269 w 1574211"/>
              <a:gd name="connsiteY15" fmla="*/ 5438 h 1142421"/>
              <a:gd name="connsiteX16" fmla="*/ 813569 w 1574211"/>
              <a:gd name="connsiteY16" fmla="*/ 5983 h 1142421"/>
              <a:gd name="connsiteX17" fmla="*/ 1162442 w 1574211"/>
              <a:gd name="connsiteY17" fmla="*/ 150879 h 1142421"/>
              <a:gd name="connsiteX18" fmla="*/ 1200478 w 1574211"/>
              <a:gd name="connsiteY18" fmla="*/ 207076 h 1142421"/>
              <a:gd name="connsiteX19" fmla="*/ 1200010 w 1574211"/>
              <a:gd name="connsiteY19" fmla="*/ 327810 h 1142421"/>
              <a:gd name="connsiteX20" fmla="*/ 1238670 w 1574211"/>
              <a:gd name="connsiteY20" fmla="*/ 375511 h 1142421"/>
              <a:gd name="connsiteX21" fmla="*/ 1375382 w 1574211"/>
              <a:gd name="connsiteY21" fmla="*/ 406298 h 1142421"/>
              <a:gd name="connsiteX22" fmla="*/ 1425733 w 1574211"/>
              <a:gd name="connsiteY22" fmla="*/ 470913 h 1142421"/>
              <a:gd name="connsiteX23" fmla="*/ 1425187 w 1574211"/>
              <a:gd name="connsiteY23" fmla="*/ 525395 h 1142421"/>
              <a:gd name="connsiteX24" fmla="*/ 1473434 w 1574211"/>
              <a:gd name="connsiteY24" fmla="*/ 577617 h 1142421"/>
              <a:gd name="connsiteX25" fmla="*/ 1508431 w 1574211"/>
              <a:gd name="connsiteY25" fmla="*/ 579488 h 1142421"/>
              <a:gd name="connsiteX26" fmla="*/ 1573669 w 1574211"/>
              <a:gd name="connsiteY26" fmla="*/ 648545 h 1142421"/>
              <a:gd name="connsiteX27" fmla="*/ 1573669 w 1574211"/>
              <a:gd name="connsiteY27" fmla="*/ 742077 h 1142421"/>
              <a:gd name="connsiteX28" fmla="*/ 997748 w 1574211"/>
              <a:gd name="connsiteY28" fmla="*/ 661250 h 1142421"/>
              <a:gd name="connsiteX29" fmla="*/ 997748 w 1574211"/>
              <a:gd name="connsiteY29" fmla="*/ 663588 h 1142421"/>
              <a:gd name="connsiteX30" fmla="*/ 892525 w 1574211"/>
              <a:gd name="connsiteY30" fmla="*/ 663588 h 1142421"/>
              <a:gd name="connsiteX31" fmla="*/ 848254 w 1574211"/>
              <a:gd name="connsiteY31" fmla="*/ 707860 h 1142421"/>
              <a:gd name="connsiteX32" fmla="*/ 848565 w 1574211"/>
              <a:gd name="connsiteY32" fmla="*/ 813005 h 1142421"/>
              <a:gd name="connsiteX33" fmla="*/ 881847 w 1574211"/>
              <a:gd name="connsiteY33" fmla="*/ 840753 h 1142421"/>
              <a:gd name="connsiteX34" fmla="*/ 1035784 w 1574211"/>
              <a:gd name="connsiteY34" fmla="*/ 816824 h 1142421"/>
              <a:gd name="connsiteX35" fmla="*/ 1135707 w 1574211"/>
              <a:gd name="connsiteY35" fmla="*/ 693206 h 1142421"/>
              <a:gd name="connsiteX36" fmla="*/ 1102893 w 1574211"/>
              <a:gd name="connsiteY36" fmla="*/ 660938 h 1142421"/>
              <a:gd name="connsiteX37" fmla="*/ 997670 w 1574211"/>
              <a:gd name="connsiteY37" fmla="*/ 661172 h 1142421"/>
              <a:gd name="connsiteX38" fmla="*/ 1135473 w 1574211"/>
              <a:gd name="connsiteY38" fmla="*/ 303492 h 1142421"/>
              <a:gd name="connsiteX39" fmla="*/ 1108973 w 1574211"/>
              <a:gd name="connsiteY39" fmla="*/ 230225 h 1142421"/>
              <a:gd name="connsiteX40" fmla="*/ 878651 w 1574211"/>
              <a:gd name="connsiteY40" fmla="*/ 147917 h 1142421"/>
              <a:gd name="connsiteX41" fmla="*/ 848565 w 1574211"/>
              <a:gd name="connsiteY41" fmla="*/ 171534 h 1142421"/>
              <a:gd name="connsiteX42" fmla="*/ 848331 w 1574211"/>
              <a:gd name="connsiteY42" fmla="*/ 280265 h 1142421"/>
              <a:gd name="connsiteX43" fmla="*/ 884653 w 1574211"/>
              <a:gd name="connsiteY43" fmla="*/ 325705 h 1142421"/>
              <a:gd name="connsiteX44" fmla="*/ 1062519 w 1574211"/>
              <a:gd name="connsiteY44" fmla="*/ 366391 h 1142421"/>
              <a:gd name="connsiteX45" fmla="*/ 1135473 w 1574211"/>
              <a:gd name="connsiteY45" fmla="*/ 303414 h 1142421"/>
              <a:gd name="connsiteX46" fmla="*/ 1030718 w 1574211"/>
              <a:gd name="connsiteY46" fmla="*/ 589932 h 1142421"/>
              <a:gd name="connsiteX47" fmla="*/ 1135863 w 1574211"/>
              <a:gd name="connsiteY47" fmla="*/ 482371 h 1142421"/>
              <a:gd name="connsiteX48" fmla="*/ 1101958 w 1574211"/>
              <a:gd name="connsiteY48" fmla="*/ 444023 h 1142421"/>
              <a:gd name="connsiteX49" fmla="*/ 883873 w 1574211"/>
              <a:gd name="connsiteY49" fmla="*/ 406922 h 1142421"/>
              <a:gd name="connsiteX50" fmla="*/ 848565 w 1574211"/>
              <a:gd name="connsiteY50" fmla="*/ 438177 h 1142421"/>
              <a:gd name="connsiteX51" fmla="*/ 848565 w 1574211"/>
              <a:gd name="connsiteY51" fmla="*/ 546907 h 1142421"/>
              <a:gd name="connsiteX52" fmla="*/ 883484 w 1574211"/>
              <a:gd name="connsiteY52" fmla="*/ 582060 h 1142421"/>
              <a:gd name="connsiteX53" fmla="*/ 1030796 w 1574211"/>
              <a:gd name="connsiteY53" fmla="*/ 590010 h 1142421"/>
              <a:gd name="connsiteX54" fmla="*/ 724636 w 1574211"/>
              <a:gd name="connsiteY54" fmla="*/ 757587 h 1142421"/>
              <a:gd name="connsiteX55" fmla="*/ 724480 w 1574211"/>
              <a:gd name="connsiteY55" fmla="*/ 757587 h 1142421"/>
              <a:gd name="connsiteX56" fmla="*/ 724714 w 1574211"/>
              <a:gd name="connsiteY56" fmla="*/ 707314 h 1142421"/>
              <a:gd name="connsiteX57" fmla="*/ 684184 w 1574211"/>
              <a:gd name="connsiteY57" fmla="*/ 663900 h 1142421"/>
              <a:gd name="connsiteX58" fmla="*/ 645524 w 1574211"/>
              <a:gd name="connsiteY58" fmla="*/ 662965 h 1142421"/>
              <a:gd name="connsiteX59" fmla="*/ 614658 w 1574211"/>
              <a:gd name="connsiteY59" fmla="*/ 692817 h 1142421"/>
              <a:gd name="connsiteX60" fmla="*/ 613255 w 1574211"/>
              <a:gd name="connsiteY60" fmla="*/ 793363 h 1142421"/>
              <a:gd name="connsiteX61" fmla="*/ 646849 w 1574211"/>
              <a:gd name="connsiteY61" fmla="*/ 834205 h 1142421"/>
              <a:gd name="connsiteX62" fmla="*/ 724558 w 1574211"/>
              <a:gd name="connsiteY62" fmla="*/ 773098 h 1142421"/>
              <a:gd name="connsiteX63" fmla="*/ 724558 w 1574211"/>
              <a:gd name="connsiteY63" fmla="*/ 757587 h 1142421"/>
              <a:gd name="connsiteX64" fmla="*/ 724636 w 1574211"/>
              <a:gd name="connsiteY64" fmla="*/ 227731 h 1142421"/>
              <a:gd name="connsiteX65" fmla="*/ 724636 w 1574211"/>
              <a:gd name="connsiteY65" fmla="*/ 212142 h 1142421"/>
              <a:gd name="connsiteX66" fmla="*/ 652227 w 1574211"/>
              <a:gd name="connsiteY66" fmla="*/ 163272 h 1142421"/>
              <a:gd name="connsiteX67" fmla="*/ 615360 w 1574211"/>
              <a:gd name="connsiteY67" fmla="*/ 197489 h 1142421"/>
              <a:gd name="connsiteX68" fmla="*/ 615048 w 1574211"/>
              <a:gd name="connsiteY68" fmla="*/ 314248 h 1142421"/>
              <a:gd name="connsiteX69" fmla="*/ 643186 w 1574211"/>
              <a:gd name="connsiteY69" fmla="*/ 336383 h 1142421"/>
              <a:gd name="connsiteX70" fmla="*/ 724558 w 1574211"/>
              <a:gd name="connsiteY70" fmla="*/ 247061 h 1142421"/>
              <a:gd name="connsiteX71" fmla="*/ 724558 w 1574211"/>
              <a:gd name="connsiteY71" fmla="*/ 227575 h 1142421"/>
              <a:gd name="connsiteX72" fmla="*/ 724636 w 1574211"/>
              <a:gd name="connsiteY72" fmla="*/ 496011 h 1142421"/>
              <a:gd name="connsiteX73" fmla="*/ 724636 w 1574211"/>
              <a:gd name="connsiteY73" fmla="*/ 457273 h 1142421"/>
              <a:gd name="connsiteX74" fmla="*/ 670076 w 1574211"/>
              <a:gd name="connsiteY74" fmla="*/ 411053 h 1142421"/>
              <a:gd name="connsiteX75" fmla="*/ 654721 w 1574211"/>
              <a:gd name="connsiteY75" fmla="*/ 413079 h 1142421"/>
              <a:gd name="connsiteX76" fmla="*/ 614269 w 1574211"/>
              <a:gd name="connsiteY76" fmla="*/ 457819 h 1142421"/>
              <a:gd name="connsiteX77" fmla="*/ 614425 w 1574211"/>
              <a:gd name="connsiteY77" fmla="*/ 550883 h 1142421"/>
              <a:gd name="connsiteX78" fmla="*/ 647628 w 1574211"/>
              <a:gd name="connsiteY78" fmla="*/ 583930 h 1142421"/>
              <a:gd name="connsiteX79" fmla="*/ 724714 w 1574211"/>
              <a:gd name="connsiteY79" fmla="*/ 503805 h 1142421"/>
              <a:gd name="connsiteX80" fmla="*/ 724714 w 1574211"/>
              <a:gd name="connsiteY80" fmla="*/ 496089 h 1142421"/>
              <a:gd name="connsiteX81" fmla="*/ 521127 w 1574211"/>
              <a:gd name="connsiteY81" fmla="*/ 741219 h 1142421"/>
              <a:gd name="connsiteX82" fmla="*/ 520581 w 1574211"/>
              <a:gd name="connsiteY82" fmla="*/ 741219 h 1142421"/>
              <a:gd name="connsiteX83" fmla="*/ 520503 w 1574211"/>
              <a:gd name="connsiteY83" fmla="*/ 686815 h 1142421"/>
              <a:gd name="connsiteX84" fmla="*/ 500862 w 1574211"/>
              <a:gd name="connsiteY84" fmla="*/ 662185 h 1142421"/>
              <a:gd name="connsiteX85" fmla="*/ 437650 w 1574211"/>
              <a:gd name="connsiteY85" fmla="*/ 709185 h 1142421"/>
              <a:gd name="connsiteX86" fmla="*/ 437260 w 1574211"/>
              <a:gd name="connsiteY86" fmla="*/ 763589 h 1142421"/>
              <a:gd name="connsiteX87" fmla="*/ 494470 w 1574211"/>
              <a:gd name="connsiteY87" fmla="*/ 811446 h 1142421"/>
              <a:gd name="connsiteX88" fmla="*/ 520971 w 1574211"/>
              <a:gd name="connsiteY88" fmla="*/ 764602 h 1142421"/>
              <a:gd name="connsiteX89" fmla="*/ 521205 w 1574211"/>
              <a:gd name="connsiteY89" fmla="*/ 741297 h 1142421"/>
              <a:gd name="connsiteX90" fmla="*/ 520971 w 1574211"/>
              <a:gd name="connsiteY90" fmla="*/ 289228 h 1142421"/>
              <a:gd name="connsiteX91" fmla="*/ 458694 w 1574211"/>
              <a:gd name="connsiteY91" fmla="*/ 232408 h 1142421"/>
              <a:gd name="connsiteX92" fmla="*/ 437728 w 1574211"/>
              <a:gd name="connsiteY92" fmla="*/ 265923 h 1142421"/>
              <a:gd name="connsiteX93" fmla="*/ 437806 w 1574211"/>
              <a:gd name="connsiteY93" fmla="*/ 350959 h 1142421"/>
              <a:gd name="connsiteX94" fmla="*/ 450510 w 1574211"/>
              <a:gd name="connsiteY94" fmla="*/ 376446 h 1142421"/>
              <a:gd name="connsiteX95" fmla="*/ 520815 w 1574211"/>
              <a:gd name="connsiteY95" fmla="*/ 331785 h 1142421"/>
              <a:gd name="connsiteX96" fmla="*/ 520971 w 1574211"/>
              <a:gd name="connsiteY96" fmla="*/ 289306 h 1142421"/>
              <a:gd name="connsiteX97" fmla="*/ 521049 w 1574211"/>
              <a:gd name="connsiteY97" fmla="*/ 515730 h 1142421"/>
              <a:gd name="connsiteX98" fmla="*/ 520659 w 1574211"/>
              <a:gd name="connsiteY98" fmla="*/ 515730 h 1142421"/>
              <a:gd name="connsiteX99" fmla="*/ 520659 w 1574211"/>
              <a:gd name="connsiteY99" fmla="*/ 461560 h 1142421"/>
              <a:gd name="connsiteX100" fmla="*/ 500940 w 1574211"/>
              <a:gd name="connsiteY100" fmla="*/ 439892 h 1142421"/>
              <a:gd name="connsiteX101" fmla="*/ 441157 w 1574211"/>
              <a:gd name="connsiteY101" fmla="*/ 463275 h 1142421"/>
              <a:gd name="connsiteX102" fmla="*/ 445912 w 1574211"/>
              <a:gd name="connsiteY102" fmla="*/ 584476 h 1142421"/>
              <a:gd name="connsiteX103" fmla="*/ 456200 w 1574211"/>
              <a:gd name="connsiteY103" fmla="*/ 588997 h 1142421"/>
              <a:gd name="connsiteX104" fmla="*/ 521127 w 1574211"/>
              <a:gd name="connsiteY104" fmla="*/ 542776 h 1142421"/>
              <a:gd name="connsiteX105" fmla="*/ 521127 w 1574211"/>
              <a:gd name="connsiteY105" fmla="*/ 515730 h 1142421"/>
              <a:gd name="connsiteX106" fmla="*/ 249729 w 1574211"/>
              <a:gd name="connsiteY106" fmla="*/ 542387 h 1142421"/>
              <a:gd name="connsiteX107" fmla="*/ 249807 w 1574211"/>
              <a:gd name="connsiteY107" fmla="*/ 543088 h 1142421"/>
              <a:gd name="connsiteX108" fmla="*/ 342326 w 1574211"/>
              <a:gd name="connsiteY108" fmla="*/ 533813 h 1142421"/>
              <a:gd name="connsiteX109" fmla="*/ 371009 w 1574211"/>
              <a:gd name="connsiteY109" fmla="*/ 493283 h 1142421"/>
              <a:gd name="connsiteX110" fmla="*/ 338351 w 1574211"/>
              <a:gd name="connsiteY110" fmla="*/ 466938 h 1142421"/>
              <a:gd name="connsiteX111" fmla="*/ 219877 w 1574211"/>
              <a:gd name="connsiteY111" fmla="*/ 486268 h 1142421"/>
              <a:gd name="connsiteX112" fmla="*/ 199534 w 1574211"/>
              <a:gd name="connsiteY112" fmla="*/ 525473 h 1142421"/>
              <a:gd name="connsiteX113" fmla="*/ 230555 w 1574211"/>
              <a:gd name="connsiteY113" fmla="*/ 544491 h 1142421"/>
              <a:gd name="connsiteX114" fmla="*/ 249807 w 1574211"/>
              <a:gd name="connsiteY114" fmla="*/ 542465 h 1142421"/>
              <a:gd name="connsiteX115" fmla="*/ 228295 w 1574211"/>
              <a:gd name="connsiteY115" fmla="*/ 712224 h 1142421"/>
              <a:gd name="connsiteX116" fmla="*/ 202028 w 1574211"/>
              <a:gd name="connsiteY116" fmla="*/ 732802 h 1142421"/>
              <a:gd name="connsiteX117" fmla="*/ 227438 w 1574211"/>
              <a:gd name="connsiteY117" fmla="*/ 773410 h 1142421"/>
              <a:gd name="connsiteX118" fmla="*/ 334921 w 1574211"/>
              <a:gd name="connsiteY118" fmla="*/ 788609 h 1142421"/>
              <a:gd name="connsiteX119" fmla="*/ 370619 w 1574211"/>
              <a:gd name="connsiteY119" fmla="*/ 767642 h 1142421"/>
              <a:gd name="connsiteX120" fmla="*/ 343339 w 1574211"/>
              <a:gd name="connsiteY120" fmla="*/ 722669 h 1142421"/>
              <a:gd name="connsiteX121" fmla="*/ 228295 w 1574211"/>
              <a:gd name="connsiteY121" fmla="*/ 712147 h 1142421"/>
              <a:gd name="connsiteX122" fmla="*/ 285895 w 1574211"/>
              <a:gd name="connsiteY122" fmla="*/ 658756 h 1142421"/>
              <a:gd name="connsiteX123" fmla="*/ 285895 w 1574211"/>
              <a:gd name="connsiteY123" fmla="*/ 659925 h 1142421"/>
              <a:gd name="connsiteX124" fmla="*/ 340377 w 1574211"/>
              <a:gd name="connsiteY124" fmla="*/ 660081 h 1142421"/>
              <a:gd name="connsiteX125" fmla="*/ 371164 w 1574211"/>
              <a:gd name="connsiteY125" fmla="*/ 626098 h 1142421"/>
              <a:gd name="connsiteX126" fmla="*/ 339598 w 1574211"/>
              <a:gd name="connsiteY126" fmla="*/ 592894 h 1142421"/>
              <a:gd name="connsiteX127" fmla="*/ 230867 w 1574211"/>
              <a:gd name="connsiteY127" fmla="*/ 599129 h 1142421"/>
              <a:gd name="connsiteX128" fmla="*/ 201716 w 1574211"/>
              <a:gd name="connsiteY128" fmla="*/ 631242 h 1142421"/>
              <a:gd name="connsiteX129" fmla="*/ 231413 w 1574211"/>
              <a:gd name="connsiteY129" fmla="*/ 658756 h 1142421"/>
              <a:gd name="connsiteX130" fmla="*/ 285895 w 1574211"/>
              <a:gd name="connsiteY130" fmla="*/ 658756 h 1142421"/>
              <a:gd name="connsiteX131" fmla="*/ 1202271 w 1574211"/>
              <a:gd name="connsiteY131" fmla="*/ 530617 h 1142421"/>
              <a:gd name="connsiteX132" fmla="*/ 1202426 w 1574211"/>
              <a:gd name="connsiteY132" fmla="*/ 530617 h 1142421"/>
              <a:gd name="connsiteX133" fmla="*/ 1202349 w 1574211"/>
              <a:gd name="connsiteY133" fmla="*/ 569277 h 1142421"/>
              <a:gd name="connsiteX134" fmla="*/ 1234929 w 1574211"/>
              <a:gd name="connsiteY134" fmla="*/ 596947 h 1142421"/>
              <a:gd name="connsiteX135" fmla="*/ 1268288 w 1574211"/>
              <a:gd name="connsiteY135" fmla="*/ 570212 h 1142421"/>
              <a:gd name="connsiteX136" fmla="*/ 1268288 w 1574211"/>
              <a:gd name="connsiteY136" fmla="*/ 496790 h 1142421"/>
              <a:gd name="connsiteX137" fmla="*/ 1228459 w 1574211"/>
              <a:gd name="connsiteY137" fmla="*/ 466470 h 1142421"/>
              <a:gd name="connsiteX138" fmla="*/ 1202349 w 1574211"/>
              <a:gd name="connsiteY138" fmla="*/ 499752 h 1142421"/>
              <a:gd name="connsiteX139" fmla="*/ 1202349 w 1574211"/>
              <a:gd name="connsiteY139" fmla="*/ 530695 h 1142421"/>
              <a:gd name="connsiteX140" fmla="*/ 1202037 w 1574211"/>
              <a:gd name="connsiteY140" fmla="*/ 727190 h 1142421"/>
              <a:gd name="connsiteX141" fmla="*/ 1201803 w 1574211"/>
              <a:gd name="connsiteY141" fmla="*/ 727190 h 1142421"/>
              <a:gd name="connsiteX142" fmla="*/ 1201881 w 1574211"/>
              <a:gd name="connsiteY142" fmla="*/ 746675 h 1142421"/>
              <a:gd name="connsiteX143" fmla="*/ 1228927 w 1574211"/>
              <a:gd name="connsiteY143" fmla="*/ 790401 h 1142421"/>
              <a:gd name="connsiteX144" fmla="*/ 1268678 w 1574211"/>
              <a:gd name="connsiteY144" fmla="*/ 745974 h 1142421"/>
              <a:gd name="connsiteX145" fmla="*/ 1268366 w 1574211"/>
              <a:gd name="connsiteY145" fmla="*/ 687595 h 1142421"/>
              <a:gd name="connsiteX146" fmla="*/ 1242099 w 1574211"/>
              <a:gd name="connsiteY146" fmla="*/ 658989 h 1142421"/>
              <a:gd name="connsiteX147" fmla="*/ 1201881 w 1574211"/>
              <a:gd name="connsiteY147" fmla="*/ 688374 h 1142421"/>
              <a:gd name="connsiteX148" fmla="*/ 1201881 w 1574211"/>
              <a:gd name="connsiteY148" fmla="*/ 727345 h 1142421"/>
              <a:gd name="connsiteX149" fmla="*/ 1374914 w 1574211"/>
              <a:gd name="connsiteY149" fmla="*/ 551350 h 1142421"/>
              <a:gd name="connsiteX150" fmla="*/ 1374758 w 1574211"/>
              <a:gd name="connsiteY150" fmla="*/ 511599 h 1142421"/>
              <a:gd name="connsiteX151" fmla="*/ 1336488 w 1574211"/>
              <a:gd name="connsiteY151" fmla="*/ 485644 h 1142421"/>
              <a:gd name="connsiteX152" fmla="*/ 1320744 w 1574211"/>
              <a:gd name="connsiteY152" fmla="*/ 580501 h 1142421"/>
              <a:gd name="connsiteX153" fmla="*/ 1353246 w 1574211"/>
              <a:gd name="connsiteY153" fmla="*/ 602637 h 1142421"/>
              <a:gd name="connsiteX154" fmla="*/ 1374914 w 1574211"/>
              <a:gd name="connsiteY154" fmla="*/ 551350 h 1142421"/>
              <a:gd name="connsiteX155" fmla="*/ 1375226 w 1574211"/>
              <a:gd name="connsiteY155" fmla="*/ 717213 h 1142421"/>
              <a:gd name="connsiteX156" fmla="*/ 1375694 w 1574211"/>
              <a:gd name="connsiteY156" fmla="*/ 717213 h 1142421"/>
              <a:gd name="connsiteX157" fmla="*/ 1375694 w 1574211"/>
              <a:gd name="connsiteY157" fmla="*/ 686114 h 1142421"/>
              <a:gd name="connsiteX158" fmla="*/ 1346387 w 1574211"/>
              <a:gd name="connsiteY158" fmla="*/ 655014 h 1142421"/>
              <a:gd name="connsiteX159" fmla="*/ 1319497 w 1574211"/>
              <a:gd name="connsiteY159" fmla="*/ 684711 h 1142421"/>
              <a:gd name="connsiteX160" fmla="*/ 1319964 w 1574211"/>
              <a:gd name="connsiteY160" fmla="*/ 746909 h 1142421"/>
              <a:gd name="connsiteX161" fmla="*/ 1341477 w 1574211"/>
              <a:gd name="connsiteY161" fmla="*/ 773410 h 1142421"/>
              <a:gd name="connsiteX162" fmla="*/ 1374992 w 1574211"/>
              <a:gd name="connsiteY162" fmla="*/ 748312 h 1142421"/>
              <a:gd name="connsiteX163" fmla="*/ 1375148 w 1574211"/>
              <a:gd name="connsiteY163" fmla="*/ 717213 h 1142421"/>
              <a:gd name="connsiteX164" fmla="*/ 1474292 w 1574211"/>
              <a:gd name="connsiteY164" fmla="*/ 653767 h 1142421"/>
              <a:gd name="connsiteX165" fmla="*/ 1474292 w 1574211"/>
              <a:gd name="connsiteY165" fmla="*/ 653144 h 1142421"/>
              <a:gd name="connsiteX166" fmla="*/ 1435398 w 1574211"/>
              <a:gd name="connsiteY166" fmla="*/ 655248 h 1142421"/>
              <a:gd name="connsiteX167" fmla="*/ 1416458 w 1574211"/>
              <a:gd name="connsiteY167" fmla="*/ 680736 h 1142421"/>
              <a:gd name="connsiteX168" fmla="*/ 1435008 w 1574211"/>
              <a:gd name="connsiteY168" fmla="*/ 705521 h 1142421"/>
              <a:gd name="connsiteX169" fmla="*/ 1508431 w 1574211"/>
              <a:gd name="connsiteY169" fmla="*/ 700377 h 1142421"/>
              <a:gd name="connsiteX170" fmla="*/ 1525734 w 1574211"/>
              <a:gd name="connsiteY170" fmla="*/ 673565 h 1142421"/>
              <a:gd name="connsiteX171" fmla="*/ 1501494 w 1574211"/>
              <a:gd name="connsiteY171" fmla="*/ 653845 h 1142421"/>
              <a:gd name="connsiteX172" fmla="*/ 1474214 w 1574211"/>
              <a:gd name="connsiteY172" fmla="*/ 653845 h 1142421"/>
              <a:gd name="connsiteX173" fmla="*/ 1440542 w 1574211"/>
              <a:gd name="connsiteY173" fmla="*/ 810666 h 1142421"/>
              <a:gd name="connsiteX174" fmla="*/ 1508431 w 1574211"/>
              <a:gd name="connsiteY174" fmla="*/ 794143 h 1142421"/>
              <a:gd name="connsiteX175" fmla="*/ 1525344 w 1574211"/>
              <a:gd name="connsiteY175" fmla="*/ 763589 h 1142421"/>
              <a:gd name="connsiteX176" fmla="*/ 1498376 w 1574211"/>
              <a:gd name="connsiteY176" fmla="*/ 747922 h 1142421"/>
              <a:gd name="connsiteX177" fmla="*/ 1436957 w 1574211"/>
              <a:gd name="connsiteY177" fmla="*/ 757432 h 1142421"/>
              <a:gd name="connsiteX178" fmla="*/ 1418406 w 1574211"/>
              <a:gd name="connsiteY178" fmla="*/ 794922 h 1142421"/>
              <a:gd name="connsiteX179" fmla="*/ 1440542 w 1574211"/>
              <a:gd name="connsiteY179" fmla="*/ 810744 h 1142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</a:cxnLst>
            <a:rect l="l" t="t" r="r" b="b"/>
            <a:pathLst>
              <a:path w="1574211" h="1142421">
                <a:moveTo>
                  <a:pt x="1573513" y="742077"/>
                </a:moveTo>
                <a:cubicBezTo>
                  <a:pt x="1573513" y="775826"/>
                  <a:pt x="1571876" y="809731"/>
                  <a:pt x="1573981" y="843325"/>
                </a:cubicBezTo>
                <a:cubicBezTo>
                  <a:pt x="1576397" y="882140"/>
                  <a:pt x="1559873" y="901470"/>
                  <a:pt x="1522928" y="913551"/>
                </a:cubicBezTo>
                <a:cubicBezTo>
                  <a:pt x="1318016" y="980348"/>
                  <a:pt x="1112480" y="1045431"/>
                  <a:pt x="910062" y="1119087"/>
                </a:cubicBezTo>
                <a:cubicBezTo>
                  <a:pt x="824247" y="1150342"/>
                  <a:pt x="748720" y="1150108"/>
                  <a:pt x="662983" y="1118931"/>
                </a:cubicBezTo>
                <a:cubicBezTo>
                  <a:pt x="460565" y="1045275"/>
                  <a:pt x="254952" y="980192"/>
                  <a:pt x="50117" y="913473"/>
                </a:cubicBezTo>
                <a:cubicBezTo>
                  <a:pt x="16524" y="902561"/>
                  <a:pt x="0" y="885881"/>
                  <a:pt x="312" y="850495"/>
                </a:cubicBezTo>
                <a:cubicBezTo>
                  <a:pt x="935" y="776450"/>
                  <a:pt x="156" y="702482"/>
                  <a:pt x="0" y="628436"/>
                </a:cubicBezTo>
                <a:cubicBezTo>
                  <a:pt x="0" y="594842"/>
                  <a:pt x="15900" y="580579"/>
                  <a:pt x="50429" y="579332"/>
                </a:cubicBezTo>
                <a:cubicBezTo>
                  <a:pt x="146377" y="575668"/>
                  <a:pt x="147780" y="574577"/>
                  <a:pt x="146923" y="477149"/>
                </a:cubicBezTo>
                <a:cubicBezTo>
                  <a:pt x="146533" y="435371"/>
                  <a:pt x="159160" y="411599"/>
                  <a:pt x="203353" y="404973"/>
                </a:cubicBezTo>
                <a:cubicBezTo>
                  <a:pt x="244273" y="398894"/>
                  <a:pt x="284024" y="384708"/>
                  <a:pt x="324944" y="378005"/>
                </a:cubicBezTo>
                <a:cubicBezTo>
                  <a:pt x="361032" y="372159"/>
                  <a:pt x="376776" y="356415"/>
                  <a:pt x="373737" y="318535"/>
                </a:cubicBezTo>
                <a:cubicBezTo>
                  <a:pt x="370775" y="282447"/>
                  <a:pt x="373737" y="245814"/>
                  <a:pt x="372957" y="209492"/>
                </a:cubicBezTo>
                <a:cubicBezTo>
                  <a:pt x="372334" y="179952"/>
                  <a:pt x="383713" y="161947"/>
                  <a:pt x="412396" y="150334"/>
                </a:cubicBezTo>
                <a:cubicBezTo>
                  <a:pt x="529155" y="103178"/>
                  <a:pt x="645212" y="54386"/>
                  <a:pt x="761269" y="5438"/>
                </a:cubicBezTo>
                <a:cubicBezTo>
                  <a:pt x="779586" y="-2279"/>
                  <a:pt x="795642" y="-1499"/>
                  <a:pt x="813569" y="5983"/>
                </a:cubicBezTo>
                <a:cubicBezTo>
                  <a:pt x="929704" y="54698"/>
                  <a:pt x="1045839" y="103412"/>
                  <a:pt x="1162442" y="150879"/>
                </a:cubicBezTo>
                <a:cubicBezTo>
                  <a:pt x="1189254" y="161791"/>
                  <a:pt x="1200868" y="178939"/>
                  <a:pt x="1200478" y="207076"/>
                </a:cubicBezTo>
                <a:cubicBezTo>
                  <a:pt x="1199854" y="247295"/>
                  <a:pt x="1201803" y="287669"/>
                  <a:pt x="1200010" y="327810"/>
                </a:cubicBezTo>
                <a:cubicBezTo>
                  <a:pt x="1198685" y="356960"/>
                  <a:pt x="1211234" y="369977"/>
                  <a:pt x="1238670" y="375511"/>
                </a:cubicBezTo>
                <a:cubicBezTo>
                  <a:pt x="1284422" y="384786"/>
                  <a:pt x="1329396" y="398504"/>
                  <a:pt x="1375382" y="406298"/>
                </a:cubicBezTo>
                <a:cubicBezTo>
                  <a:pt x="1414276" y="412923"/>
                  <a:pt x="1428071" y="433968"/>
                  <a:pt x="1425733" y="470913"/>
                </a:cubicBezTo>
                <a:cubicBezTo>
                  <a:pt x="1424564" y="488996"/>
                  <a:pt x="1427448" y="507468"/>
                  <a:pt x="1425187" y="525395"/>
                </a:cubicBezTo>
                <a:cubicBezTo>
                  <a:pt x="1420433" y="563042"/>
                  <a:pt x="1438438" y="577461"/>
                  <a:pt x="1473434" y="577617"/>
                </a:cubicBezTo>
                <a:cubicBezTo>
                  <a:pt x="1485126" y="577617"/>
                  <a:pt x="1496739" y="579176"/>
                  <a:pt x="1508431" y="579488"/>
                </a:cubicBezTo>
                <a:cubicBezTo>
                  <a:pt x="1568603" y="581436"/>
                  <a:pt x="1573513" y="586658"/>
                  <a:pt x="1573669" y="648545"/>
                </a:cubicBezTo>
                <a:cubicBezTo>
                  <a:pt x="1573669" y="679722"/>
                  <a:pt x="1573669" y="710900"/>
                  <a:pt x="1573669" y="742077"/>
                </a:cubicBezTo>
                <a:close/>
                <a:moveTo>
                  <a:pt x="997748" y="661250"/>
                </a:moveTo>
                <a:cubicBezTo>
                  <a:pt x="997748" y="662029"/>
                  <a:pt x="997748" y="662809"/>
                  <a:pt x="997748" y="663588"/>
                </a:cubicBezTo>
                <a:cubicBezTo>
                  <a:pt x="962674" y="663588"/>
                  <a:pt x="927599" y="663588"/>
                  <a:pt x="892525" y="663588"/>
                </a:cubicBezTo>
                <a:cubicBezTo>
                  <a:pt x="863063" y="663588"/>
                  <a:pt x="846461" y="674890"/>
                  <a:pt x="848254" y="707860"/>
                </a:cubicBezTo>
                <a:cubicBezTo>
                  <a:pt x="850124" y="742856"/>
                  <a:pt x="849111" y="778008"/>
                  <a:pt x="848565" y="813005"/>
                </a:cubicBezTo>
                <a:cubicBezTo>
                  <a:pt x="848254" y="836777"/>
                  <a:pt x="857061" y="845273"/>
                  <a:pt x="881847" y="840753"/>
                </a:cubicBezTo>
                <a:cubicBezTo>
                  <a:pt x="932900" y="831477"/>
                  <a:pt x="984420" y="824463"/>
                  <a:pt x="1035784" y="816824"/>
                </a:cubicBezTo>
                <a:cubicBezTo>
                  <a:pt x="1142800" y="800924"/>
                  <a:pt x="1142255" y="801080"/>
                  <a:pt x="1135707" y="693206"/>
                </a:cubicBezTo>
                <a:cubicBezTo>
                  <a:pt x="1134304" y="670135"/>
                  <a:pt x="1125964" y="660392"/>
                  <a:pt x="1102893" y="660938"/>
                </a:cubicBezTo>
                <a:cubicBezTo>
                  <a:pt x="1067819" y="661795"/>
                  <a:pt x="1032745" y="661172"/>
                  <a:pt x="997670" y="661172"/>
                </a:cubicBezTo>
                <a:close/>
                <a:moveTo>
                  <a:pt x="1135473" y="303492"/>
                </a:moveTo>
                <a:cubicBezTo>
                  <a:pt x="1130251" y="280187"/>
                  <a:pt x="1149893" y="244800"/>
                  <a:pt x="1108973" y="230225"/>
                </a:cubicBezTo>
                <a:cubicBezTo>
                  <a:pt x="1032199" y="202867"/>
                  <a:pt x="955347" y="175587"/>
                  <a:pt x="878651" y="147917"/>
                </a:cubicBezTo>
                <a:cubicBezTo>
                  <a:pt x="854957" y="139344"/>
                  <a:pt x="848331" y="149944"/>
                  <a:pt x="848565" y="171534"/>
                </a:cubicBezTo>
                <a:cubicBezTo>
                  <a:pt x="848955" y="207778"/>
                  <a:pt x="849501" y="244021"/>
                  <a:pt x="848331" y="280265"/>
                </a:cubicBezTo>
                <a:cubicBezTo>
                  <a:pt x="847396" y="306921"/>
                  <a:pt x="858308" y="320249"/>
                  <a:pt x="884653" y="325705"/>
                </a:cubicBezTo>
                <a:cubicBezTo>
                  <a:pt x="944201" y="338176"/>
                  <a:pt x="1003204" y="352751"/>
                  <a:pt x="1062519" y="366391"/>
                </a:cubicBezTo>
                <a:cubicBezTo>
                  <a:pt x="1111155" y="377615"/>
                  <a:pt x="1135473" y="356625"/>
                  <a:pt x="1135473" y="303414"/>
                </a:cubicBezTo>
                <a:close/>
                <a:moveTo>
                  <a:pt x="1030718" y="589932"/>
                </a:moveTo>
                <a:cubicBezTo>
                  <a:pt x="1141709" y="590711"/>
                  <a:pt x="1141007" y="590789"/>
                  <a:pt x="1135863" y="482371"/>
                </a:cubicBezTo>
                <a:cubicBezTo>
                  <a:pt x="1134694" y="458131"/>
                  <a:pt x="1124717" y="447686"/>
                  <a:pt x="1101958" y="444023"/>
                </a:cubicBezTo>
                <a:cubicBezTo>
                  <a:pt x="1029159" y="432175"/>
                  <a:pt x="956438" y="419782"/>
                  <a:pt x="883873" y="406922"/>
                </a:cubicBezTo>
                <a:cubicBezTo>
                  <a:pt x="857763" y="402245"/>
                  <a:pt x="848176" y="413235"/>
                  <a:pt x="848565" y="438177"/>
                </a:cubicBezTo>
                <a:cubicBezTo>
                  <a:pt x="849189" y="474421"/>
                  <a:pt x="849345" y="510664"/>
                  <a:pt x="848565" y="546907"/>
                </a:cubicBezTo>
                <a:cubicBezTo>
                  <a:pt x="848020" y="571771"/>
                  <a:pt x="859166" y="581202"/>
                  <a:pt x="883484" y="582060"/>
                </a:cubicBezTo>
                <a:cubicBezTo>
                  <a:pt x="932588" y="583697"/>
                  <a:pt x="981692" y="587282"/>
                  <a:pt x="1030796" y="590010"/>
                </a:cubicBezTo>
                <a:close/>
                <a:moveTo>
                  <a:pt x="724636" y="757587"/>
                </a:moveTo>
                <a:lnTo>
                  <a:pt x="724480" y="757587"/>
                </a:lnTo>
                <a:cubicBezTo>
                  <a:pt x="724480" y="740830"/>
                  <a:pt x="723467" y="723994"/>
                  <a:pt x="724714" y="707314"/>
                </a:cubicBezTo>
                <a:cubicBezTo>
                  <a:pt x="726974" y="677462"/>
                  <a:pt x="712555" y="664523"/>
                  <a:pt x="684184" y="663900"/>
                </a:cubicBezTo>
                <a:cubicBezTo>
                  <a:pt x="671323" y="663666"/>
                  <a:pt x="658384" y="663588"/>
                  <a:pt x="645524" y="662965"/>
                </a:cubicBezTo>
                <a:cubicBezTo>
                  <a:pt x="624479" y="661951"/>
                  <a:pt x="614658" y="671694"/>
                  <a:pt x="614658" y="692817"/>
                </a:cubicBezTo>
                <a:cubicBezTo>
                  <a:pt x="614658" y="726332"/>
                  <a:pt x="616061" y="760082"/>
                  <a:pt x="613255" y="793363"/>
                </a:cubicBezTo>
                <a:cubicBezTo>
                  <a:pt x="610995" y="820332"/>
                  <a:pt x="622531" y="829373"/>
                  <a:pt x="646849" y="834205"/>
                </a:cubicBezTo>
                <a:cubicBezTo>
                  <a:pt x="724636" y="849560"/>
                  <a:pt x="724480" y="850339"/>
                  <a:pt x="724558" y="773098"/>
                </a:cubicBezTo>
                <a:cubicBezTo>
                  <a:pt x="724558" y="767954"/>
                  <a:pt x="724558" y="762810"/>
                  <a:pt x="724558" y="757587"/>
                </a:cubicBezTo>
                <a:close/>
                <a:moveTo>
                  <a:pt x="724636" y="227731"/>
                </a:moveTo>
                <a:cubicBezTo>
                  <a:pt x="724636" y="222509"/>
                  <a:pt x="724636" y="217365"/>
                  <a:pt x="724636" y="212142"/>
                </a:cubicBezTo>
                <a:cubicBezTo>
                  <a:pt x="724636" y="160700"/>
                  <a:pt x="700499" y="144410"/>
                  <a:pt x="652227" y="163272"/>
                </a:cubicBezTo>
                <a:cubicBezTo>
                  <a:pt x="635313" y="169897"/>
                  <a:pt x="615750" y="174106"/>
                  <a:pt x="615360" y="197489"/>
                </a:cubicBezTo>
                <a:cubicBezTo>
                  <a:pt x="614736" y="236383"/>
                  <a:pt x="614736" y="275354"/>
                  <a:pt x="615048" y="314248"/>
                </a:cubicBezTo>
                <a:cubicBezTo>
                  <a:pt x="615204" y="332408"/>
                  <a:pt x="624869" y="338332"/>
                  <a:pt x="643186" y="336383"/>
                </a:cubicBezTo>
                <a:cubicBezTo>
                  <a:pt x="717076" y="328745"/>
                  <a:pt x="724636" y="320951"/>
                  <a:pt x="724558" y="247061"/>
                </a:cubicBezTo>
                <a:cubicBezTo>
                  <a:pt x="724558" y="240592"/>
                  <a:pt x="724558" y="234044"/>
                  <a:pt x="724558" y="227575"/>
                </a:cubicBezTo>
                <a:close/>
                <a:moveTo>
                  <a:pt x="724636" y="496011"/>
                </a:moveTo>
                <a:cubicBezTo>
                  <a:pt x="724636" y="483072"/>
                  <a:pt x="724636" y="470134"/>
                  <a:pt x="724636" y="457273"/>
                </a:cubicBezTo>
                <a:cubicBezTo>
                  <a:pt x="724402" y="402869"/>
                  <a:pt x="723389" y="402089"/>
                  <a:pt x="670076" y="411053"/>
                </a:cubicBezTo>
                <a:cubicBezTo>
                  <a:pt x="665010" y="411910"/>
                  <a:pt x="659865" y="412768"/>
                  <a:pt x="654721" y="413079"/>
                </a:cubicBezTo>
                <a:cubicBezTo>
                  <a:pt x="626584" y="414794"/>
                  <a:pt x="612866" y="428278"/>
                  <a:pt x="614269" y="457819"/>
                </a:cubicBezTo>
                <a:cubicBezTo>
                  <a:pt x="615750" y="488762"/>
                  <a:pt x="615282" y="519861"/>
                  <a:pt x="614425" y="550883"/>
                </a:cubicBezTo>
                <a:cubicBezTo>
                  <a:pt x="613801" y="574577"/>
                  <a:pt x="619881" y="586347"/>
                  <a:pt x="647628" y="583930"/>
                </a:cubicBezTo>
                <a:cubicBezTo>
                  <a:pt x="726818" y="577071"/>
                  <a:pt x="725026" y="594609"/>
                  <a:pt x="724714" y="503805"/>
                </a:cubicBezTo>
                <a:cubicBezTo>
                  <a:pt x="724714" y="501233"/>
                  <a:pt x="724714" y="498661"/>
                  <a:pt x="724714" y="496089"/>
                </a:cubicBezTo>
                <a:close/>
                <a:moveTo>
                  <a:pt x="521127" y="741219"/>
                </a:moveTo>
                <a:cubicBezTo>
                  <a:pt x="521127" y="741219"/>
                  <a:pt x="520737" y="741219"/>
                  <a:pt x="520581" y="741219"/>
                </a:cubicBezTo>
                <a:cubicBezTo>
                  <a:pt x="520581" y="723059"/>
                  <a:pt x="520893" y="704976"/>
                  <a:pt x="520503" y="686815"/>
                </a:cubicBezTo>
                <a:cubicBezTo>
                  <a:pt x="520192" y="673955"/>
                  <a:pt x="514891" y="665692"/>
                  <a:pt x="500862" y="662185"/>
                </a:cubicBezTo>
                <a:cubicBezTo>
                  <a:pt x="455733" y="650883"/>
                  <a:pt x="437962" y="663588"/>
                  <a:pt x="437650" y="709185"/>
                </a:cubicBezTo>
                <a:cubicBezTo>
                  <a:pt x="437572" y="727345"/>
                  <a:pt x="439598" y="745740"/>
                  <a:pt x="437260" y="763589"/>
                </a:cubicBezTo>
                <a:cubicBezTo>
                  <a:pt x="431103" y="810666"/>
                  <a:pt x="466021" y="809108"/>
                  <a:pt x="494470" y="811446"/>
                </a:cubicBezTo>
                <a:cubicBezTo>
                  <a:pt x="532740" y="814564"/>
                  <a:pt x="517697" y="783309"/>
                  <a:pt x="520971" y="764602"/>
                </a:cubicBezTo>
                <a:cubicBezTo>
                  <a:pt x="522296" y="757042"/>
                  <a:pt x="521205" y="749092"/>
                  <a:pt x="521205" y="741297"/>
                </a:cubicBezTo>
                <a:close/>
                <a:moveTo>
                  <a:pt x="520971" y="289228"/>
                </a:moveTo>
                <a:cubicBezTo>
                  <a:pt x="521127" y="208011"/>
                  <a:pt x="515047" y="202633"/>
                  <a:pt x="458694" y="232408"/>
                </a:cubicBezTo>
                <a:cubicBezTo>
                  <a:pt x="444353" y="239968"/>
                  <a:pt x="437572" y="249945"/>
                  <a:pt x="437728" y="265923"/>
                </a:cubicBezTo>
                <a:cubicBezTo>
                  <a:pt x="438040" y="294294"/>
                  <a:pt x="437572" y="322588"/>
                  <a:pt x="437806" y="350959"/>
                </a:cubicBezTo>
                <a:cubicBezTo>
                  <a:pt x="437806" y="361325"/>
                  <a:pt x="438195" y="371692"/>
                  <a:pt x="450510" y="376446"/>
                </a:cubicBezTo>
                <a:cubicBezTo>
                  <a:pt x="477401" y="386891"/>
                  <a:pt x="519334" y="360624"/>
                  <a:pt x="520815" y="331785"/>
                </a:cubicBezTo>
                <a:cubicBezTo>
                  <a:pt x="521517" y="317677"/>
                  <a:pt x="520971" y="303414"/>
                  <a:pt x="520971" y="289306"/>
                </a:cubicBezTo>
                <a:close/>
                <a:moveTo>
                  <a:pt x="521049" y="515730"/>
                </a:moveTo>
                <a:cubicBezTo>
                  <a:pt x="521049" y="515730"/>
                  <a:pt x="520815" y="515730"/>
                  <a:pt x="520659" y="515730"/>
                </a:cubicBezTo>
                <a:cubicBezTo>
                  <a:pt x="520659" y="497647"/>
                  <a:pt x="520893" y="479643"/>
                  <a:pt x="520659" y="461560"/>
                </a:cubicBezTo>
                <a:cubicBezTo>
                  <a:pt x="520425" y="448777"/>
                  <a:pt x="516216" y="435994"/>
                  <a:pt x="500940" y="439892"/>
                </a:cubicBezTo>
                <a:cubicBezTo>
                  <a:pt x="479817" y="445270"/>
                  <a:pt x="445834" y="434903"/>
                  <a:pt x="441157" y="463275"/>
                </a:cubicBezTo>
                <a:cubicBezTo>
                  <a:pt x="434610" y="502870"/>
                  <a:pt x="429700" y="544803"/>
                  <a:pt x="445912" y="584476"/>
                </a:cubicBezTo>
                <a:cubicBezTo>
                  <a:pt x="446925" y="586970"/>
                  <a:pt x="452537" y="587828"/>
                  <a:pt x="456200" y="588997"/>
                </a:cubicBezTo>
                <a:cubicBezTo>
                  <a:pt x="497510" y="601779"/>
                  <a:pt x="520425" y="585411"/>
                  <a:pt x="521127" y="542776"/>
                </a:cubicBezTo>
                <a:cubicBezTo>
                  <a:pt x="521283" y="533735"/>
                  <a:pt x="521127" y="524694"/>
                  <a:pt x="521127" y="515730"/>
                </a:cubicBezTo>
                <a:close/>
                <a:moveTo>
                  <a:pt x="249729" y="542387"/>
                </a:moveTo>
                <a:cubicBezTo>
                  <a:pt x="249729" y="542387"/>
                  <a:pt x="249729" y="542855"/>
                  <a:pt x="249807" y="543088"/>
                </a:cubicBezTo>
                <a:cubicBezTo>
                  <a:pt x="280595" y="539893"/>
                  <a:pt x="311382" y="535606"/>
                  <a:pt x="342326" y="533813"/>
                </a:cubicBezTo>
                <a:cubicBezTo>
                  <a:pt x="370385" y="532098"/>
                  <a:pt x="371009" y="514172"/>
                  <a:pt x="371009" y="493283"/>
                </a:cubicBezTo>
                <a:cubicBezTo>
                  <a:pt x="371009" y="470134"/>
                  <a:pt x="358226" y="463898"/>
                  <a:pt x="338351" y="466938"/>
                </a:cubicBezTo>
                <a:cubicBezTo>
                  <a:pt x="298755" y="472940"/>
                  <a:pt x="259160" y="478707"/>
                  <a:pt x="219877" y="486268"/>
                </a:cubicBezTo>
                <a:cubicBezTo>
                  <a:pt x="198755" y="490321"/>
                  <a:pt x="196105" y="506533"/>
                  <a:pt x="199534" y="525473"/>
                </a:cubicBezTo>
                <a:cubicBezTo>
                  <a:pt x="202886" y="544335"/>
                  <a:pt x="214187" y="547687"/>
                  <a:pt x="230555" y="544491"/>
                </a:cubicBezTo>
                <a:cubicBezTo>
                  <a:pt x="236869" y="543244"/>
                  <a:pt x="243416" y="543088"/>
                  <a:pt x="249807" y="542465"/>
                </a:cubicBezTo>
                <a:close/>
                <a:moveTo>
                  <a:pt x="228295" y="712224"/>
                </a:moveTo>
                <a:cubicBezTo>
                  <a:pt x="214811" y="709497"/>
                  <a:pt x="203119" y="713004"/>
                  <a:pt x="202028" y="732802"/>
                </a:cubicBezTo>
                <a:cubicBezTo>
                  <a:pt x="200859" y="752521"/>
                  <a:pt x="203665" y="769824"/>
                  <a:pt x="227438" y="773410"/>
                </a:cubicBezTo>
                <a:cubicBezTo>
                  <a:pt x="263213" y="778788"/>
                  <a:pt x="299067" y="783620"/>
                  <a:pt x="334921" y="788609"/>
                </a:cubicBezTo>
                <a:cubicBezTo>
                  <a:pt x="352380" y="791103"/>
                  <a:pt x="370151" y="793831"/>
                  <a:pt x="370619" y="767642"/>
                </a:cubicBezTo>
                <a:cubicBezTo>
                  <a:pt x="371009" y="747065"/>
                  <a:pt x="375218" y="724773"/>
                  <a:pt x="343339" y="722669"/>
                </a:cubicBezTo>
                <a:cubicBezTo>
                  <a:pt x="306004" y="720175"/>
                  <a:pt x="268747" y="715966"/>
                  <a:pt x="228295" y="712147"/>
                </a:cubicBezTo>
                <a:close/>
                <a:moveTo>
                  <a:pt x="285895" y="658756"/>
                </a:moveTo>
                <a:lnTo>
                  <a:pt x="285895" y="659925"/>
                </a:lnTo>
                <a:cubicBezTo>
                  <a:pt x="304056" y="659925"/>
                  <a:pt x="322216" y="659379"/>
                  <a:pt x="340377" y="660081"/>
                </a:cubicBezTo>
                <a:cubicBezTo>
                  <a:pt x="364773" y="661016"/>
                  <a:pt x="371320" y="648078"/>
                  <a:pt x="371164" y="626098"/>
                </a:cubicBezTo>
                <a:cubicBezTo>
                  <a:pt x="371009" y="603962"/>
                  <a:pt x="363916" y="591257"/>
                  <a:pt x="339598" y="592894"/>
                </a:cubicBezTo>
                <a:cubicBezTo>
                  <a:pt x="303354" y="595310"/>
                  <a:pt x="267111" y="597726"/>
                  <a:pt x="230867" y="599129"/>
                </a:cubicBezTo>
                <a:cubicBezTo>
                  <a:pt x="209199" y="599909"/>
                  <a:pt x="201093" y="610665"/>
                  <a:pt x="201716" y="631242"/>
                </a:cubicBezTo>
                <a:cubicBezTo>
                  <a:pt x="202262" y="651117"/>
                  <a:pt x="212706" y="658911"/>
                  <a:pt x="231413" y="658756"/>
                </a:cubicBezTo>
                <a:cubicBezTo>
                  <a:pt x="249573" y="658600"/>
                  <a:pt x="267734" y="658756"/>
                  <a:pt x="285895" y="658756"/>
                </a:cubicBezTo>
                <a:close/>
                <a:moveTo>
                  <a:pt x="1202271" y="530617"/>
                </a:moveTo>
                <a:cubicBezTo>
                  <a:pt x="1202271" y="530617"/>
                  <a:pt x="1202349" y="530617"/>
                  <a:pt x="1202426" y="530617"/>
                </a:cubicBezTo>
                <a:cubicBezTo>
                  <a:pt x="1202426" y="543478"/>
                  <a:pt x="1202816" y="556417"/>
                  <a:pt x="1202349" y="569277"/>
                </a:cubicBezTo>
                <a:cubicBezTo>
                  <a:pt x="1201491" y="592582"/>
                  <a:pt x="1215989" y="596635"/>
                  <a:pt x="1234929" y="596947"/>
                </a:cubicBezTo>
                <a:cubicBezTo>
                  <a:pt x="1253947" y="597259"/>
                  <a:pt x="1268444" y="593439"/>
                  <a:pt x="1268288" y="570212"/>
                </a:cubicBezTo>
                <a:cubicBezTo>
                  <a:pt x="1268132" y="545738"/>
                  <a:pt x="1268288" y="521264"/>
                  <a:pt x="1268288" y="496790"/>
                </a:cubicBezTo>
                <a:cubicBezTo>
                  <a:pt x="1268288" y="469120"/>
                  <a:pt x="1248725" y="467484"/>
                  <a:pt x="1228459" y="466470"/>
                </a:cubicBezTo>
                <a:cubicBezTo>
                  <a:pt x="1203907" y="465223"/>
                  <a:pt x="1202193" y="481591"/>
                  <a:pt x="1202349" y="499752"/>
                </a:cubicBezTo>
                <a:cubicBezTo>
                  <a:pt x="1202504" y="510040"/>
                  <a:pt x="1202349" y="520407"/>
                  <a:pt x="1202349" y="530695"/>
                </a:cubicBezTo>
                <a:close/>
                <a:moveTo>
                  <a:pt x="1202037" y="727190"/>
                </a:moveTo>
                <a:lnTo>
                  <a:pt x="1201803" y="727190"/>
                </a:lnTo>
                <a:cubicBezTo>
                  <a:pt x="1201803" y="733659"/>
                  <a:pt x="1201257" y="740206"/>
                  <a:pt x="1201881" y="746675"/>
                </a:cubicBezTo>
                <a:cubicBezTo>
                  <a:pt x="1203829" y="765460"/>
                  <a:pt x="1193463" y="791571"/>
                  <a:pt x="1228927" y="790401"/>
                </a:cubicBezTo>
                <a:cubicBezTo>
                  <a:pt x="1258390" y="789388"/>
                  <a:pt x="1270860" y="775436"/>
                  <a:pt x="1268678" y="745974"/>
                </a:cubicBezTo>
                <a:cubicBezTo>
                  <a:pt x="1267275" y="726566"/>
                  <a:pt x="1268210" y="707002"/>
                  <a:pt x="1268366" y="687595"/>
                </a:cubicBezTo>
                <a:cubicBezTo>
                  <a:pt x="1268522" y="669668"/>
                  <a:pt x="1264313" y="656729"/>
                  <a:pt x="1242099" y="658989"/>
                </a:cubicBezTo>
                <a:cubicBezTo>
                  <a:pt x="1222614" y="660938"/>
                  <a:pt x="1201024" y="658756"/>
                  <a:pt x="1201881" y="688374"/>
                </a:cubicBezTo>
                <a:cubicBezTo>
                  <a:pt x="1202271" y="701312"/>
                  <a:pt x="1201881" y="714329"/>
                  <a:pt x="1201881" y="727345"/>
                </a:cubicBezTo>
                <a:close/>
                <a:moveTo>
                  <a:pt x="1374914" y="551350"/>
                </a:moveTo>
                <a:cubicBezTo>
                  <a:pt x="1374914" y="534748"/>
                  <a:pt x="1375694" y="523135"/>
                  <a:pt x="1374758" y="511599"/>
                </a:cubicBezTo>
                <a:cubicBezTo>
                  <a:pt x="1372810" y="487125"/>
                  <a:pt x="1349661" y="477304"/>
                  <a:pt x="1336488" y="485644"/>
                </a:cubicBezTo>
                <a:cubicBezTo>
                  <a:pt x="1300011" y="508793"/>
                  <a:pt x="1324641" y="548310"/>
                  <a:pt x="1320744" y="580501"/>
                </a:cubicBezTo>
                <a:cubicBezTo>
                  <a:pt x="1318172" y="601156"/>
                  <a:pt x="1336800" y="605520"/>
                  <a:pt x="1353246" y="602637"/>
                </a:cubicBezTo>
                <a:cubicBezTo>
                  <a:pt x="1390191" y="596323"/>
                  <a:pt x="1369770" y="565926"/>
                  <a:pt x="1374914" y="551350"/>
                </a:cubicBezTo>
                <a:close/>
                <a:moveTo>
                  <a:pt x="1375226" y="717213"/>
                </a:moveTo>
                <a:lnTo>
                  <a:pt x="1375694" y="717213"/>
                </a:lnTo>
                <a:cubicBezTo>
                  <a:pt x="1375694" y="706846"/>
                  <a:pt x="1375382" y="696480"/>
                  <a:pt x="1375694" y="686114"/>
                </a:cubicBezTo>
                <a:cubicBezTo>
                  <a:pt x="1376317" y="665770"/>
                  <a:pt x="1368991" y="654469"/>
                  <a:pt x="1346387" y="655014"/>
                </a:cubicBezTo>
                <a:cubicBezTo>
                  <a:pt x="1325732" y="655560"/>
                  <a:pt x="1319263" y="666394"/>
                  <a:pt x="1319497" y="684711"/>
                </a:cubicBezTo>
                <a:cubicBezTo>
                  <a:pt x="1319731" y="705443"/>
                  <a:pt x="1319341" y="726176"/>
                  <a:pt x="1319964" y="746909"/>
                </a:cubicBezTo>
                <a:cubicBezTo>
                  <a:pt x="1320432" y="760705"/>
                  <a:pt x="1324095" y="773722"/>
                  <a:pt x="1341477" y="773410"/>
                </a:cubicBezTo>
                <a:cubicBezTo>
                  <a:pt x="1358001" y="773098"/>
                  <a:pt x="1372888" y="768110"/>
                  <a:pt x="1374992" y="748312"/>
                </a:cubicBezTo>
                <a:cubicBezTo>
                  <a:pt x="1376084" y="738024"/>
                  <a:pt x="1375148" y="727579"/>
                  <a:pt x="1375148" y="717213"/>
                </a:cubicBezTo>
                <a:close/>
                <a:moveTo>
                  <a:pt x="1474292" y="653767"/>
                </a:moveTo>
                <a:cubicBezTo>
                  <a:pt x="1474292" y="653767"/>
                  <a:pt x="1474292" y="653378"/>
                  <a:pt x="1474292" y="653144"/>
                </a:cubicBezTo>
                <a:cubicBezTo>
                  <a:pt x="1461353" y="653767"/>
                  <a:pt x="1448259" y="653689"/>
                  <a:pt x="1435398" y="655248"/>
                </a:cubicBezTo>
                <a:cubicBezTo>
                  <a:pt x="1420823" y="656963"/>
                  <a:pt x="1417315" y="668265"/>
                  <a:pt x="1416458" y="680736"/>
                </a:cubicBezTo>
                <a:cubicBezTo>
                  <a:pt x="1415523" y="694220"/>
                  <a:pt x="1420589" y="704586"/>
                  <a:pt x="1435008" y="705521"/>
                </a:cubicBezTo>
                <a:cubicBezTo>
                  <a:pt x="1459638" y="707080"/>
                  <a:pt x="1484424" y="707080"/>
                  <a:pt x="1508431" y="700377"/>
                </a:cubicBezTo>
                <a:cubicBezTo>
                  <a:pt x="1521525" y="696714"/>
                  <a:pt x="1526981" y="686893"/>
                  <a:pt x="1525734" y="673565"/>
                </a:cubicBezTo>
                <a:cubicBezTo>
                  <a:pt x="1524409" y="658911"/>
                  <a:pt x="1514432" y="654235"/>
                  <a:pt x="1501494" y="653845"/>
                </a:cubicBezTo>
                <a:cubicBezTo>
                  <a:pt x="1492452" y="653533"/>
                  <a:pt x="1483333" y="653845"/>
                  <a:pt x="1474214" y="653845"/>
                </a:cubicBezTo>
                <a:close/>
                <a:moveTo>
                  <a:pt x="1440542" y="810666"/>
                </a:moveTo>
                <a:cubicBezTo>
                  <a:pt x="1463224" y="805211"/>
                  <a:pt x="1486061" y="800534"/>
                  <a:pt x="1508431" y="794143"/>
                </a:cubicBezTo>
                <a:cubicBezTo>
                  <a:pt x="1523084" y="789934"/>
                  <a:pt x="1528306" y="778320"/>
                  <a:pt x="1525344" y="763589"/>
                </a:cubicBezTo>
                <a:cubicBezTo>
                  <a:pt x="1522305" y="748546"/>
                  <a:pt x="1510535" y="746520"/>
                  <a:pt x="1498376" y="747922"/>
                </a:cubicBezTo>
                <a:cubicBezTo>
                  <a:pt x="1477799" y="750339"/>
                  <a:pt x="1457144" y="752833"/>
                  <a:pt x="1436957" y="757432"/>
                </a:cubicBezTo>
                <a:cubicBezTo>
                  <a:pt x="1417081" y="761952"/>
                  <a:pt x="1417004" y="778866"/>
                  <a:pt x="1418406" y="794922"/>
                </a:cubicBezTo>
                <a:cubicBezTo>
                  <a:pt x="1419576" y="808172"/>
                  <a:pt x="1427838" y="812381"/>
                  <a:pt x="1440542" y="810744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4" name="Forma libre: forma 83">
            <a:extLst>
              <a:ext uri="{FF2B5EF4-FFF2-40B4-BE49-F238E27FC236}">
                <a16:creationId xmlns:a16="http://schemas.microsoft.com/office/drawing/2014/main" id="{12B150F3-5974-4142-9381-D70A102658F5}"/>
              </a:ext>
            </a:extLst>
          </p:cNvPr>
          <p:cNvSpPr/>
          <p:nvPr/>
        </p:nvSpPr>
        <p:spPr>
          <a:xfrm>
            <a:off x="8434761" y="3445377"/>
            <a:ext cx="1346912" cy="1413271"/>
          </a:xfrm>
          <a:custGeom>
            <a:avLst/>
            <a:gdLst>
              <a:gd name="connsiteX0" fmla="*/ 671741 w 1346912"/>
              <a:gd name="connsiteY0" fmla="*/ 1412644 h 1413271"/>
              <a:gd name="connsiteX1" fmla="*/ 52561 w 1346912"/>
              <a:gd name="connsiteY1" fmla="*/ 1412644 h 1413271"/>
              <a:gd name="connsiteX2" fmla="*/ 729 w 1346912"/>
              <a:gd name="connsiteY2" fmla="*/ 1360032 h 1413271"/>
              <a:gd name="connsiteX3" fmla="*/ 28 w 1346912"/>
              <a:gd name="connsiteY3" fmla="*/ 1075774 h 1413271"/>
              <a:gd name="connsiteX4" fmla="*/ 44144 w 1346912"/>
              <a:gd name="connsiteY4" fmla="*/ 1015914 h 1413271"/>
              <a:gd name="connsiteX5" fmla="*/ 288183 w 1346912"/>
              <a:gd name="connsiteY5" fmla="*/ 949195 h 1413271"/>
              <a:gd name="connsiteX6" fmla="*/ 331909 w 1346912"/>
              <a:gd name="connsiteY6" fmla="*/ 893154 h 1413271"/>
              <a:gd name="connsiteX7" fmla="*/ 330506 w 1346912"/>
              <a:gd name="connsiteY7" fmla="*/ 406400 h 1413271"/>
              <a:gd name="connsiteX8" fmla="*/ 374466 w 1346912"/>
              <a:gd name="connsiteY8" fmla="*/ 328769 h 1413271"/>
              <a:gd name="connsiteX9" fmla="*/ 613985 w 1346912"/>
              <a:gd name="connsiteY9" fmla="*/ 183873 h 1413271"/>
              <a:gd name="connsiteX10" fmla="*/ 633393 w 1346912"/>
              <a:gd name="connsiteY10" fmla="*/ 144823 h 1413271"/>
              <a:gd name="connsiteX11" fmla="*/ 633393 w 1346912"/>
              <a:gd name="connsiteY11" fmla="*/ 35781 h 1413271"/>
              <a:gd name="connsiteX12" fmla="*/ 672676 w 1346912"/>
              <a:gd name="connsiteY12" fmla="*/ 5 h 1413271"/>
              <a:gd name="connsiteX13" fmla="*/ 712349 w 1346912"/>
              <a:gd name="connsiteY13" fmla="*/ 35080 h 1413271"/>
              <a:gd name="connsiteX14" fmla="*/ 711881 w 1346912"/>
              <a:gd name="connsiteY14" fmla="*/ 120661 h 1413271"/>
              <a:gd name="connsiteX15" fmla="*/ 751476 w 1346912"/>
              <a:gd name="connsiteY15" fmla="*/ 193927 h 1413271"/>
              <a:gd name="connsiteX16" fmla="*/ 972679 w 1346912"/>
              <a:gd name="connsiteY16" fmla="*/ 339369 h 1413271"/>
              <a:gd name="connsiteX17" fmla="*/ 1012195 w 1346912"/>
              <a:gd name="connsiteY17" fmla="*/ 412168 h 1413271"/>
              <a:gd name="connsiteX18" fmla="*/ 1010637 w 1346912"/>
              <a:gd name="connsiteY18" fmla="*/ 891127 h 1413271"/>
              <a:gd name="connsiteX19" fmla="*/ 1055766 w 1346912"/>
              <a:gd name="connsiteY19" fmla="*/ 950754 h 1413271"/>
              <a:gd name="connsiteX20" fmla="*/ 1311808 w 1346912"/>
              <a:gd name="connsiteY20" fmla="*/ 1031892 h 1413271"/>
              <a:gd name="connsiteX21" fmla="*/ 1346649 w 1346912"/>
              <a:gd name="connsiteY21" fmla="*/ 1079126 h 1413271"/>
              <a:gd name="connsiteX22" fmla="*/ 1346883 w 1346912"/>
              <a:gd name="connsiteY22" fmla="*/ 1367281 h 1413271"/>
              <a:gd name="connsiteX23" fmla="*/ 1298714 w 1346912"/>
              <a:gd name="connsiteY23" fmla="*/ 1413268 h 1413271"/>
              <a:gd name="connsiteX24" fmla="*/ 671741 w 1346912"/>
              <a:gd name="connsiteY24" fmla="*/ 1412722 h 1413271"/>
              <a:gd name="connsiteX25" fmla="*/ 633782 w 1346912"/>
              <a:gd name="connsiteY25" fmla="*/ 812717 h 1413271"/>
              <a:gd name="connsiteX26" fmla="*/ 634328 w 1346912"/>
              <a:gd name="connsiteY26" fmla="*/ 812717 h 1413271"/>
              <a:gd name="connsiteX27" fmla="*/ 634328 w 1346912"/>
              <a:gd name="connsiteY27" fmla="*/ 345682 h 1413271"/>
              <a:gd name="connsiteX28" fmla="*/ 583431 w 1346912"/>
              <a:gd name="connsiteY28" fmla="*/ 314116 h 1413271"/>
              <a:gd name="connsiteX29" fmla="*/ 439003 w 1346912"/>
              <a:gd name="connsiteY29" fmla="*/ 398450 h 1413271"/>
              <a:gd name="connsiteX30" fmla="*/ 410554 w 1346912"/>
              <a:gd name="connsiteY30" fmla="*/ 444670 h 1413271"/>
              <a:gd name="connsiteX31" fmla="*/ 410554 w 1346912"/>
              <a:gd name="connsiteY31" fmla="*/ 1296976 h 1413271"/>
              <a:gd name="connsiteX32" fmla="*/ 449759 w 1346912"/>
              <a:gd name="connsiteY32" fmla="*/ 1335948 h 1413271"/>
              <a:gd name="connsiteX33" fmla="*/ 585769 w 1346912"/>
              <a:gd name="connsiteY33" fmla="*/ 1333220 h 1413271"/>
              <a:gd name="connsiteX34" fmla="*/ 634484 w 1346912"/>
              <a:gd name="connsiteY34" fmla="*/ 1283570 h 1413271"/>
              <a:gd name="connsiteX35" fmla="*/ 633860 w 1346912"/>
              <a:gd name="connsiteY35" fmla="*/ 812639 h 1413271"/>
              <a:gd name="connsiteX36" fmla="*/ 967067 w 1346912"/>
              <a:gd name="connsiteY36" fmla="*/ 1127450 h 1413271"/>
              <a:gd name="connsiteX37" fmla="*/ 939007 w 1346912"/>
              <a:gd name="connsiteY37" fmla="*/ 1073124 h 1413271"/>
              <a:gd name="connsiteX38" fmla="*/ 761141 w 1346912"/>
              <a:gd name="connsiteY38" fmla="*/ 955664 h 1413271"/>
              <a:gd name="connsiteX39" fmla="*/ 719753 w 1346912"/>
              <a:gd name="connsiteY39" fmla="*/ 938750 h 1413271"/>
              <a:gd name="connsiteX40" fmla="*/ 723261 w 1346912"/>
              <a:gd name="connsiteY40" fmla="*/ 1004145 h 1413271"/>
              <a:gd name="connsiteX41" fmla="*/ 747034 w 1346912"/>
              <a:gd name="connsiteY41" fmla="*/ 1023630 h 1413271"/>
              <a:gd name="connsiteX42" fmla="*/ 930823 w 1346912"/>
              <a:gd name="connsiteY42" fmla="*/ 1146157 h 1413271"/>
              <a:gd name="connsiteX43" fmla="*/ 961143 w 1346912"/>
              <a:gd name="connsiteY43" fmla="*/ 1158940 h 1413271"/>
              <a:gd name="connsiteX44" fmla="*/ 967144 w 1346912"/>
              <a:gd name="connsiteY44" fmla="*/ 1127450 h 1413271"/>
              <a:gd name="connsiteX45" fmla="*/ 967612 w 1346912"/>
              <a:gd name="connsiteY45" fmla="*/ 462909 h 1413271"/>
              <a:gd name="connsiteX46" fmla="*/ 939553 w 1346912"/>
              <a:gd name="connsiteY46" fmla="*/ 408193 h 1413271"/>
              <a:gd name="connsiteX47" fmla="*/ 761375 w 1346912"/>
              <a:gd name="connsiteY47" fmla="*/ 290888 h 1413271"/>
              <a:gd name="connsiteX48" fmla="*/ 718351 w 1346912"/>
              <a:gd name="connsiteY48" fmla="*/ 273196 h 1413271"/>
              <a:gd name="connsiteX49" fmla="*/ 728483 w 1346912"/>
              <a:gd name="connsiteY49" fmla="*/ 344513 h 1413271"/>
              <a:gd name="connsiteX50" fmla="*/ 756698 w 1346912"/>
              <a:gd name="connsiteY50" fmla="*/ 364934 h 1413271"/>
              <a:gd name="connsiteX51" fmla="*/ 934330 w 1346912"/>
              <a:gd name="connsiteY51" fmla="*/ 483096 h 1413271"/>
              <a:gd name="connsiteX52" fmla="*/ 961299 w 1346912"/>
              <a:gd name="connsiteY52" fmla="*/ 494632 h 1413271"/>
              <a:gd name="connsiteX53" fmla="*/ 967612 w 1346912"/>
              <a:gd name="connsiteY53" fmla="*/ 462909 h 1413271"/>
              <a:gd name="connsiteX54" fmla="*/ 967612 w 1346912"/>
              <a:gd name="connsiteY54" fmla="*/ 628460 h 1413271"/>
              <a:gd name="connsiteX55" fmla="*/ 938695 w 1346912"/>
              <a:gd name="connsiteY55" fmla="*/ 574367 h 1413271"/>
              <a:gd name="connsiteX56" fmla="*/ 760440 w 1346912"/>
              <a:gd name="connsiteY56" fmla="*/ 456439 h 1413271"/>
              <a:gd name="connsiteX57" fmla="*/ 721156 w 1346912"/>
              <a:gd name="connsiteY57" fmla="*/ 438434 h 1413271"/>
              <a:gd name="connsiteX58" fmla="*/ 716636 w 1346912"/>
              <a:gd name="connsiteY58" fmla="*/ 493228 h 1413271"/>
              <a:gd name="connsiteX59" fmla="*/ 741655 w 1346912"/>
              <a:gd name="connsiteY59" fmla="*/ 521522 h 1413271"/>
              <a:gd name="connsiteX60" fmla="*/ 932460 w 1346912"/>
              <a:gd name="connsiteY60" fmla="*/ 648569 h 1413271"/>
              <a:gd name="connsiteX61" fmla="*/ 960130 w 1346912"/>
              <a:gd name="connsiteY61" fmla="*/ 659637 h 1413271"/>
              <a:gd name="connsiteX62" fmla="*/ 967534 w 1346912"/>
              <a:gd name="connsiteY62" fmla="*/ 628460 h 1413271"/>
              <a:gd name="connsiteX63" fmla="*/ 712427 w 1346912"/>
              <a:gd name="connsiteY63" fmla="*/ 643502 h 1413271"/>
              <a:gd name="connsiteX64" fmla="*/ 742435 w 1346912"/>
              <a:gd name="connsiteY64" fmla="*/ 686371 h 1413271"/>
              <a:gd name="connsiteX65" fmla="*/ 781406 w 1346912"/>
              <a:gd name="connsiteY65" fmla="*/ 712092 h 1413271"/>
              <a:gd name="connsiteX66" fmla="*/ 940020 w 1346912"/>
              <a:gd name="connsiteY66" fmla="*/ 817705 h 1413271"/>
              <a:gd name="connsiteX67" fmla="*/ 966131 w 1346912"/>
              <a:gd name="connsiteY67" fmla="*/ 815523 h 1413271"/>
              <a:gd name="connsiteX68" fmla="*/ 944151 w 1346912"/>
              <a:gd name="connsiteY68" fmla="*/ 743114 h 1413271"/>
              <a:gd name="connsiteX69" fmla="*/ 746332 w 1346912"/>
              <a:gd name="connsiteY69" fmla="*/ 612169 h 1413271"/>
              <a:gd name="connsiteX70" fmla="*/ 719052 w 1346912"/>
              <a:gd name="connsiteY70" fmla="*/ 602972 h 1413271"/>
              <a:gd name="connsiteX71" fmla="*/ 712427 w 1346912"/>
              <a:gd name="connsiteY71" fmla="*/ 643502 h 1413271"/>
              <a:gd name="connsiteX72" fmla="*/ 713362 w 1346912"/>
              <a:gd name="connsiteY72" fmla="*/ 756676 h 1413271"/>
              <a:gd name="connsiteX73" fmla="*/ 728951 w 1346912"/>
              <a:gd name="connsiteY73" fmla="*/ 842257 h 1413271"/>
              <a:gd name="connsiteX74" fmla="*/ 947269 w 1346912"/>
              <a:gd name="connsiteY74" fmla="*/ 990193 h 1413271"/>
              <a:gd name="connsiteX75" fmla="*/ 966677 w 1346912"/>
              <a:gd name="connsiteY75" fmla="*/ 984815 h 1413271"/>
              <a:gd name="connsiteX76" fmla="*/ 949062 w 1346912"/>
              <a:gd name="connsiteY76" fmla="*/ 913887 h 1413271"/>
              <a:gd name="connsiteX77" fmla="*/ 713284 w 1346912"/>
              <a:gd name="connsiteY77" fmla="*/ 756676 h 1413271"/>
              <a:gd name="connsiteX78" fmla="*/ 297614 w 1346912"/>
              <a:gd name="connsiteY78" fmla="*/ 1234466 h 1413271"/>
              <a:gd name="connsiteX79" fmla="*/ 258565 w 1346912"/>
              <a:gd name="connsiteY79" fmla="*/ 1202977 h 1413271"/>
              <a:gd name="connsiteX80" fmla="*/ 124893 w 1346912"/>
              <a:gd name="connsiteY80" fmla="*/ 1243742 h 1413271"/>
              <a:gd name="connsiteX81" fmla="*/ 76256 w 1346912"/>
              <a:gd name="connsiteY81" fmla="*/ 1311474 h 1413271"/>
              <a:gd name="connsiteX82" fmla="*/ 104861 w 1346912"/>
              <a:gd name="connsiteY82" fmla="*/ 1331739 h 1413271"/>
              <a:gd name="connsiteX83" fmla="*/ 264410 w 1346912"/>
              <a:gd name="connsiteY83" fmla="*/ 1282245 h 1413271"/>
              <a:gd name="connsiteX84" fmla="*/ 297614 w 1346912"/>
              <a:gd name="connsiteY84" fmla="*/ 1234466 h 1413271"/>
              <a:gd name="connsiteX85" fmla="*/ 78049 w 1346912"/>
              <a:gd name="connsiteY85" fmla="*/ 1151457 h 1413271"/>
              <a:gd name="connsiteX86" fmla="*/ 98704 w 1346912"/>
              <a:gd name="connsiteY86" fmla="*/ 1181621 h 1413271"/>
              <a:gd name="connsiteX87" fmla="*/ 280077 w 1346912"/>
              <a:gd name="connsiteY87" fmla="*/ 1124489 h 1413271"/>
              <a:gd name="connsiteX88" fmla="*/ 295198 w 1346912"/>
              <a:gd name="connsiteY88" fmla="*/ 1059406 h 1413271"/>
              <a:gd name="connsiteX89" fmla="*/ 256305 w 1346912"/>
              <a:gd name="connsiteY89" fmla="*/ 1054886 h 1413271"/>
              <a:gd name="connsiteX90" fmla="*/ 111331 w 1346912"/>
              <a:gd name="connsiteY90" fmla="*/ 1098611 h 1413271"/>
              <a:gd name="connsiteX91" fmla="*/ 78049 w 1346912"/>
              <a:gd name="connsiteY91" fmla="*/ 1151457 h 141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346912" h="1413271">
                <a:moveTo>
                  <a:pt x="671741" y="1412644"/>
                </a:moveTo>
                <a:cubicBezTo>
                  <a:pt x="465347" y="1412644"/>
                  <a:pt x="258955" y="1412644"/>
                  <a:pt x="52561" y="1412644"/>
                </a:cubicBezTo>
                <a:cubicBezTo>
                  <a:pt x="1275" y="1412644"/>
                  <a:pt x="885" y="1412176"/>
                  <a:pt x="729" y="1360032"/>
                </a:cubicBezTo>
                <a:cubicBezTo>
                  <a:pt x="496" y="1265254"/>
                  <a:pt x="1820" y="1170475"/>
                  <a:pt x="28" y="1075774"/>
                </a:cubicBezTo>
                <a:cubicBezTo>
                  <a:pt x="-596" y="1041869"/>
                  <a:pt x="9069" y="1024566"/>
                  <a:pt x="44144" y="1015914"/>
                </a:cubicBezTo>
                <a:cubicBezTo>
                  <a:pt x="125984" y="995883"/>
                  <a:pt x="206421" y="969850"/>
                  <a:pt x="288183" y="949195"/>
                </a:cubicBezTo>
                <a:cubicBezTo>
                  <a:pt x="320218" y="941089"/>
                  <a:pt x="332221" y="926825"/>
                  <a:pt x="331909" y="893154"/>
                </a:cubicBezTo>
                <a:cubicBezTo>
                  <a:pt x="330350" y="730877"/>
                  <a:pt x="332143" y="568599"/>
                  <a:pt x="330506" y="406400"/>
                </a:cubicBezTo>
                <a:cubicBezTo>
                  <a:pt x="330117" y="369455"/>
                  <a:pt x="341886" y="347319"/>
                  <a:pt x="374466" y="328769"/>
                </a:cubicBezTo>
                <a:cubicBezTo>
                  <a:pt x="455449" y="282549"/>
                  <a:pt x="534015" y="231886"/>
                  <a:pt x="613985" y="183873"/>
                </a:cubicBezTo>
                <a:cubicBezTo>
                  <a:pt x="629885" y="174364"/>
                  <a:pt x="633549" y="161347"/>
                  <a:pt x="633393" y="144823"/>
                </a:cubicBezTo>
                <a:cubicBezTo>
                  <a:pt x="633081" y="108502"/>
                  <a:pt x="633938" y="72102"/>
                  <a:pt x="633393" y="35781"/>
                </a:cubicBezTo>
                <a:cubicBezTo>
                  <a:pt x="632925" y="8033"/>
                  <a:pt x="648124" y="239"/>
                  <a:pt x="672676" y="5"/>
                </a:cubicBezTo>
                <a:cubicBezTo>
                  <a:pt x="697306" y="-229"/>
                  <a:pt x="712816" y="7332"/>
                  <a:pt x="712349" y="35080"/>
                </a:cubicBezTo>
                <a:cubicBezTo>
                  <a:pt x="711881" y="63607"/>
                  <a:pt x="714375" y="92368"/>
                  <a:pt x="711881" y="120661"/>
                </a:cubicBezTo>
                <a:cubicBezTo>
                  <a:pt x="708841" y="155034"/>
                  <a:pt x="723729" y="176078"/>
                  <a:pt x="751476" y="193927"/>
                </a:cubicBezTo>
                <a:cubicBezTo>
                  <a:pt x="825678" y="241628"/>
                  <a:pt x="898087" y="292291"/>
                  <a:pt x="972679" y="339369"/>
                </a:cubicBezTo>
                <a:cubicBezTo>
                  <a:pt x="1001205" y="357374"/>
                  <a:pt x="1012507" y="378029"/>
                  <a:pt x="1012195" y="412168"/>
                </a:cubicBezTo>
                <a:cubicBezTo>
                  <a:pt x="1010559" y="571795"/>
                  <a:pt x="1012585" y="731500"/>
                  <a:pt x="1010637" y="891127"/>
                </a:cubicBezTo>
                <a:cubicBezTo>
                  <a:pt x="1010169" y="926747"/>
                  <a:pt x="1023263" y="941089"/>
                  <a:pt x="1055766" y="950754"/>
                </a:cubicBezTo>
                <a:cubicBezTo>
                  <a:pt x="1141581" y="976163"/>
                  <a:pt x="1226149" y="1005937"/>
                  <a:pt x="1311808" y="1031892"/>
                </a:cubicBezTo>
                <a:cubicBezTo>
                  <a:pt x="1337607" y="1039686"/>
                  <a:pt x="1346961" y="1052859"/>
                  <a:pt x="1346649" y="1079126"/>
                </a:cubicBezTo>
                <a:cubicBezTo>
                  <a:pt x="1345636" y="1175151"/>
                  <a:pt x="1344856" y="1271255"/>
                  <a:pt x="1346883" y="1367281"/>
                </a:cubicBezTo>
                <a:cubicBezTo>
                  <a:pt x="1347662" y="1404304"/>
                  <a:pt x="1333009" y="1413501"/>
                  <a:pt x="1298714" y="1413268"/>
                </a:cubicBezTo>
                <a:cubicBezTo>
                  <a:pt x="1089749" y="1412176"/>
                  <a:pt x="880706" y="1412722"/>
                  <a:pt x="671741" y="1412722"/>
                </a:cubicBezTo>
                <a:close/>
                <a:moveTo>
                  <a:pt x="633782" y="812717"/>
                </a:moveTo>
                <a:lnTo>
                  <a:pt x="634328" y="812717"/>
                </a:lnTo>
                <a:cubicBezTo>
                  <a:pt x="634328" y="657065"/>
                  <a:pt x="634328" y="501335"/>
                  <a:pt x="634328" y="345682"/>
                </a:cubicBezTo>
                <a:cubicBezTo>
                  <a:pt x="634328" y="285277"/>
                  <a:pt x="634094" y="284965"/>
                  <a:pt x="583431" y="314116"/>
                </a:cubicBezTo>
                <a:cubicBezTo>
                  <a:pt x="535107" y="341863"/>
                  <a:pt x="487327" y="370780"/>
                  <a:pt x="439003" y="398450"/>
                </a:cubicBezTo>
                <a:cubicBezTo>
                  <a:pt x="420608" y="408972"/>
                  <a:pt x="410554" y="421833"/>
                  <a:pt x="410554" y="444670"/>
                </a:cubicBezTo>
                <a:cubicBezTo>
                  <a:pt x="411099" y="728772"/>
                  <a:pt x="411177" y="1012874"/>
                  <a:pt x="410554" y="1296976"/>
                </a:cubicBezTo>
                <a:cubicBezTo>
                  <a:pt x="410554" y="1325659"/>
                  <a:pt x="421777" y="1337039"/>
                  <a:pt x="449759" y="1335948"/>
                </a:cubicBezTo>
                <a:cubicBezTo>
                  <a:pt x="495122" y="1334233"/>
                  <a:pt x="540563" y="1331349"/>
                  <a:pt x="585769" y="1333220"/>
                </a:cubicBezTo>
                <a:cubicBezTo>
                  <a:pt x="623728" y="1334857"/>
                  <a:pt x="634796" y="1320359"/>
                  <a:pt x="634484" y="1283570"/>
                </a:cubicBezTo>
                <a:cubicBezTo>
                  <a:pt x="632925" y="1126593"/>
                  <a:pt x="633860" y="969616"/>
                  <a:pt x="633860" y="812639"/>
                </a:cubicBezTo>
                <a:close/>
                <a:moveTo>
                  <a:pt x="967067" y="1127450"/>
                </a:moveTo>
                <a:cubicBezTo>
                  <a:pt x="973458" y="1100794"/>
                  <a:pt x="958882" y="1086141"/>
                  <a:pt x="939007" y="1073124"/>
                </a:cubicBezTo>
                <a:cubicBezTo>
                  <a:pt x="879537" y="1034231"/>
                  <a:pt x="820846" y="994090"/>
                  <a:pt x="761141" y="955664"/>
                </a:cubicBezTo>
                <a:cubicBezTo>
                  <a:pt x="748281" y="947324"/>
                  <a:pt x="731289" y="924409"/>
                  <a:pt x="719753" y="938750"/>
                </a:cubicBezTo>
                <a:cubicBezTo>
                  <a:pt x="706113" y="955664"/>
                  <a:pt x="709231" y="983412"/>
                  <a:pt x="723261" y="1004145"/>
                </a:cubicBezTo>
                <a:cubicBezTo>
                  <a:pt x="728795" y="1012329"/>
                  <a:pt x="738538" y="1017863"/>
                  <a:pt x="747034" y="1023630"/>
                </a:cubicBezTo>
                <a:cubicBezTo>
                  <a:pt x="808141" y="1064706"/>
                  <a:pt x="869326" y="1105704"/>
                  <a:pt x="930823" y="1146157"/>
                </a:cubicBezTo>
                <a:cubicBezTo>
                  <a:pt x="940020" y="1152236"/>
                  <a:pt x="949218" y="1164941"/>
                  <a:pt x="961143" y="1158940"/>
                </a:cubicBezTo>
                <a:cubicBezTo>
                  <a:pt x="973458" y="1152704"/>
                  <a:pt x="965742" y="1137817"/>
                  <a:pt x="967144" y="1127450"/>
                </a:cubicBezTo>
                <a:close/>
                <a:moveTo>
                  <a:pt x="967612" y="462909"/>
                </a:moveTo>
                <a:cubicBezTo>
                  <a:pt x="971743" y="437655"/>
                  <a:pt x="960208" y="421599"/>
                  <a:pt x="939553" y="408193"/>
                </a:cubicBezTo>
                <a:cubicBezTo>
                  <a:pt x="879848" y="369533"/>
                  <a:pt x="821391" y="328925"/>
                  <a:pt x="761375" y="290888"/>
                </a:cubicBezTo>
                <a:cubicBezTo>
                  <a:pt x="747969" y="282393"/>
                  <a:pt x="729652" y="255580"/>
                  <a:pt x="718351" y="273196"/>
                </a:cubicBezTo>
                <a:cubicBezTo>
                  <a:pt x="706347" y="291902"/>
                  <a:pt x="706035" y="323702"/>
                  <a:pt x="728483" y="344513"/>
                </a:cubicBezTo>
                <a:cubicBezTo>
                  <a:pt x="736979" y="352386"/>
                  <a:pt x="747034" y="358465"/>
                  <a:pt x="756698" y="364934"/>
                </a:cubicBezTo>
                <a:cubicBezTo>
                  <a:pt x="815857" y="404451"/>
                  <a:pt x="875016" y="443891"/>
                  <a:pt x="934330" y="483096"/>
                </a:cubicBezTo>
                <a:cubicBezTo>
                  <a:pt x="942670" y="488552"/>
                  <a:pt x="951088" y="499932"/>
                  <a:pt x="961299" y="494632"/>
                </a:cubicBezTo>
                <a:cubicBezTo>
                  <a:pt x="973848" y="488162"/>
                  <a:pt x="965352" y="473509"/>
                  <a:pt x="967612" y="462909"/>
                </a:cubicBezTo>
                <a:close/>
                <a:moveTo>
                  <a:pt x="967612" y="628460"/>
                </a:moveTo>
                <a:cubicBezTo>
                  <a:pt x="972211" y="602660"/>
                  <a:pt x="959194" y="587617"/>
                  <a:pt x="938695" y="574367"/>
                </a:cubicBezTo>
                <a:cubicBezTo>
                  <a:pt x="878835" y="535707"/>
                  <a:pt x="820144" y="495255"/>
                  <a:pt x="760440" y="456439"/>
                </a:cubicBezTo>
                <a:cubicBezTo>
                  <a:pt x="748047" y="448411"/>
                  <a:pt x="733783" y="428614"/>
                  <a:pt x="721156" y="438434"/>
                </a:cubicBezTo>
                <a:cubicBezTo>
                  <a:pt x="705256" y="450827"/>
                  <a:pt x="713908" y="474522"/>
                  <a:pt x="716636" y="493228"/>
                </a:cubicBezTo>
                <a:cubicBezTo>
                  <a:pt x="718662" y="507024"/>
                  <a:pt x="730821" y="514273"/>
                  <a:pt x="741655" y="521522"/>
                </a:cubicBezTo>
                <a:cubicBezTo>
                  <a:pt x="805257" y="563923"/>
                  <a:pt x="868780" y="606402"/>
                  <a:pt x="932460" y="648569"/>
                </a:cubicBezTo>
                <a:cubicBezTo>
                  <a:pt x="940878" y="654103"/>
                  <a:pt x="950075" y="664001"/>
                  <a:pt x="960130" y="659637"/>
                </a:cubicBezTo>
                <a:cubicBezTo>
                  <a:pt x="973770" y="653791"/>
                  <a:pt x="965352" y="638904"/>
                  <a:pt x="967534" y="628460"/>
                </a:cubicBezTo>
                <a:close/>
                <a:moveTo>
                  <a:pt x="712427" y="643502"/>
                </a:moveTo>
                <a:cubicBezTo>
                  <a:pt x="708608" y="658156"/>
                  <a:pt x="721234" y="674212"/>
                  <a:pt x="742435" y="686371"/>
                </a:cubicBezTo>
                <a:cubicBezTo>
                  <a:pt x="755919" y="694088"/>
                  <a:pt x="768468" y="703441"/>
                  <a:pt x="781406" y="712092"/>
                </a:cubicBezTo>
                <a:cubicBezTo>
                  <a:pt x="834252" y="747401"/>
                  <a:pt x="886863" y="782865"/>
                  <a:pt x="940020" y="817705"/>
                </a:cubicBezTo>
                <a:cubicBezTo>
                  <a:pt x="948282" y="823083"/>
                  <a:pt x="962936" y="836177"/>
                  <a:pt x="966131" y="815523"/>
                </a:cubicBezTo>
                <a:cubicBezTo>
                  <a:pt x="970106" y="789412"/>
                  <a:pt x="973925" y="762132"/>
                  <a:pt x="944151" y="743114"/>
                </a:cubicBezTo>
                <a:cubicBezTo>
                  <a:pt x="877432" y="700635"/>
                  <a:pt x="812350" y="655662"/>
                  <a:pt x="746332" y="612169"/>
                </a:cubicBezTo>
                <a:cubicBezTo>
                  <a:pt x="738226" y="606869"/>
                  <a:pt x="729652" y="595412"/>
                  <a:pt x="719052" y="602972"/>
                </a:cubicBezTo>
                <a:cubicBezTo>
                  <a:pt x="709855" y="609519"/>
                  <a:pt x="714999" y="622302"/>
                  <a:pt x="712427" y="643502"/>
                </a:cubicBezTo>
                <a:close/>
                <a:moveTo>
                  <a:pt x="713362" y="756676"/>
                </a:moveTo>
                <a:cubicBezTo>
                  <a:pt x="716870" y="792997"/>
                  <a:pt x="702450" y="823395"/>
                  <a:pt x="728951" y="842257"/>
                </a:cubicBezTo>
                <a:cubicBezTo>
                  <a:pt x="800658" y="893154"/>
                  <a:pt x="874237" y="941245"/>
                  <a:pt x="947269" y="990193"/>
                </a:cubicBezTo>
                <a:cubicBezTo>
                  <a:pt x="955141" y="995493"/>
                  <a:pt x="966365" y="1000014"/>
                  <a:pt x="966677" y="984815"/>
                </a:cubicBezTo>
                <a:cubicBezTo>
                  <a:pt x="967222" y="960029"/>
                  <a:pt x="976420" y="932125"/>
                  <a:pt x="949062" y="913887"/>
                </a:cubicBezTo>
                <a:cubicBezTo>
                  <a:pt x="873847" y="863769"/>
                  <a:pt x="798632" y="813574"/>
                  <a:pt x="713284" y="756676"/>
                </a:cubicBezTo>
                <a:close/>
                <a:moveTo>
                  <a:pt x="297614" y="1234466"/>
                </a:moveTo>
                <a:cubicBezTo>
                  <a:pt x="303226" y="1200951"/>
                  <a:pt x="289976" y="1192377"/>
                  <a:pt x="258565" y="1202977"/>
                </a:cubicBezTo>
                <a:cubicBezTo>
                  <a:pt x="214449" y="1217942"/>
                  <a:pt x="170333" y="1234388"/>
                  <a:pt x="124893" y="1243742"/>
                </a:cubicBezTo>
                <a:cubicBezTo>
                  <a:pt x="84050" y="1252159"/>
                  <a:pt x="73294" y="1273671"/>
                  <a:pt x="76256" y="1311474"/>
                </a:cubicBezTo>
                <a:cubicBezTo>
                  <a:pt x="77971" y="1333376"/>
                  <a:pt x="84128" y="1338520"/>
                  <a:pt x="104861" y="1331739"/>
                </a:cubicBezTo>
                <a:cubicBezTo>
                  <a:pt x="157784" y="1314436"/>
                  <a:pt x="210942" y="1297756"/>
                  <a:pt x="264410" y="1282245"/>
                </a:cubicBezTo>
                <a:cubicBezTo>
                  <a:pt x="289664" y="1274919"/>
                  <a:pt x="302213" y="1261201"/>
                  <a:pt x="297614" y="1234466"/>
                </a:cubicBezTo>
                <a:close/>
                <a:moveTo>
                  <a:pt x="78049" y="1151457"/>
                </a:moveTo>
                <a:cubicBezTo>
                  <a:pt x="81946" y="1159173"/>
                  <a:pt x="65422" y="1190428"/>
                  <a:pt x="98704" y="1181621"/>
                </a:cubicBezTo>
                <a:cubicBezTo>
                  <a:pt x="159967" y="1165487"/>
                  <a:pt x="220763" y="1146625"/>
                  <a:pt x="280077" y="1124489"/>
                </a:cubicBezTo>
                <a:cubicBezTo>
                  <a:pt x="310475" y="1113187"/>
                  <a:pt x="300420" y="1081308"/>
                  <a:pt x="295198" y="1059406"/>
                </a:cubicBezTo>
                <a:cubicBezTo>
                  <a:pt x="289586" y="1035789"/>
                  <a:pt x="269087" y="1051300"/>
                  <a:pt x="256305" y="1054886"/>
                </a:cubicBezTo>
                <a:cubicBezTo>
                  <a:pt x="207746" y="1068604"/>
                  <a:pt x="159811" y="1084660"/>
                  <a:pt x="111331" y="1098611"/>
                </a:cubicBezTo>
                <a:cubicBezTo>
                  <a:pt x="86701" y="1105704"/>
                  <a:pt x="72281" y="1118253"/>
                  <a:pt x="78049" y="1151457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5" name="Forma libre: forma 84">
            <a:extLst>
              <a:ext uri="{FF2B5EF4-FFF2-40B4-BE49-F238E27FC236}">
                <a16:creationId xmlns:a16="http://schemas.microsoft.com/office/drawing/2014/main" id="{7F8943B3-B053-4D4D-A090-D6C63983C87A}"/>
              </a:ext>
            </a:extLst>
          </p:cNvPr>
          <p:cNvSpPr/>
          <p:nvPr/>
        </p:nvSpPr>
        <p:spPr>
          <a:xfrm>
            <a:off x="10812751" y="3470723"/>
            <a:ext cx="792142" cy="1407018"/>
          </a:xfrm>
          <a:custGeom>
            <a:avLst/>
            <a:gdLst>
              <a:gd name="connsiteX0" fmla="*/ 791356 w 792142"/>
              <a:gd name="connsiteY0" fmla="*/ 730082 h 1407018"/>
              <a:gd name="connsiteX1" fmla="*/ 792135 w 792142"/>
              <a:gd name="connsiteY1" fmla="*/ 1212939 h 1407018"/>
              <a:gd name="connsiteX2" fmla="*/ 742174 w 792142"/>
              <a:gd name="connsiteY2" fmla="*/ 1283945 h 1407018"/>
              <a:gd name="connsiteX3" fmla="*/ 432194 w 792142"/>
              <a:gd name="connsiteY3" fmla="*/ 1399613 h 1407018"/>
              <a:gd name="connsiteX4" fmla="*/ 360721 w 792142"/>
              <a:gd name="connsiteY4" fmla="*/ 1400314 h 1407018"/>
              <a:gd name="connsiteX5" fmla="*/ 39908 w 792142"/>
              <a:gd name="connsiteY5" fmla="*/ 1280281 h 1407018"/>
              <a:gd name="connsiteX6" fmla="*/ 0 w 792142"/>
              <a:gd name="connsiteY6" fmla="*/ 1222214 h 1407018"/>
              <a:gd name="connsiteX7" fmla="*/ 0 w 792142"/>
              <a:gd name="connsiteY7" fmla="*/ 229299 h 1407018"/>
              <a:gd name="connsiteX8" fmla="*/ 36088 w 792142"/>
              <a:gd name="connsiteY8" fmla="*/ 171231 h 1407018"/>
              <a:gd name="connsiteX9" fmla="*/ 363605 w 792142"/>
              <a:gd name="connsiteY9" fmla="*/ 8330 h 1407018"/>
              <a:gd name="connsiteX10" fmla="*/ 425959 w 792142"/>
              <a:gd name="connsiteY10" fmla="*/ 8330 h 1407018"/>
              <a:gd name="connsiteX11" fmla="*/ 760568 w 792142"/>
              <a:gd name="connsiteY11" fmla="*/ 174739 h 1407018"/>
              <a:gd name="connsiteX12" fmla="*/ 791590 w 792142"/>
              <a:gd name="connsiteY12" fmla="*/ 235534 h 1407018"/>
              <a:gd name="connsiteX13" fmla="*/ 791434 w 792142"/>
              <a:gd name="connsiteY13" fmla="*/ 730082 h 1407018"/>
              <a:gd name="connsiteX14" fmla="*/ 457448 w 792142"/>
              <a:gd name="connsiteY14" fmla="*/ 523923 h 1407018"/>
              <a:gd name="connsiteX15" fmla="*/ 457136 w 792142"/>
              <a:gd name="connsiteY15" fmla="*/ 570611 h 1407018"/>
              <a:gd name="connsiteX16" fmla="*/ 501096 w 792142"/>
              <a:gd name="connsiteY16" fmla="*/ 622911 h 1407018"/>
              <a:gd name="connsiteX17" fmla="*/ 690342 w 792142"/>
              <a:gd name="connsiteY17" fmla="*/ 646372 h 1407018"/>
              <a:gd name="connsiteX18" fmla="*/ 719960 w 792142"/>
              <a:gd name="connsiteY18" fmla="*/ 621897 h 1407018"/>
              <a:gd name="connsiteX19" fmla="*/ 721519 w 792142"/>
              <a:gd name="connsiteY19" fmla="*/ 532341 h 1407018"/>
              <a:gd name="connsiteX20" fmla="*/ 685743 w 792142"/>
              <a:gd name="connsiteY20" fmla="*/ 482847 h 1407018"/>
              <a:gd name="connsiteX21" fmla="*/ 553396 w 792142"/>
              <a:gd name="connsiteY21" fmla="*/ 450267 h 1407018"/>
              <a:gd name="connsiteX22" fmla="*/ 457448 w 792142"/>
              <a:gd name="connsiteY22" fmla="*/ 523845 h 1407018"/>
              <a:gd name="connsiteX23" fmla="*/ 720194 w 792142"/>
              <a:gd name="connsiteY23" fmla="*/ 1033592 h 1407018"/>
              <a:gd name="connsiteX24" fmla="*/ 720272 w 792142"/>
              <a:gd name="connsiteY24" fmla="*/ 982929 h 1407018"/>
              <a:gd name="connsiteX25" fmla="*/ 690420 w 792142"/>
              <a:gd name="connsiteY25" fmla="*/ 954948 h 1407018"/>
              <a:gd name="connsiteX26" fmla="*/ 485741 w 792142"/>
              <a:gd name="connsiteY26" fmla="*/ 980669 h 1407018"/>
              <a:gd name="connsiteX27" fmla="*/ 457448 w 792142"/>
              <a:gd name="connsiteY27" fmla="*/ 1010131 h 1407018"/>
              <a:gd name="connsiteX28" fmla="*/ 457448 w 792142"/>
              <a:gd name="connsiteY28" fmla="*/ 1142556 h 1407018"/>
              <a:gd name="connsiteX29" fmla="*/ 489249 w 792142"/>
              <a:gd name="connsiteY29" fmla="*/ 1166407 h 1407018"/>
              <a:gd name="connsiteX30" fmla="*/ 647863 w 792142"/>
              <a:gd name="connsiteY30" fmla="*/ 1126656 h 1407018"/>
              <a:gd name="connsiteX31" fmla="*/ 720038 w 792142"/>
              <a:gd name="connsiteY31" fmla="*/ 1033592 h 1407018"/>
              <a:gd name="connsiteX32" fmla="*/ 457526 w 792142"/>
              <a:gd name="connsiteY32" fmla="*/ 800621 h 1407018"/>
              <a:gd name="connsiteX33" fmla="*/ 457292 w 792142"/>
              <a:gd name="connsiteY33" fmla="*/ 855025 h 1407018"/>
              <a:gd name="connsiteX34" fmla="*/ 495796 w 792142"/>
              <a:gd name="connsiteY34" fmla="*/ 892827 h 1407018"/>
              <a:gd name="connsiteX35" fmla="*/ 685743 w 792142"/>
              <a:gd name="connsiteY35" fmla="*/ 882461 h 1407018"/>
              <a:gd name="connsiteX36" fmla="*/ 721207 w 792142"/>
              <a:gd name="connsiteY36" fmla="*/ 843879 h 1407018"/>
              <a:gd name="connsiteX37" fmla="*/ 720505 w 792142"/>
              <a:gd name="connsiteY37" fmla="*/ 758453 h 1407018"/>
              <a:gd name="connsiteX38" fmla="*/ 680911 w 792142"/>
              <a:gd name="connsiteY38" fmla="*/ 717611 h 1407018"/>
              <a:gd name="connsiteX39" fmla="*/ 556903 w 792142"/>
              <a:gd name="connsiteY39" fmla="*/ 710830 h 1407018"/>
              <a:gd name="connsiteX40" fmla="*/ 457604 w 792142"/>
              <a:gd name="connsiteY40" fmla="*/ 800621 h 1407018"/>
              <a:gd name="connsiteX41" fmla="*/ 457526 w 792142"/>
              <a:gd name="connsiteY41" fmla="*/ 246290 h 1407018"/>
              <a:gd name="connsiteX42" fmla="*/ 457292 w 792142"/>
              <a:gd name="connsiteY42" fmla="*/ 308489 h 1407018"/>
              <a:gd name="connsiteX43" fmla="*/ 486053 w 792142"/>
              <a:gd name="connsiteY43" fmla="*/ 347928 h 1407018"/>
              <a:gd name="connsiteX44" fmla="*/ 690264 w 792142"/>
              <a:gd name="connsiteY44" fmla="*/ 411295 h 1407018"/>
              <a:gd name="connsiteX45" fmla="*/ 721285 w 792142"/>
              <a:gd name="connsiteY45" fmla="*/ 389394 h 1407018"/>
              <a:gd name="connsiteX46" fmla="*/ 721519 w 792142"/>
              <a:gd name="connsiteY46" fmla="*/ 288379 h 1407018"/>
              <a:gd name="connsiteX47" fmla="*/ 697902 w 792142"/>
              <a:gd name="connsiteY47" fmla="*/ 252681 h 1407018"/>
              <a:gd name="connsiteX48" fmla="*/ 487378 w 792142"/>
              <a:gd name="connsiteY48" fmla="*/ 161800 h 1407018"/>
              <a:gd name="connsiteX49" fmla="*/ 457682 w 792142"/>
              <a:gd name="connsiteY49" fmla="*/ 180272 h 1407018"/>
              <a:gd name="connsiteX50" fmla="*/ 457604 w 792142"/>
              <a:gd name="connsiteY50" fmla="*/ 246368 h 1407018"/>
              <a:gd name="connsiteX51" fmla="*/ 330089 w 792142"/>
              <a:gd name="connsiteY51" fmla="*/ 801556 h 1407018"/>
              <a:gd name="connsiteX52" fmla="*/ 330245 w 792142"/>
              <a:gd name="connsiteY52" fmla="*/ 743255 h 1407018"/>
              <a:gd name="connsiteX53" fmla="*/ 292677 w 792142"/>
              <a:gd name="connsiteY53" fmla="*/ 707946 h 1407018"/>
              <a:gd name="connsiteX54" fmla="*/ 261655 w 792142"/>
              <a:gd name="connsiteY54" fmla="*/ 708804 h 1407018"/>
              <a:gd name="connsiteX55" fmla="*/ 212473 w 792142"/>
              <a:gd name="connsiteY55" fmla="*/ 757674 h 1407018"/>
              <a:gd name="connsiteX56" fmla="*/ 212629 w 792142"/>
              <a:gd name="connsiteY56" fmla="*/ 843100 h 1407018"/>
              <a:gd name="connsiteX57" fmla="*/ 258771 w 792142"/>
              <a:gd name="connsiteY57" fmla="*/ 892204 h 1407018"/>
              <a:gd name="connsiteX58" fmla="*/ 330167 w 792142"/>
              <a:gd name="connsiteY58" fmla="*/ 824939 h 1407018"/>
              <a:gd name="connsiteX59" fmla="*/ 330089 w 792142"/>
              <a:gd name="connsiteY59" fmla="*/ 801634 h 1407018"/>
              <a:gd name="connsiteX60" fmla="*/ 330167 w 792142"/>
              <a:gd name="connsiteY60" fmla="*/ 248940 h 1407018"/>
              <a:gd name="connsiteX61" fmla="*/ 330167 w 792142"/>
              <a:gd name="connsiteY61" fmla="*/ 237249 h 1407018"/>
              <a:gd name="connsiteX62" fmla="*/ 247703 w 792142"/>
              <a:gd name="connsiteY62" fmla="*/ 184871 h 1407018"/>
              <a:gd name="connsiteX63" fmla="*/ 213564 w 792142"/>
              <a:gd name="connsiteY63" fmla="*/ 222284 h 1407018"/>
              <a:gd name="connsiteX64" fmla="*/ 213331 w 792142"/>
              <a:gd name="connsiteY64" fmla="*/ 350812 h 1407018"/>
              <a:gd name="connsiteX65" fmla="*/ 234999 w 792142"/>
              <a:gd name="connsiteY65" fmla="*/ 369362 h 1407018"/>
              <a:gd name="connsiteX66" fmla="*/ 330167 w 792142"/>
              <a:gd name="connsiteY66" fmla="*/ 264529 h 1407018"/>
              <a:gd name="connsiteX67" fmla="*/ 330167 w 792142"/>
              <a:gd name="connsiteY67" fmla="*/ 248940 h 1407018"/>
              <a:gd name="connsiteX68" fmla="*/ 330868 w 792142"/>
              <a:gd name="connsiteY68" fmla="*/ 525248 h 1407018"/>
              <a:gd name="connsiteX69" fmla="*/ 330323 w 792142"/>
              <a:gd name="connsiteY69" fmla="*/ 525248 h 1407018"/>
              <a:gd name="connsiteX70" fmla="*/ 330479 w 792142"/>
              <a:gd name="connsiteY70" fmla="*/ 463206 h 1407018"/>
              <a:gd name="connsiteX71" fmla="*/ 296106 w 792142"/>
              <a:gd name="connsiteY71" fmla="*/ 435224 h 1407018"/>
              <a:gd name="connsiteX72" fmla="*/ 213019 w 792142"/>
              <a:gd name="connsiteY72" fmla="*/ 536784 h 1407018"/>
              <a:gd name="connsiteX73" fmla="*/ 213019 w 792142"/>
              <a:gd name="connsiteY73" fmla="*/ 563908 h 1407018"/>
              <a:gd name="connsiteX74" fmla="*/ 284103 w 792142"/>
              <a:gd name="connsiteY74" fmla="*/ 623534 h 1407018"/>
              <a:gd name="connsiteX75" fmla="*/ 331258 w 792142"/>
              <a:gd name="connsiteY75" fmla="*/ 563908 h 1407018"/>
              <a:gd name="connsiteX76" fmla="*/ 330947 w 792142"/>
              <a:gd name="connsiteY76" fmla="*/ 525170 h 1407018"/>
              <a:gd name="connsiteX77" fmla="*/ 330167 w 792142"/>
              <a:gd name="connsiteY77" fmla="*/ 1077630 h 1407018"/>
              <a:gd name="connsiteX78" fmla="*/ 329933 w 792142"/>
              <a:gd name="connsiteY78" fmla="*/ 1077630 h 1407018"/>
              <a:gd name="connsiteX79" fmla="*/ 330089 w 792142"/>
              <a:gd name="connsiteY79" fmla="*/ 1019407 h 1407018"/>
              <a:gd name="connsiteX80" fmla="*/ 294547 w 792142"/>
              <a:gd name="connsiteY80" fmla="*/ 979344 h 1407018"/>
              <a:gd name="connsiteX81" fmla="*/ 244586 w 792142"/>
              <a:gd name="connsiteY81" fmla="*/ 973264 h 1407018"/>
              <a:gd name="connsiteX82" fmla="*/ 213331 w 792142"/>
              <a:gd name="connsiteY82" fmla="*/ 1002259 h 1407018"/>
              <a:gd name="connsiteX83" fmla="*/ 213175 w 792142"/>
              <a:gd name="connsiteY83" fmla="*/ 1114809 h 1407018"/>
              <a:gd name="connsiteX84" fmla="*/ 240688 w 792142"/>
              <a:gd name="connsiteY84" fmla="*/ 1150896 h 1407018"/>
              <a:gd name="connsiteX85" fmla="*/ 330089 w 792142"/>
              <a:gd name="connsiteY85" fmla="*/ 1089244 h 1407018"/>
              <a:gd name="connsiteX86" fmla="*/ 330089 w 792142"/>
              <a:gd name="connsiteY86" fmla="*/ 1077630 h 1407018"/>
              <a:gd name="connsiteX87" fmla="*/ 164850 w 792142"/>
              <a:gd name="connsiteY87" fmla="*/ 1047310 h 1407018"/>
              <a:gd name="connsiteX88" fmla="*/ 99300 w 792142"/>
              <a:gd name="connsiteY88" fmla="*/ 954558 h 1407018"/>
              <a:gd name="connsiteX89" fmla="*/ 67577 w 792142"/>
              <a:gd name="connsiteY89" fmla="*/ 984176 h 1407018"/>
              <a:gd name="connsiteX90" fmla="*/ 67499 w 792142"/>
              <a:gd name="connsiteY90" fmla="*/ 1077085 h 1407018"/>
              <a:gd name="connsiteX91" fmla="*/ 97196 w 792142"/>
              <a:gd name="connsiteY91" fmla="*/ 1115510 h 1407018"/>
              <a:gd name="connsiteX92" fmla="*/ 164772 w 792142"/>
              <a:gd name="connsiteY92" fmla="*/ 1066718 h 1407018"/>
              <a:gd name="connsiteX93" fmla="*/ 164772 w 792142"/>
              <a:gd name="connsiteY93" fmla="*/ 1047388 h 1407018"/>
              <a:gd name="connsiteX94" fmla="*/ 164850 w 792142"/>
              <a:gd name="connsiteY94" fmla="*/ 557516 h 1407018"/>
              <a:gd name="connsiteX95" fmla="*/ 96572 w 792142"/>
              <a:gd name="connsiteY95" fmla="*/ 485263 h 1407018"/>
              <a:gd name="connsiteX96" fmla="*/ 67577 w 792142"/>
              <a:gd name="connsiteY96" fmla="*/ 524079 h 1407018"/>
              <a:gd name="connsiteX97" fmla="*/ 67499 w 792142"/>
              <a:gd name="connsiteY97" fmla="*/ 613090 h 1407018"/>
              <a:gd name="connsiteX98" fmla="*/ 106471 w 792142"/>
              <a:gd name="connsiteY98" fmla="*/ 645670 h 1407018"/>
              <a:gd name="connsiteX99" fmla="*/ 164928 w 792142"/>
              <a:gd name="connsiteY99" fmla="*/ 576846 h 1407018"/>
              <a:gd name="connsiteX100" fmla="*/ 164928 w 792142"/>
              <a:gd name="connsiteY100" fmla="*/ 557516 h 1407018"/>
              <a:gd name="connsiteX101" fmla="*/ 164850 w 792142"/>
              <a:gd name="connsiteY101" fmla="*/ 802179 h 1407018"/>
              <a:gd name="connsiteX102" fmla="*/ 164616 w 792142"/>
              <a:gd name="connsiteY102" fmla="*/ 802179 h 1407018"/>
              <a:gd name="connsiteX103" fmla="*/ 164616 w 792142"/>
              <a:gd name="connsiteY103" fmla="*/ 744190 h 1407018"/>
              <a:gd name="connsiteX104" fmla="*/ 148248 w 792142"/>
              <a:gd name="connsiteY104" fmla="*/ 717377 h 1407018"/>
              <a:gd name="connsiteX105" fmla="*/ 67733 w 792142"/>
              <a:gd name="connsiteY105" fmla="*/ 774821 h 1407018"/>
              <a:gd name="connsiteX106" fmla="*/ 67577 w 792142"/>
              <a:gd name="connsiteY106" fmla="*/ 844424 h 1407018"/>
              <a:gd name="connsiteX107" fmla="*/ 97663 w 792142"/>
              <a:gd name="connsiteY107" fmla="*/ 880668 h 1407018"/>
              <a:gd name="connsiteX108" fmla="*/ 164928 w 792142"/>
              <a:gd name="connsiteY108" fmla="*/ 825406 h 1407018"/>
              <a:gd name="connsiteX109" fmla="*/ 164928 w 792142"/>
              <a:gd name="connsiteY109" fmla="*/ 802179 h 1407018"/>
              <a:gd name="connsiteX110" fmla="*/ 164850 w 792142"/>
              <a:gd name="connsiteY110" fmla="*/ 308021 h 1407018"/>
              <a:gd name="connsiteX111" fmla="*/ 164616 w 792142"/>
              <a:gd name="connsiteY111" fmla="*/ 308021 h 1407018"/>
              <a:gd name="connsiteX112" fmla="*/ 164538 w 792142"/>
              <a:gd name="connsiteY112" fmla="*/ 249875 h 1407018"/>
              <a:gd name="connsiteX113" fmla="*/ 155341 w 792142"/>
              <a:gd name="connsiteY113" fmla="*/ 230390 h 1407018"/>
              <a:gd name="connsiteX114" fmla="*/ 68201 w 792142"/>
              <a:gd name="connsiteY114" fmla="*/ 286431 h 1407018"/>
              <a:gd name="connsiteX115" fmla="*/ 67889 w 792142"/>
              <a:gd name="connsiteY115" fmla="*/ 391030 h 1407018"/>
              <a:gd name="connsiteX116" fmla="*/ 90259 w 792142"/>
              <a:gd name="connsiteY116" fmla="*/ 414335 h 1407018"/>
              <a:gd name="connsiteX117" fmla="*/ 164772 w 792142"/>
              <a:gd name="connsiteY117" fmla="*/ 335145 h 1407018"/>
              <a:gd name="connsiteX118" fmla="*/ 164772 w 792142"/>
              <a:gd name="connsiteY118" fmla="*/ 308021 h 140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792142" h="1407018">
                <a:moveTo>
                  <a:pt x="791356" y="730082"/>
                </a:moveTo>
                <a:cubicBezTo>
                  <a:pt x="791356" y="891034"/>
                  <a:pt x="790342" y="1051987"/>
                  <a:pt x="792135" y="1212939"/>
                </a:cubicBezTo>
                <a:cubicBezTo>
                  <a:pt x="792525" y="1251755"/>
                  <a:pt x="778651" y="1271162"/>
                  <a:pt x="742174" y="1283945"/>
                </a:cubicBezTo>
                <a:cubicBezTo>
                  <a:pt x="638120" y="1320500"/>
                  <a:pt x="535235" y="1360173"/>
                  <a:pt x="432194" y="1399613"/>
                </a:cubicBezTo>
                <a:cubicBezTo>
                  <a:pt x="407798" y="1408965"/>
                  <a:pt x="385429" y="1409745"/>
                  <a:pt x="360721" y="1400314"/>
                </a:cubicBezTo>
                <a:cubicBezTo>
                  <a:pt x="254095" y="1359550"/>
                  <a:pt x="147235" y="1319253"/>
                  <a:pt x="39908" y="1280281"/>
                </a:cubicBezTo>
                <a:cubicBezTo>
                  <a:pt x="10991" y="1269759"/>
                  <a:pt x="-77" y="1252612"/>
                  <a:pt x="0" y="1222214"/>
                </a:cubicBezTo>
                <a:cubicBezTo>
                  <a:pt x="624" y="891268"/>
                  <a:pt x="546" y="560244"/>
                  <a:pt x="0" y="229299"/>
                </a:cubicBezTo>
                <a:cubicBezTo>
                  <a:pt x="0" y="201005"/>
                  <a:pt x="10679" y="183624"/>
                  <a:pt x="36088" y="171231"/>
                </a:cubicBezTo>
                <a:cubicBezTo>
                  <a:pt x="145598" y="117684"/>
                  <a:pt x="254874" y="63436"/>
                  <a:pt x="363605" y="8330"/>
                </a:cubicBezTo>
                <a:cubicBezTo>
                  <a:pt x="385585" y="-2816"/>
                  <a:pt x="404213" y="-2738"/>
                  <a:pt x="425959" y="8330"/>
                </a:cubicBezTo>
                <a:cubicBezTo>
                  <a:pt x="537184" y="64527"/>
                  <a:pt x="648564" y="120256"/>
                  <a:pt x="760568" y="174739"/>
                </a:cubicBezTo>
                <a:cubicBezTo>
                  <a:pt x="788082" y="188145"/>
                  <a:pt x="791590" y="209423"/>
                  <a:pt x="791590" y="235534"/>
                </a:cubicBezTo>
                <a:cubicBezTo>
                  <a:pt x="791278" y="400383"/>
                  <a:pt x="791434" y="565233"/>
                  <a:pt x="791434" y="730082"/>
                </a:cubicBezTo>
                <a:close/>
                <a:moveTo>
                  <a:pt x="457448" y="523923"/>
                </a:moveTo>
                <a:cubicBezTo>
                  <a:pt x="457448" y="539512"/>
                  <a:pt x="459007" y="555256"/>
                  <a:pt x="457136" y="570611"/>
                </a:cubicBezTo>
                <a:cubicBezTo>
                  <a:pt x="453005" y="604672"/>
                  <a:pt x="465866" y="619793"/>
                  <a:pt x="501096" y="622911"/>
                </a:cubicBezTo>
                <a:cubicBezTo>
                  <a:pt x="564386" y="628523"/>
                  <a:pt x="627364" y="637642"/>
                  <a:pt x="690342" y="646372"/>
                </a:cubicBezTo>
                <a:cubicBezTo>
                  <a:pt x="710919" y="649255"/>
                  <a:pt x="719804" y="641773"/>
                  <a:pt x="719960" y="621897"/>
                </a:cubicBezTo>
                <a:cubicBezTo>
                  <a:pt x="720272" y="592045"/>
                  <a:pt x="718869" y="562037"/>
                  <a:pt x="721519" y="532341"/>
                </a:cubicBezTo>
                <a:cubicBezTo>
                  <a:pt x="724091" y="503658"/>
                  <a:pt x="713958" y="488927"/>
                  <a:pt x="685743" y="482847"/>
                </a:cubicBezTo>
                <a:cubicBezTo>
                  <a:pt x="641394" y="473260"/>
                  <a:pt x="597512" y="461257"/>
                  <a:pt x="553396" y="450267"/>
                </a:cubicBezTo>
                <a:cubicBezTo>
                  <a:pt x="489428" y="434367"/>
                  <a:pt x="457448" y="458895"/>
                  <a:pt x="457448" y="523845"/>
                </a:cubicBezTo>
                <a:close/>
                <a:moveTo>
                  <a:pt x="720194" y="1033592"/>
                </a:moveTo>
                <a:cubicBezTo>
                  <a:pt x="720194" y="1016679"/>
                  <a:pt x="719804" y="999843"/>
                  <a:pt x="720272" y="982929"/>
                </a:cubicBezTo>
                <a:cubicBezTo>
                  <a:pt x="720817" y="962041"/>
                  <a:pt x="714114" y="951674"/>
                  <a:pt x="690420" y="954948"/>
                </a:cubicBezTo>
                <a:cubicBezTo>
                  <a:pt x="622297" y="964379"/>
                  <a:pt x="554019" y="972641"/>
                  <a:pt x="485741" y="980669"/>
                </a:cubicBezTo>
                <a:cubicBezTo>
                  <a:pt x="467269" y="982851"/>
                  <a:pt x="457292" y="990568"/>
                  <a:pt x="457448" y="1010131"/>
                </a:cubicBezTo>
                <a:cubicBezTo>
                  <a:pt x="457838" y="1054247"/>
                  <a:pt x="457760" y="1098441"/>
                  <a:pt x="457448" y="1142556"/>
                </a:cubicBezTo>
                <a:cubicBezTo>
                  <a:pt x="457292" y="1165316"/>
                  <a:pt x="466801" y="1172331"/>
                  <a:pt x="489249" y="1166407"/>
                </a:cubicBezTo>
                <a:cubicBezTo>
                  <a:pt x="541938" y="1152377"/>
                  <a:pt x="595017" y="1139829"/>
                  <a:pt x="647863" y="1126656"/>
                </a:cubicBezTo>
                <a:cubicBezTo>
                  <a:pt x="696133" y="1114653"/>
                  <a:pt x="720194" y="1083632"/>
                  <a:pt x="720038" y="1033592"/>
                </a:cubicBezTo>
                <a:close/>
                <a:moveTo>
                  <a:pt x="457526" y="800621"/>
                </a:moveTo>
                <a:cubicBezTo>
                  <a:pt x="457526" y="818781"/>
                  <a:pt x="458617" y="836942"/>
                  <a:pt x="457292" y="855025"/>
                </a:cubicBezTo>
                <a:cubicBezTo>
                  <a:pt x="455110" y="883786"/>
                  <a:pt x="466957" y="894776"/>
                  <a:pt x="495796" y="892827"/>
                </a:cubicBezTo>
                <a:cubicBezTo>
                  <a:pt x="559086" y="888462"/>
                  <a:pt x="622453" y="885812"/>
                  <a:pt x="685743" y="882461"/>
                </a:cubicBezTo>
                <a:cubicBezTo>
                  <a:pt x="710061" y="881136"/>
                  <a:pt x="723935" y="872328"/>
                  <a:pt x="721207" y="843879"/>
                </a:cubicBezTo>
                <a:cubicBezTo>
                  <a:pt x="718557" y="815663"/>
                  <a:pt x="719570" y="786903"/>
                  <a:pt x="720505" y="758453"/>
                </a:cubicBezTo>
                <a:cubicBezTo>
                  <a:pt x="721441" y="730160"/>
                  <a:pt x="707489" y="718703"/>
                  <a:pt x="680911" y="717611"/>
                </a:cubicBezTo>
                <a:cubicBezTo>
                  <a:pt x="639523" y="715819"/>
                  <a:pt x="598057" y="715039"/>
                  <a:pt x="556903" y="710830"/>
                </a:cubicBezTo>
                <a:cubicBezTo>
                  <a:pt x="457448" y="700698"/>
                  <a:pt x="457526" y="700074"/>
                  <a:pt x="457604" y="800621"/>
                </a:cubicBezTo>
                <a:close/>
                <a:moveTo>
                  <a:pt x="457526" y="246290"/>
                </a:moveTo>
                <a:cubicBezTo>
                  <a:pt x="457526" y="267023"/>
                  <a:pt x="458306" y="287834"/>
                  <a:pt x="457292" y="308489"/>
                </a:cubicBezTo>
                <a:cubicBezTo>
                  <a:pt x="456279" y="330001"/>
                  <a:pt x="465165" y="341692"/>
                  <a:pt x="486053" y="347928"/>
                </a:cubicBezTo>
                <a:cubicBezTo>
                  <a:pt x="554331" y="368349"/>
                  <a:pt x="622375" y="389549"/>
                  <a:pt x="690264" y="411295"/>
                </a:cubicBezTo>
                <a:cubicBezTo>
                  <a:pt x="711854" y="418232"/>
                  <a:pt x="722142" y="414413"/>
                  <a:pt x="721285" y="389394"/>
                </a:cubicBezTo>
                <a:cubicBezTo>
                  <a:pt x="720194" y="355722"/>
                  <a:pt x="720194" y="321973"/>
                  <a:pt x="721519" y="288379"/>
                </a:cubicBezTo>
                <a:cubicBezTo>
                  <a:pt x="722298" y="269517"/>
                  <a:pt x="713569" y="259384"/>
                  <a:pt x="697902" y="252681"/>
                </a:cubicBezTo>
                <a:cubicBezTo>
                  <a:pt x="627676" y="222440"/>
                  <a:pt x="557449" y="192354"/>
                  <a:pt x="487378" y="161800"/>
                </a:cubicBezTo>
                <a:cubicBezTo>
                  <a:pt x="467503" y="153148"/>
                  <a:pt x="457604" y="158137"/>
                  <a:pt x="457682" y="180272"/>
                </a:cubicBezTo>
                <a:cubicBezTo>
                  <a:pt x="457682" y="202330"/>
                  <a:pt x="457682" y="224310"/>
                  <a:pt x="457604" y="246368"/>
                </a:cubicBezTo>
                <a:close/>
                <a:moveTo>
                  <a:pt x="330089" y="801556"/>
                </a:moveTo>
                <a:cubicBezTo>
                  <a:pt x="330089" y="782148"/>
                  <a:pt x="329310" y="762662"/>
                  <a:pt x="330245" y="743255"/>
                </a:cubicBezTo>
                <a:cubicBezTo>
                  <a:pt x="331570" y="716130"/>
                  <a:pt x="319021" y="705296"/>
                  <a:pt x="292677" y="707946"/>
                </a:cubicBezTo>
                <a:cubicBezTo>
                  <a:pt x="282388" y="708960"/>
                  <a:pt x="271866" y="709661"/>
                  <a:pt x="261655" y="708804"/>
                </a:cubicBezTo>
                <a:cubicBezTo>
                  <a:pt x="225723" y="705764"/>
                  <a:pt x="208888" y="719404"/>
                  <a:pt x="212473" y="757674"/>
                </a:cubicBezTo>
                <a:cubicBezTo>
                  <a:pt x="215123" y="785889"/>
                  <a:pt x="214500" y="814728"/>
                  <a:pt x="212629" y="843100"/>
                </a:cubicBezTo>
                <a:cubicBezTo>
                  <a:pt x="210369" y="877472"/>
                  <a:pt x="222372" y="891892"/>
                  <a:pt x="258771" y="892204"/>
                </a:cubicBezTo>
                <a:cubicBezTo>
                  <a:pt x="330089" y="892827"/>
                  <a:pt x="330089" y="894620"/>
                  <a:pt x="330167" y="824939"/>
                </a:cubicBezTo>
                <a:cubicBezTo>
                  <a:pt x="330167" y="817144"/>
                  <a:pt x="330167" y="809428"/>
                  <a:pt x="330089" y="801634"/>
                </a:cubicBezTo>
                <a:close/>
                <a:moveTo>
                  <a:pt x="330167" y="248940"/>
                </a:moveTo>
                <a:cubicBezTo>
                  <a:pt x="330167" y="245043"/>
                  <a:pt x="330167" y="241146"/>
                  <a:pt x="330167" y="237249"/>
                </a:cubicBezTo>
                <a:cubicBezTo>
                  <a:pt x="330401" y="134208"/>
                  <a:pt x="333986" y="149407"/>
                  <a:pt x="247703" y="184871"/>
                </a:cubicBezTo>
                <a:cubicBezTo>
                  <a:pt x="230556" y="191964"/>
                  <a:pt x="213642" y="199524"/>
                  <a:pt x="213564" y="222284"/>
                </a:cubicBezTo>
                <a:cubicBezTo>
                  <a:pt x="213486" y="265152"/>
                  <a:pt x="213331" y="308021"/>
                  <a:pt x="213331" y="350812"/>
                </a:cubicBezTo>
                <a:cubicBezTo>
                  <a:pt x="213331" y="365309"/>
                  <a:pt x="218942" y="371155"/>
                  <a:pt x="234999" y="369362"/>
                </a:cubicBezTo>
                <a:cubicBezTo>
                  <a:pt x="310136" y="360788"/>
                  <a:pt x="330089" y="339276"/>
                  <a:pt x="330167" y="264529"/>
                </a:cubicBezTo>
                <a:cubicBezTo>
                  <a:pt x="330167" y="259307"/>
                  <a:pt x="330167" y="254162"/>
                  <a:pt x="330167" y="248940"/>
                </a:cubicBezTo>
                <a:close/>
                <a:moveTo>
                  <a:pt x="330868" y="525248"/>
                </a:moveTo>
                <a:lnTo>
                  <a:pt x="330323" y="525248"/>
                </a:lnTo>
                <a:cubicBezTo>
                  <a:pt x="330323" y="504593"/>
                  <a:pt x="329778" y="483860"/>
                  <a:pt x="330479" y="463206"/>
                </a:cubicBezTo>
                <a:cubicBezTo>
                  <a:pt x="331336" y="438186"/>
                  <a:pt x="323698" y="427819"/>
                  <a:pt x="296106" y="435224"/>
                </a:cubicBezTo>
                <a:cubicBezTo>
                  <a:pt x="199924" y="461101"/>
                  <a:pt x="214578" y="445434"/>
                  <a:pt x="213019" y="536784"/>
                </a:cubicBezTo>
                <a:cubicBezTo>
                  <a:pt x="212863" y="545825"/>
                  <a:pt x="213019" y="554866"/>
                  <a:pt x="213019" y="563908"/>
                </a:cubicBezTo>
                <a:cubicBezTo>
                  <a:pt x="213097" y="631952"/>
                  <a:pt x="214734" y="630549"/>
                  <a:pt x="284103" y="623534"/>
                </a:cubicBezTo>
                <a:cubicBezTo>
                  <a:pt x="325802" y="619325"/>
                  <a:pt x="337962" y="602256"/>
                  <a:pt x="331258" y="563908"/>
                </a:cubicBezTo>
                <a:cubicBezTo>
                  <a:pt x="329076" y="551359"/>
                  <a:pt x="330947" y="538109"/>
                  <a:pt x="330947" y="525170"/>
                </a:cubicBezTo>
                <a:close/>
                <a:moveTo>
                  <a:pt x="330167" y="1077630"/>
                </a:moveTo>
                <a:lnTo>
                  <a:pt x="329933" y="1077630"/>
                </a:lnTo>
                <a:cubicBezTo>
                  <a:pt x="329933" y="1058222"/>
                  <a:pt x="329232" y="1038814"/>
                  <a:pt x="330089" y="1019407"/>
                </a:cubicBezTo>
                <a:cubicBezTo>
                  <a:pt x="331258" y="993997"/>
                  <a:pt x="320658" y="980747"/>
                  <a:pt x="294547" y="979344"/>
                </a:cubicBezTo>
                <a:cubicBezTo>
                  <a:pt x="277789" y="978408"/>
                  <a:pt x="261265" y="975135"/>
                  <a:pt x="244586" y="973264"/>
                </a:cubicBezTo>
                <a:cubicBezTo>
                  <a:pt x="223229" y="970926"/>
                  <a:pt x="213253" y="981058"/>
                  <a:pt x="213331" y="1002259"/>
                </a:cubicBezTo>
                <a:cubicBezTo>
                  <a:pt x="213408" y="1039750"/>
                  <a:pt x="213486" y="1077318"/>
                  <a:pt x="213175" y="1114809"/>
                </a:cubicBezTo>
                <a:cubicBezTo>
                  <a:pt x="213019" y="1134216"/>
                  <a:pt x="220891" y="1145908"/>
                  <a:pt x="240688" y="1150896"/>
                </a:cubicBezTo>
                <a:cubicBezTo>
                  <a:pt x="350978" y="1179034"/>
                  <a:pt x="327751" y="1179891"/>
                  <a:pt x="330089" y="1089244"/>
                </a:cubicBezTo>
                <a:cubicBezTo>
                  <a:pt x="330167" y="1085346"/>
                  <a:pt x="330089" y="1081449"/>
                  <a:pt x="330089" y="1077630"/>
                </a:cubicBezTo>
                <a:close/>
                <a:moveTo>
                  <a:pt x="164850" y="1047310"/>
                </a:moveTo>
                <a:cubicBezTo>
                  <a:pt x="164460" y="948401"/>
                  <a:pt x="171943" y="964846"/>
                  <a:pt x="99300" y="954558"/>
                </a:cubicBezTo>
                <a:cubicBezTo>
                  <a:pt x="73657" y="950895"/>
                  <a:pt x="67110" y="961573"/>
                  <a:pt x="67577" y="984176"/>
                </a:cubicBezTo>
                <a:cubicBezTo>
                  <a:pt x="68279" y="1015120"/>
                  <a:pt x="68591" y="1046141"/>
                  <a:pt x="67499" y="1077085"/>
                </a:cubicBezTo>
                <a:cubicBezTo>
                  <a:pt x="66720" y="1099220"/>
                  <a:pt x="77320" y="1109275"/>
                  <a:pt x="97196" y="1115510"/>
                </a:cubicBezTo>
                <a:cubicBezTo>
                  <a:pt x="164850" y="1136867"/>
                  <a:pt x="164694" y="1137334"/>
                  <a:pt x="164772" y="1066718"/>
                </a:cubicBezTo>
                <a:cubicBezTo>
                  <a:pt x="164772" y="1060249"/>
                  <a:pt x="164772" y="1053779"/>
                  <a:pt x="164772" y="1047388"/>
                </a:cubicBezTo>
                <a:close/>
                <a:moveTo>
                  <a:pt x="164850" y="557516"/>
                </a:moveTo>
                <a:cubicBezTo>
                  <a:pt x="164850" y="466011"/>
                  <a:pt x="162823" y="464219"/>
                  <a:pt x="96572" y="485263"/>
                </a:cubicBezTo>
                <a:cubicBezTo>
                  <a:pt x="76229" y="491732"/>
                  <a:pt x="66720" y="502255"/>
                  <a:pt x="67577" y="524079"/>
                </a:cubicBezTo>
                <a:cubicBezTo>
                  <a:pt x="68746" y="553697"/>
                  <a:pt x="68980" y="583472"/>
                  <a:pt x="67499" y="613090"/>
                </a:cubicBezTo>
                <a:cubicBezTo>
                  <a:pt x="65940" y="643020"/>
                  <a:pt x="76540" y="650970"/>
                  <a:pt x="106471" y="645670"/>
                </a:cubicBezTo>
                <a:cubicBezTo>
                  <a:pt x="164538" y="635382"/>
                  <a:pt x="164850" y="637018"/>
                  <a:pt x="164928" y="576846"/>
                </a:cubicBezTo>
                <a:cubicBezTo>
                  <a:pt x="164928" y="570377"/>
                  <a:pt x="164928" y="563908"/>
                  <a:pt x="164928" y="557516"/>
                </a:cubicBezTo>
                <a:close/>
                <a:moveTo>
                  <a:pt x="164850" y="802179"/>
                </a:moveTo>
                <a:lnTo>
                  <a:pt x="164616" y="802179"/>
                </a:lnTo>
                <a:cubicBezTo>
                  <a:pt x="164616" y="782850"/>
                  <a:pt x="164850" y="763520"/>
                  <a:pt x="164616" y="744190"/>
                </a:cubicBezTo>
                <a:cubicBezTo>
                  <a:pt x="164460" y="732265"/>
                  <a:pt x="162979" y="721742"/>
                  <a:pt x="148248" y="717377"/>
                </a:cubicBezTo>
                <a:cubicBezTo>
                  <a:pt x="101560" y="703348"/>
                  <a:pt x="67889" y="727042"/>
                  <a:pt x="67733" y="774821"/>
                </a:cubicBezTo>
                <a:cubicBezTo>
                  <a:pt x="67733" y="798049"/>
                  <a:pt x="68669" y="821275"/>
                  <a:pt x="67577" y="844424"/>
                </a:cubicBezTo>
                <a:cubicBezTo>
                  <a:pt x="66486" y="866638"/>
                  <a:pt x="75761" y="876537"/>
                  <a:pt x="97663" y="880668"/>
                </a:cubicBezTo>
                <a:cubicBezTo>
                  <a:pt x="157056" y="891814"/>
                  <a:pt x="164850" y="886124"/>
                  <a:pt x="164928" y="825406"/>
                </a:cubicBezTo>
                <a:cubicBezTo>
                  <a:pt x="164928" y="817690"/>
                  <a:pt x="164928" y="809974"/>
                  <a:pt x="164928" y="802179"/>
                </a:cubicBezTo>
                <a:close/>
                <a:moveTo>
                  <a:pt x="164850" y="308021"/>
                </a:moveTo>
                <a:cubicBezTo>
                  <a:pt x="164850" y="308021"/>
                  <a:pt x="164694" y="308021"/>
                  <a:pt x="164616" y="308021"/>
                </a:cubicBezTo>
                <a:cubicBezTo>
                  <a:pt x="164616" y="288613"/>
                  <a:pt x="164772" y="269283"/>
                  <a:pt x="164538" y="249875"/>
                </a:cubicBezTo>
                <a:cubicBezTo>
                  <a:pt x="164460" y="242237"/>
                  <a:pt x="164304" y="233975"/>
                  <a:pt x="155341" y="230390"/>
                </a:cubicBezTo>
                <a:cubicBezTo>
                  <a:pt x="136557" y="222673"/>
                  <a:pt x="68902" y="265230"/>
                  <a:pt x="68201" y="286431"/>
                </a:cubicBezTo>
                <a:cubicBezTo>
                  <a:pt x="67032" y="321271"/>
                  <a:pt x="67811" y="356190"/>
                  <a:pt x="67889" y="391030"/>
                </a:cubicBezTo>
                <a:cubicBezTo>
                  <a:pt x="67889" y="405761"/>
                  <a:pt x="71786" y="415738"/>
                  <a:pt x="90259" y="414335"/>
                </a:cubicBezTo>
                <a:cubicBezTo>
                  <a:pt x="144585" y="410204"/>
                  <a:pt x="164616" y="389471"/>
                  <a:pt x="164772" y="335145"/>
                </a:cubicBezTo>
                <a:cubicBezTo>
                  <a:pt x="164772" y="326104"/>
                  <a:pt x="164772" y="317062"/>
                  <a:pt x="164772" y="308021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6" name="Forma libre: forma 85">
            <a:extLst>
              <a:ext uri="{FF2B5EF4-FFF2-40B4-BE49-F238E27FC236}">
                <a16:creationId xmlns:a16="http://schemas.microsoft.com/office/drawing/2014/main" id="{213D890E-6AEB-4778-9A7F-49D329D5537D}"/>
              </a:ext>
            </a:extLst>
          </p:cNvPr>
          <p:cNvSpPr/>
          <p:nvPr/>
        </p:nvSpPr>
        <p:spPr>
          <a:xfrm>
            <a:off x="10868797" y="2092588"/>
            <a:ext cx="648965" cy="1160120"/>
          </a:xfrm>
          <a:custGeom>
            <a:avLst/>
            <a:gdLst>
              <a:gd name="connsiteX0" fmla="*/ 609354 w 648965"/>
              <a:gd name="connsiteY0" fmla="*/ 490511 h 1160120"/>
              <a:gd name="connsiteX1" fmla="*/ 609198 w 648965"/>
              <a:gd name="connsiteY1" fmla="*/ 844917 h 1160120"/>
              <a:gd name="connsiteX2" fmla="*/ 630788 w 648965"/>
              <a:gd name="connsiteY2" fmla="*/ 908285 h 1160120"/>
              <a:gd name="connsiteX3" fmla="*/ 648013 w 648965"/>
              <a:gd name="connsiteY3" fmla="*/ 954428 h 1160120"/>
              <a:gd name="connsiteX4" fmla="*/ 648949 w 648965"/>
              <a:gd name="connsiteY4" fmla="*/ 1121849 h 1160120"/>
              <a:gd name="connsiteX5" fmla="*/ 608964 w 648965"/>
              <a:gd name="connsiteY5" fmla="*/ 1160041 h 1160120"/>
              <a:gd name="connsiteX6" fmla="*/ 40370 w 648965"/>
              <a:gd name="connsiteY6" fmla="*/ 1160119 h 1160120"/>
              <a:gd name="connsiteX7" fmla="*/ 73 w 648965"/>
              <a:gd name="connsiteY7" fmla="*/ 1118108 h 1160120"/>
              <a:gd name="connsiteX8" fmla="*/ 73 w 648965"/>
              <a:gd name="connsiteY8" fmla="*/ 977888 h 1160120"/>
              <a:gd name="connsiteX9" fmla="*/ 27821 w 648965"/>
              <a:gd name="connsiteY9" fmla="*/ 896828 h 1160120"/>
              <a:gd name="connsiteX10" fmla="*/ 39201 w 648965"/>
              <a:gd name="connsiteY10" fmla="*/ 845463 h 1160120"/>
              <a:gd name="connsiteX11" fmla="*/ 38266 w 648965"/>
              <a:gd name="connsiteY11" fmla="*/ 144522 h 1160120"/>
              <a:gd name="connsiteX12" fmla="*/ 108336 w 648965"/>
              <a:gd name="connsiteY12" fmla="*/ 37974 h 1160120"/>
              <a:gd name="connsiteX13" fmla="*/ 553625 w 648965"/>
              <a:gd name="connsiteY13" fmla="*/ 43820 h 1160120"/>
              <a:gd name="connsiteX14" fmla="*/ 609822 w 648965"/>
              <a:gd name="connsiteY14" fmla="*/ 132207 h 1160120"/>
              <a:gd name="connsiteX15" fmla="*/ 609354 w 648965"/>
              <a:gd name="connsiteY15" fmla="*/ 490511 h 1160120"/>
              <a:gd name="connsiteX16" fmla="*/ 268119 w 648965"/>
              <a:gd name="connsiteY16" fmla="*/ 1025979 h 1160120"/>
              <a:gd name="connsiteX17" fmla="*/ 268119 w 648965"/>
              <a:gd name="connsiteY17" fmla="*/ 1063782 h 1160120"/>
              <a:gd name="connsiteX18" fmla="*/ 294854 w 648965"/>
              <a:gd name="connsiteY18" fmla="*/ 1093400 h 1160120"/>
              <a:gd name="connsiteX19" fmla="*/ 380825 w 648965"/>
              <a:gd name="connsiteY19" fmla="*/ 1018419 h 1160120"/>
              <a:gd name="connsiteX20" fmla="*/ 379890 w 648965"/>
              <a:gd name="connsiteY20" fmla="*/ 991372 h 1160120"/>
              <a:gd name="connsiteX21" fmla="*/ 367107 w 648965"/>
              <a:gd name="connsiteY21" fmla="*/ 973835 h 1160120"/>
              <a:gd name="connsiteX22" fmla="*/ 279577 w 648965"/>
              <a:gd name="connsiteY22" fmla="*/ 975862 h 1160120"/>
              <a:gd name="connsiteX23" fmla="*/ 268197 w 648965"/>
              <a:gd name="connsiteY23" fmla="*/ 1026057 h 1160120"/>
              <a:gd name="connsiteX24" fmla="*/ 204284 w 648965"/>
              <a:gd name="connsiteY24" fmla="*/ 449513 h 1160120"/>
              <a:gd name="connsiteX25" fmla="*/ 280902 w 648965"/>
              <a:gd name="connsiteY25" fmla="*/ 441251 h 1160120"/>
              <a:gd name="connsiteX26" fmla="*/ 302960 w 648965"/>
              <a:gd name="connsiteY26" fmla="*/ 399006 h 1160120"/>
              <a:gd name="connsiteX27" fmla="*/ 280122 w 648965"/>
              <a:gd name="connsiteY27" fmla="*/ 374220 h 1160120"/>
              <a:gd name="connsiteX28" fmla="*/ 195866 w 648965"/>
              <a:gd name="connsiteY28" fmla="*/ 384508 h 1160120"/>
              <a:gd name="connsiteX29" fmla="*/ 176536 w 648965"/>
              <a:gd name="connsiteY29" fmla="*/ 433067 h 1160120"/>
              <a:gd name="connsiteX30" fmla="*/ 204206 w 648965"/>
              <a:gd name="connsiteY30" fmla="*/ 449513 h 1160120"/>
              <a:gd name="connsiteX31" fmla="*/ 302882 w 648965"/>
              <a:gd name="connsiteY31" fmla="*/ 792930 h 1160120"/>
              <a:gd name="connsiteX32" fmla="*/ 271393 w 648965"/>
              <a:gd name="connsiteY32" fmla="*/ 761285 h 1160120"/>
              <a:gd name="connsiteX33" fmla="*/ 205999 w 648965"/>
              <a:gd name="connsiteY33" fmla="*/ 767910 h 1160120"/>
              <a:gd name="connsiteX34" fmla="*/ 175757 w 648965"/>
              <a:gd name="connsiteY34" fmla="*/ 811168 h 1160120"/>
              <a:gd name="connsiteX35" fmla="*/ 215196 w 648965"/>
              <a:gd name="connsiteY35" fmla="*/ 833928 h 1160120"/>
              <a:gd name="connsiteX36" fmla="*/ 272952 w 648965"/>
              <a:gd name="connsiteY36" fmla="*/ 828238 h 1160120"/>
              <a:gd name="connsiteX37" fmla="*/ 302882 w 648965"/>
              <a:gd name="connsiteY37" fmla="*/ 792930 h 1160120"/>
              <a:gd name="connsiteX38" fmla="*/ 303350 w 648965"/>
              <a:gd name="connsiteY38" fmla="*/ 530574 h 1160120"/>
              <a:gd name="connsiteX39" fmla="*/ 272251 w 648965"/>
              <a:gd name="connsiteY39" fmla="*/ 504307 h 1160120"/>
              <a:gd name="connsiteX40" fmla="*/ 195320 w 648965"/>
              <a:gd name="connsiteY40" fmla="*/ 512958 h 1160120"/>
              <a:gd name="connsiteX41" fmla="*/ 176458 w 648965"/>
              <a:gd name="connsiteY41" fmla="*/ 553333 h 1160120"/>
              <a:gd name="connsiteX42" fmla="*/ 194697 w 648965"/>
              <a:gd name="connsiteY42" fmla="*/ 577417 h 1160120"/>
              <a:gd name="connsiteX43" fmla="*/ 287137 w 648965"/>
              <a:gd name="connsiteY43" fmla="*/ 568376 h 1160120"/>
              <a:gd name="connsiteX44" fmla="*/ 303428 w 648965"/>
              <a:gd name="connsiteY44" fmla="*/ 530574 h 1160120"/>
              <a:gd name="connsiteX45" fmla="*/ 404987 w 648965"/>
              <a:gd name="connsiteY45" fmla="*/ 120905 h 1160120"/>
              <a:gd name="connsiteX46" fmla="*/ 344659 w 648965"/>
              <a:gd name="connsiteY46" fmla="*/ 148575 h 1160120"/>
              <a:gd name="connsiteX47" fmla="*/ 394387 w 648965"/>
              <a:gd name="connsiteY47" fmla="*/ 188638 h 1160120"/>
              <a:gd name="connsiteX48" fmla="*/ 436554 w 648965"/>
              <a:gd name="connsiteY48" fmla="*/ 191989 h 1160120"/>
              <a:gd name="connsiteX49" fmla="*/ 470069 w 648965"/>
              <a:gd name="connsiteY49" fmla="*/ 179284 h 1160120"/>
              <a:gd name="connsiteX50" fmla="*/ 450116 w 648965"/>
              <a:gd name="connsiteY50" fmla="*/ 127608 h 1160120"/>
              <a:gd name="connsiteX51" fmla="*/ 404909 w 648965"/>
              <a:gd name="connsiteY51" fmla="*/ 120827 h 1160120"/>
              <a:gd name="connsiteX52" fmla="*/ 202725 w 648965"/>
              <a:gd name="connsiteY52" fmla="*/ 321297 h 1160120"/>
              <a:gd name="connsiteX53" fmla="*/ 269600 w 648965"/>
              <a:gd name="connsiteY53" fmla="*/ 314438 h 1160120"/>
              <a:gd name="connsiteX54" fmla="*/ 303428 w 648965"/>
              <a:gd name="connsiteY54" fmla="*/ 274063 h 1160120"/>
              <a:gd name="connsiteX55" fmla="*/ 266327 w 648965"/>
              <a:gd name="connsiteY55" fmla="*/ 247329 h 1160120"/>
              <a:gd name="connsiteX56" fmla="*/ 200621 w 648965"/>
              <a:gd name="connsiteY56" fmla="*/ 255279 h 1160120"/>
              <a:gd name="connsiteX57" fmla="*/ 175991 w 648965"/>
              <a:gd name="connsiteY57" fmla="*/ 297056 h 1160120"/>
              <a:gd name="connsiteX58" fmla="*/ 202647 w 648965"/>
              <a:gd name="connsiteY58" fmla="*/ 321297 h 1160120"/>
              <a:gd name="connsiteX59" fmla="*/ 393607 w 648965"/>
              <a:gd name="connsiteY59" fmla="*/ 503761 h 1160120"/>
              <a:gd name="connsiteX60" fmla="*/ 345127 w 648965"/>
              <a:gd name="connsiteY60" fmla="*/ 530963 h 1160120"/>
              <a:gd name="connsiteX61" fmla="*/ 386437 w 648965"/>
              <a:gd name="connsiteY61" fmla="*/ 571805 h 1160120"/>
              <a:gd name="connsiteX62" fmla="*/ 432657 w 648965"/>
              <a:gd name="connsiteY62" fmla="*/ 577184 h 1160120"/>
              <a:gd name="connsiteX63" fmla="*/ 471395 w 648965"/>
              <a:gd name="connsiteY63" fmla="*/ 558867 h 1160120"/>
              <a:gd name="connsiteX64" fmla="*/ 440373 w 648965"/>
              <a:gd name="connsiteY64" fmla="*/ 510620 h 1160120"/>
              <a:gd name="connsiteX65" fmla="*/ 393685 w 648965"/>
              <a:gd name="connsiteY65" fmla="*/ 503839 h 1160120"/>
              <a:gd name="connsiteX66" fmla="*/ 227043 w 648965"/>
              <a:gd name="connsiteY66" fmla="*/ 704776 h 1160120"/>
              <a:gd name="connsiteX67" fmla="*/ 280824 w 648965"/>
              <a:gd name="connsiteY67" fmla="*/ 697683 h 1160120"/>
              <a:gd name="connsiteX68" fmla="*/ 302804 w 648965"/>
              <a:gd name="connsiteY68" fmla="*/ 655594 h 1160120"/>
              <a:gd name="connsiteX69" fmla="*/ 271627 w 648965"/>
              <a:gd name="connsiteY69" fmla="*/ 631899 h 1160120"/>
              <a:gd name="connsiteX70" fmla="*/ 205921 w 648965"/>
              <a:gd name="connsiteY70" fmla="*/ 638213 h 1160120"/>
              <a:gd name="connsiteX71" fmla="*/ 175601 w 648965"/>
              <a:gd name="connsiteY71" fmla="*/ 671261 h 1160120"/>
              <a:gd name="connsiteX72" fmla="*/ 226966 w 648965"/>
              <a:gd name="connsiteY72" fmla="*/ 704698 h 1160120"/>
              <a:gd name="connsiteX73" fmla="*/ 201089 w 648965"/>
              <a:gd name="connsiteY73" fmla="*/ 193392 h 1160120"/>
              <a:gd name="connsiteX74" fmla="*/ 282149 w 648965"/>
              <a:gd name="connsiteY74" fmla="*/ 183961 h 1160120"/>
              <a:gd name="connsiteX75" fmla="*/ 303116 w 648965"/>
              <a:gd name="connsiteY75" fmla="*/ 148185 h 1160120"/>
              <a:gd name="connsiteX76" fmla="*/ 285735 w 648965"/>
              <a:gd name="connsiteY76" fmla="*/ 119035 h 1160120"/>
              <a:gd name="connsiteX77" fmla="*/ 197191 w 648965"/>
              <a:gd name="connsiteY77" fmla="*/ 128700 h 1160120"/>
              <a:gd name="connsiteX78" fmla="*/ 176536 w 648965"/>
              <a:gd name="connsiteY78" fmla="*/ 177492 h 1160120"/>
              <a:gd name="connsiteX79" fmla="*/ 201089 w 648965"/>
              <a:gd name="connsiteY79" fmla="*/ 193392 h 1160120"/>
              <a:gd name="connsiteX80" fmla="*/ 470615 w 648965"/>
              <a:gd name="connsiteY80" fmla="*/ 421999 h 1160120"/>
              <a:gd name="connsiteX81" fmla="*/ 434839 w 648965"/>
              <a:gd name="connsiteY81" fmla="*/ 380923 h 1160120"/>
              <a:gd name="connsiteX82" fmla="*/ 384644 w 648965"/>
              <a:gd name="connsiteY82" fmla="*/ 375935 h 1160120"/>
              <a:gd name="connsiteX83" fmla="*/ 345361 w 648965"/>
              <a:gd name="connsiteY83" fmla="*/ 398460 h 1160120"/>
              <a:gd name="connsiteX84" fmla="*/ 378486 w 648965"/>
              <a:gd name="connsiteY84" fmla="*/ 443979 h 1160120"/>
              <a:gd name="connsiteX85" fmla="*/ 443959 w 648965"/>
              <a:gd name="connsiteY85" fmla="*/ 450760 h 1160120"/>
              <a:gd name="connsiteX86" fmla="*/ 470459 w 648965"/>
              <a:gd name="connsiteY86" fmla="*/ 421999 h 1160120"/>
              <a:gd name="connsiteX87" fmla="*/ 394933 w 648965"/>
              <a:gd name="connsiteY87" fmla="*/ 247641 h 1160120"/>
              <a:gd name="connsiteX88" fmla="*/ 345205 w 648965"/>
              <a:gd name="connsiteY88" fmla="*/ 274063 h 1160120"/>
              <a:gd name="connsiteX89" fmla="*/ 382852 w 648965"/>
              <a:gd name="connsiteY89" fmla="*/ 314749 h 1160120"/>
              <a:gd name="connsiteX90" fmla="*/ 436866 w 648965"/>
              <a:gd name="connsiteY90" fmla="*/ 320673 h 1160120"/>
              <a:gd name="connsiteX91" fmla="*/ 472330 w 648965"/>
              <a:gd name="connsiteY91" fmla="*/ 296589 h 1160120"/>
              <a:gd name="connsiteX92" fmla="*/ 444193 w 648965"/>
              <a:gd name="connsiteY92" fmla="*/ 254344 h 1160120"/>
              <a:gd name="connsiteX93" fmla="*/ 394933 w 648965"/>
              <a:gd name="connsiteY93" fmla="*/ 247641 h 1160120"/>
              <a:gd name="connsiteX94" fmla="*/ 425720 w 648965"/>
              <a:gd name="connsiteY94" fmla="*/ 704776 h 1160120"/>
              <a:gd name="connsiteX95" fmla="*/ 470693 w 648965"/>
              <a:gd name="connsiteY95" fmla="*/ 685992 h 1160120"/>
              <a:gd name="connsiteX96" fmla="*/ 423070 w 648965"/>
              <a:gd name="connsiteY96" fmla="*/ 636342 h 1160120"/>
              <a:gd name="connsiteX97" fmla="*/ 384488 w 648965"/>
              <a:gd name="connsiteY97" fmla="*/ 632133 h 1160120"/>
              <a:gd name="connsiteX98" fmla="*/ 345595 w 648965"/>
              <a:gd name="connsiteY98" fmla="*/ 656062 h 1160120"/>
              <a:gd name="connsiteX99" fmla="*/ 375993 w 648965"/>
              <a:gd name="connsiteY99" fmla="*/ 699554 h 1160120"/>
              <a:gd name="connsiteX100" fmla="*/ 425798 w 648965"/>
              <a:gd name="connsiteY100" fmla="*/ 704776 h 1160120"/>
              <a:gd name="connsiteX101" fmla="*/ 398830 w 648965"/>
              <a:gd name="connsiteY101" fmla="*/ 761674 h 1160120"/>
              <a:gd name="connsiteX102" fmla="*/ 344893 w 648965"/>
              <a:gd name="connsiteY102" fmla="*/ 791215 h 1160120"/>
              <a:gd name="connsiteX103" fmla="*/ 389243 w 648965"/>
              <a:gd name="connsiteY103" fmla="*/ 828861 h 1160120"/>
              <a:gd name="connsiteX104" fmla="*/ 431410 w 648965"/>
              <a:gd name="connsiteY104" fmla="*/ 833616 h 1160120"/>
              <a:gd name="connsiteX105" fmla="*/ 468355 w 648965"/>
              <a:gd name="connsiteY105" fmla="*/ 812961 h 1160120"/>
              <a:gd name="connsiteX106" fmla="*/ 440607 w 648965"/>
              <a:gd name="connsiteY106" fmla="*/ 767676 h 1160120"/>
              <a:gd name="connsiteX107" fmla="*/ 398752 w 648965"/>
              <a:gd name="connsiteY107" fmla="*/ 761596 h 11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648965" h="1160120">
                <a:moveTo>
                  <a:pt x="609354" y="490511"/>
                </a:moveTo>
                <a:cubicBezTo>
                  <a:pt x="609354" y="608672"/>
                  <a:pt x="609588" y="726756"/>
                  <a:pt x="609198" y="844917"/>
                </a:cubicBezTo>
                <a:cubicBezTo>
                  <a:pt x="609120" y="868924"/>
                  <a:pt x="610133" y="890982"/>
                  <a:pt x="630788" y="908285"/>
                </a:cubicBezTo>
                <a:cubicBezTo>
                  <a:pt x="644428" y="919743"/>
                  <a:pt x="647858" y="937124"/>
                  <a:pt x="648013" y="954428"/>
                </a:cubicBezTo>
                <a:cubicBezTo>
                  <a:pt x="648481" y="1010235"/>
                  <a:pt x="647935" y="1066042"/>
                  <a:pt x="648949" y="1121849"/>
                </a:cubicBezTo>
                <a:cubicBezTo>
                  <a:pt x="649494" y="1150376"/>
                  <a:pt x="637102" y="1160197"/>
                  <a:pt x="608964" y="1160041"/>
                </a:cubicBezTo>
                <a:cubicBezTo>
                  <a:pt x="419406" y="1159262"/>
                  <a:pt x="229927" y="1159184"/>
                  <a:pt x="40370" y="1160119"/>
                </a:cubicBezTo>
                <a:cubicBezTo>
                  <a:pt x="8959" y="1160275"/>
                  <a:pt x="-550" y="1147025"/>
                  <a:pt x="73" y="1118108"/>
                </a:cubicBezTo>
                <a:cubicBezTo>
                  <a:pt x="1165" y="1071420"/>
                  <a:pt x="931" y="1024654"/>
                  <a:pt x="73" y="977888"/>
                </a:cubicBezTo>
                <a:cubicBezTo>
                  <a:pt x="-472" y="947179"/>
                  <a:pt x="1399" y="918652"/>
                  <a:pt x="27821" y="896828"/>
                </a:cubicBezTo>
                <a:cubicBezTo>
                  <a:pt x="43722" y="883655"/>
                  <a:pt x="39201" y="863312"/>
                  <a:pt x="39201" y="845463"/>
                </a:cubicBezTo>
                <a:cubicBezTo>
                  <a:pt x="39357" y="611790"/>
                  <a:pt x="40760" y="378117"/>
                  <a:pt x="38266" y="144522"/>
                </a:cubicBezTo>
                <a:cubicBezTo>
                  <a:pt x="37642" y="89027"/>
                  <a:pt x="57673" y="55589"/>
                  <a:pt x="108336" y="37974"/>
                </a:cubicBezTo>
                <a:cubicBezTo>
                  <a:pt x="257441" y="-13858"/>
                  <a:pt x="406157" y="-13313"/>
                  <a:pt x="553625" y="43820"/>
                </a:cubicBezTo>
                <a:cubicBezTo>
                  <a:pt x="592518" y="58863"/>
                  <a:pt x="610445" y="88559"/>
                  <a:pt x="609822" y="132207"/>
                </a:cubicBezTo>
                <a:cubicBezTo>
                  <a:pt x="608263" y="251616"/>
                  <a:pt x="609276" y="371024"/>
                  <a:pt x="609354" y="490511"/>
                </a:cubicBezTo>
                <a:close/>
                <a:moveTo>
                  <a:pt x="268119" y="1025979"/>
                </a:moveTo>
                <a:cubicBezTo>
                  <a:pt x="268119" y="1040554"/>
                  <a:pt x="268353" y="1052168"/>
                  <a:pt x="268119" y="1063782"/>
                </a:cubicBezTo>
                <a:cubicBezTo>
                  <a:pt x="267574" y="1082332"/>
                  <a:pt x="274822" y="1091295"/>
                  <a:pt x="294854" y="1093400"/>
                </a:cubicBezTo>
                <a:cubicBezTo>
                  <a:pt x="376850" y="1102207"/>
                  <a:pt x="381526" y="1098700"/>
                  <a:pt x="380825" y="1018419"/>
                </a:cubicBezTo>
                <a:cubicBezTo>
                  <a:pt x="380747" y="1009377"/>
                  <a:pt x="380591" y="1000336"/>
                  <a:pt x="379890" y="991372"/>
                </a:cubicBezTo>
                <a:cubicBezTo>
                  <a:pt x="379266" y="983110"/>
                  <a:pt x="375447" y="975472"/>
                  <a:pt x="367107" y="973835"/>
                </a:cubicBezTo>
                <a:cubicBezTo>
                  <a:pt x="337800" y="968145"/>
                  <a:pt x="306857" y="963625"/>
                  <a:pt x="279577" y="975862"/>
                </a:cubicBezTo>
                <a:cubicBezTo>
                  <a:pt x="258143" y="985449"/>
                  <a:pt x="271860" y="1010936"/>
                  <a:pt x="268197" y="1026057"/>
                </a:cubicBezTo>
                <a:close/>
                <a:moveTo>
                  <a:pt x="204284" y="449513"/>
                </a:moveTo>
                <a:cubicBezTo>
                  <a:pt x="227199" y="447097"/>
                  <a:pt x="254168" y="445148"/>
                  <a:pt x="280902" y="441251"/>
                </a:cubicBezTo>
                <a:cubicBezTo>
                  <a:pt x="306234" y="437510"/>
                  <a:pt x="303194" y="417089"/>
                  <a:pt x="302960" y="399006"/>
                </a:cubicBezTo>
                <a:cubicBezTo>
                  <a:pt x="302726" y="384041"/>
                  <a:pt x="296335" y="372973"/>
                  <a:pt x="280122" y="374220"/>
                </a:cubicBezTo>
                <a:cubicBezTo>
                  <a:pt x="251907" y="376402"/>
                  <a:pt x="223380" y="378351"/>
                  <a:pt x="195866" y="384508"/>
                </a:cubicBezTo>
                <a:cubicBezTo>
                  <a:pt x="169677" y="390354"/>
                  <a:pt x="177238" y="414984"/>
                  <a:pt x="176536" y="433067"/>
                </a:cubicBezTo>
                <a:cubicBezTo>
                  <a:pt x="175913" y="448188"/>
                  <a:pt x="186513" y="452553"/>
                  <a:pt x="204206" y="449513"/>
                </a:cubicBezTo>
                <a:close/>
                <a:moveTo>
                  <a:pt x="302882" y="792930"/>
                </a:moveTo>
                <a:cubicBezTo>
                  <a:pt x="305220" y="769936"/>
                  <a:pt x="294620" y="759102"/>
                  <a:pt x="271393" y="761285"/>
                </a:cubicBezTo>
                <a:cubicBezTo>
                  <a:pt x="249569" y="763311"/>
                  <a:pt x="227823" y="766507"/>
                  <a:pt x="205999" y="767910"/>
                </a:cubicBezTo>
                <a:cubicBezTo>
                  <a:pt x="177004" y="769703"/>
                  <a:pt x="174042" y="788175"/>
                  <a:pt x="175757" y="811168"/>
                </a:cubicBezTo>
                <a:cubicBezTo>
                  <a:pt x="177783" y="838682"/>
                  <a:pt x="196568" y="835876"/>
                  <a:pt x="215196" y="833928"/>
                </a:cubicBezTo>
                <a:cubicBezTo>
                  <a:pt x="234448" y="831901"/>
                  <a:pt x="253622" y="828783"/>
                  <a:pt x="272952" y="828238"/>
                </a:cubicBezTo>
                <a:cubicBezTo>
                  <a:pt x="296880" y="827536"/>
                  <a:pt x="304753" y="814910"/>
                  <a:pt x="302882" y="792930"/>
                </a:cubicBezTo>
                <a:close/>
                <a:moveTo>
                  <a:pt x="303350" y="530574"/>
                </a:moveTo>
                <a:cubicBezTo>
                  <a:pt x="306000" y="513660"/>
                  <a:pt x="295945" y="502124"/>
                  <a:pt x="272251" y="504307"/>
                </a:cubicBezTo>
                <a:cubicBezTo>
                  <a:pt x="246529" y="506645"/>
                  <a:pt x="220808" y="508983"/>
                  <a:pt x="195320" y="512958"/>
                </a:cubicBezTo>
                <a:cubicBezTo>
                  <a:pt x="170535" y="516778"/>
                  <a:pt x="177939" y="537744"/>
                  <a:pt x="176458" y="553333"/>
                </a:cubicBezTo>
                <a:cubicBezTo>
                  <a:pt x="175211" y="566271"/>
                  <a:pt x="179654" y="578275"/>
                  <a:pt x="194697" y="577417"/>
                </a:cubicBezTo>
                <a:cubicBezTo>
                  <a:pt x="225562" y="575780"/>
                  <a:pt x="256584" y="573130"/>
                  <a:pt x="287137" y="568376"/>
                </a:cubicBezTo>
                <a:cubicBezTo>
                  <a:pt x="303272" y="565882"/>
                  <a:pt x="302804" y="550137"/>
                  <a:pt x="303428" y="530574"/>
                </a:cubicBezTo>
                <a:close/>
                <a:moveTo>
                  <a:pt x="404987" y="120905"/>
                </a:moveTo>
                <a:cubicBezTo>
                  <a:pt x="374901" y="121217"/>
                  <a:pt x="346296" y="105317"/>
                  <a:pt x="344659" y="148575"/>
                </a:cubicBezTo>
                <a:cubicBezTo>
                  <a:pt x="343178" y="187547"/>
                  <a:pt x="366561" y="188716"/>
                  <a:pt x="394387" y="188638"/>
                </a:cubicBezTo>
                <a:cubicBezTo>
                  <a:pt x="408417" y="188638"/>
                  <a:pt x="422602" y="190352"/>
                  <a:pt x="436554" y="191989"/>
                </a:cubicBezTo>
                <a:cubicBezTo>
                  <a:pt x="450350" y="193626"/>
                  <a:pt x="467498" y="200563"/>
                  <a:pt x="470069" y="179284"/>
                </a:cubicBezTo>
                <a:cubicBezTo>
                  <a:pt x="472486" y="159721"/>
                  <a:pt x="477319" y="135558"/>
                  <a:pt x="450116" y="127608"/>
                </a:cubicBezTo>
                <a:cubicBezTo>
                  <a:pt x="433046" y="122698"/>
                  <a:pt x="414730" y="122230"/>
                  <a:pt x="404909" y="120827"/>
                </a:cubicBezTo>
                <a:close/>
                <a:moveTo>
                  <a:pt x="202725" y="321297"/>
                </a:moveTo>
                <a:cubicBezTo>
                  <a:pt x="228369" y="318491"/>
                  <a:pt x="248945" y="314672"/>
                  <a:pt x="269600" y="314438"/>
                </a:cubicBezTo>
                <a:cubicBezTo>
                  <a:pt x="298283" y="314204"/>
                  <a:pt x="303895" y="298381"/>
                  <a:pt x="303428" y="274063"/>
                </a:cubicBezTo>
                <a:cubicBezTo>
                  <a:pt x="302882" y="247173"/>
                  <a:pt x="285891" y="245536"/>
                  <a:pt x="266327" y="247329"/>
                </a:cubicBezTo>
                <a:cubicBezTo>
                  <a:pt x="244347" y="249355"/>
                  <a:pt x="222445" y="252005"/>
                  <a:pt x="200621" y="255279"/>
                </a:cubicBezTo>
                <a:cubicBezTo>
                  <a:pt x="175913" y="259020"/>
                  <a:pt x="176069" y="278584"/>
                  <a:pt x="175991" y="297056"/>
                </a:cubicBezTo>
                <a:cubicBezTo>
                  <a:pt x="175913" y="318647"/>
                  <a:pt x="190020" y="322310"/>
                  <a:pt x="202647" y="321297"/>
                </a:cubicBezTo>
                <a:close/>
                <a:moveTo>
                  <a:pt x="393607" y="503761"/>
                </a:moveTo>
                <a:cubicBezTo>
                  <a:pt x="370848" y="505710"/>
                  <a:pt x="347154" y="497448"/>
                  <a:pt x="345127" y="530963"/>
                </a:cubicBezTo>
                <a:cubicBezTo>
                  <a:pt x="343178" y="562296"/>
                  <a:pt x="357520" y="572351"/>
                  <a:pt x="386437" y="571805"/>
                </a:cubicBezTo>
                <a:cubicBezTo>
                  <a:pt x="401792" y="571494"/>
                  <a:pt x="417146" y="576092"/>
                  <a:pt x="432657" y="577184"/>
                </a:cubicBezTo>
                <a:cubicBezTo>
                  <a:pt x="448713" y="578275"/>
                  <a:pt x="470069" y="584432"/>
                  <a:pt x="471395" y="558867"/>
                </a:cubicBezTo>
                <a:cubicBezTo>
                  <a:pt x="472486" y="537355"/>
                  <a:pt x="472486" y="513114"/>
                  <a:pt x="440373" y="510620"/>
                </a:cubicBezTo>
                <a:cubicBezTo>
                  <a:pt x="423694" y="509295"/>
                  <a:pt x="407170" y="505866"/>
                  <a:pt x="393685" y="503839"/>
                </a:cubicBezTo>
                <a:close/>
                <a:moveTo>
                  <a:pt x="227043" y="704776"/>
                </a:moveTo>
                <a:cubicBezTo>
                  <a:pt x="244970" y="702438"/>
                  <a:pt x="262975" y="700411"/>
                  <a:pt x="280824" y="697683"/>
                </a:cubicBezTo>
                <a:cubicBezTo>
                  <a:pt x="307091" y="693708"/>
                  <a:pt x="303038" y="673443"/>
                  <a:pt x="302804" y="655594"/>
                </a:cubicBezTo>
                <a:cubicBezTo>
                  <a:pt x="302570" y="634627"/>
                  <a:pt x="290177" y="629717"/>
                  <a:pt x="271627" y="631899"/>
                </a:cubicBezTo>
                <a:cubicBezTo>
                  <a:pt x="249803" y="634549"/>
                  <a:pt x="227823" y="635875"/>
                  <a:pt x="205921" y="638213"/>
                </a:cubicBezTo>
                <a:cubicBezTo>
                  <a:pt x="186357" y="640317"/>
                  <a:pt x="176926" y="650528"/>
                  <a:pt x="175601" y="671261"/>
                </a:cubicBezTo>
                <a:cubicBezTo>
                  <a:pt x="172951" y="714909"/>
                  <a:pt x="200465" y="707660"/>
                  <a:pt x="226966" y="704698"/>
                </a:cubicBezTo>
                <a:close/>
                <a:moveTo>
                  <a:pt x="201089" y="193392"/>
                </a:moveTo>
                <a:cubicBezTo>
                  <a:pt x="228135" y="190352"/>
                  <a:pt x="255259" y="187936"/>
                  <a:pt x="282149" y="183961"/>
                </a:cubicBezTo>
                <a:cubicBezTo>
                  <a:pt x="302726" y="180921"/>
                  <a:pt x="303817" y="164553"/>
                  <a:pt x="303116" y="148185"/>
                </a:cubicBezTo>
                <a:cubicBezTo>
                  <a:pt x="302570" y="135247"/>
                  <a:pt x="303817" y="118411"/>
                  <a:pt x="285735" y="119035"/>
                </a:cubicBezTo>
                <a:cubicBezTo>
                  <a:pt x="256116" y="119970"/>
                  <a:pt x="225952" y="122152"/>
                  <a:pt x="197191" y="128700"/>
                </a:cubicBezTo>
                <a:cubicBezTo>
                  <a:pt x="172483" y="134311"/>
                  <a:pt x="176225" y="158396"/>
                  <a:pt x="176536" y="177492"/>
                </a:cubicBezTo>
                <a:cubicBezTo>
                  <a:pt x="176770" y="193158"/>
                  <a:pt x="187760" y="196198"/>
                  <a:pt x="201089" y="193392"/>
                </a:cubicBezTo>
                <a:close/>
                <a:moveTo>
                  <a:pt x="470615" y="421999"/>
                </a:moveTo>
                <a:cubicBezTo>
                  <a:pt x="475682" y="395888"/>
                  <a:pt x="461340" y="383417"/>
                  <a:pt x="434839" y="380923"/>
                </a:cubicBezTo>
                <a:cubicBezTo>
                  <a:pt x="418082" y="379364"/>
                  <a:pt x="401324" y="378195"/>
                  <a:pt x="384644" y="375935"/>
                </a:cubicBezTo>
                <a:cubicBezTo>
                  <a:pt x="365470" y="373363"/>
                  <a:pt x="347777" y="371024"/>
                  <a:pt x="345361" y="398460"/>
                </a:cubicBezTo>
                <a:cubicBezTo>
                  <a:pt x="343100" y="423948"/>
                  <a:pt x="349024" y="441874"/>
                  <a:pt x="378486" y="443979"/>
                </a:cubicBezTo>
                <a:cubicBezTo>
                  <a:pt x="400389" y="445538"/>
                  <a:pt x="422291" y="447486"/>
                  <a:pt x="443959" y="450760"/>
                </a:cubicBezTo>
                <a:cubicBezTo>
                  <a:pt x="465939" y="454111"/>
                  <a:pt x="471940" y="443433"/>
                  <a:pt x="470459" y="421999"/>
                </a:cubicBezTo>
                <a:close/>
                <a:moveTo>
                  <a:pt x="394933" y="247641"/>
                </a:moveTo>
                <a:cubicBezTo>
                  <a:pt x="366639" y="246861"/>
                  <a:pt x="346608" y="244055"/>
                  <a:pt x="345205" y="274063"/>
                </a:cubicBezTo>
                <a:cubicBezTo>
                  <a:pt x="343880" y="301967"/>
                  <a:pt x="354246" y="314827"/>
                  <a:pt x="382852" y="314749"/>
                </a:cubicBezTo>
                <a:cubicBezTo>
                  <a:pt x="400856" y="314749"/>
                  <a:pt x="418861" y="318647"/>
                  <a:pt x="436866" y="320673"/>
                </a:cubicBezTo>
                <a:cubicBezTo>
                  <a:pt x="455494" y="322778"/>
                  <a:pt x="471550" y="320361"/>
                  <a:pt x="472330" y="296589"/>
                </a:cubicBezTo>
                <a:cubicBezTo>
                  <a:pt x="472954" y="276246"/>
                  <a:pt x="471628" y="256916"/>
                  <a:pt x="444193" y="254344"/>
                </a:cubicBezTo>
                <a:cubicBezTo>
                  <a:pt x="424863" y="252551"/>
                  <a:pt x="405766" y="249121"/>
                  <a:pt x="394933" y="247641"/>
                </a:cubicBezTo>
                <a:close/>
                <a:moveTo>
                  <a:pt x="425720" y="704776"/>
                </a:moveTo>
                <a:cubicBezTo>
                  <a:pt x="438581" y="698073"/>
                  <a:pt x="467030" y="724184"/>
                  <a:pt x="470693" y="685992"/>
                </a:cubicBezTo>
                <a:cubicBezTo>
                  <a:pt x="473967" y="651775"/>
                  <a:pt x="457755" y="635485"/>
                  <a:pt x="423070" y="636342"/>
                </a:cubicBezTo>
                <a:cubicBezTo>
                  <a:pt x="410287" y="636654"/>
                  <a:pt x="397349" y="633848"/>
                  <a:pt x="384488" y="632133"/>
                </a:cubicBezTo>
                <a:cubicBezTo>
                  <a:pt x="364924" y="629483"/>
                  <a:pt x="347465" y="629327"/>
                  <a:pt x="345595" y="656062"/>
                </a:cubicBezTo>
                <a:cubicBezTo>
                  <a:pt x="343958" y="679133"/>
                  <a:pt x="347232" y="697761"/>
                  <a:pt x="375993" y="699554"/>
                </a:cubicBezTo>
                <a:cubicBezTo>
                  <a:pt x="391503" y="700489"/>
                  <a:pt x="406858" y="702750"/>
                  <a:pt x="425798" y="704776"/>
                </a:cubicBezTo>
                <a:close/>
                <a:moveTo>
                  <a:pt x="398830" y="761674"/>
                </a:moveTo>
                <a:cubicBezTo>
                  <a:pt x="369134" y="761363"/>
                  <a:pt x="345984" y="756141"/>
                  <a:pt x="344893" y="791215"/>
                </a:cubicBezTo>
                <a:cubicBezTo>
                  <a:pt x="343880" y="825042"/>
                  <a:pt x="363288" y="828783"/>
                  <a:pt x="389243" y="828861"/>
                </a:cubicBezTo>
                <a:cubicBezTo>
                  <a:pt x="403350" y="828939"/>
                  <a:pt x="417380" y="831901"/>
                  <a:pt x="431410" y="833616"/>
                </a:cubicBezTo>
                <a:cubicBezTo>
                  <a:pt x="448869" y="835798"/>
                  <a:pt x="466484" y="837903"/>
                  <a:pt x="468355" y="812961"/>
                </a:cubicBezTo>
                <a:cubicBezTo>
                  <a:pt x="469992" y="791449"/>
                  <a:pt x="470381" y="770560"/>
                  <a:pt x="440607" y="767676"/>
                </a:cubicBezTo>
                <a:cubicBezTo>
                  <a:pt x="424005" y="766039"/>
                  <a:pt x="407481" y="762922"/>
                  <a:pt x="398752" y="761596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7" name="Forma libre: forma 86">
            <a:extLst>
              <a:ext uri="{FF2B5EF4-FFF2-40B4-BE49-F238E27FC236}">
                <a16:creationId xmlns:a16="http://schemas.microsoft.com/office/drawing/2014/main" id="{53320DBE-FF59-49A8-BD55-F507C8DC571A}"/>
              </a:ext>
            </a:extLst>
          </p:cNvPr>
          <p:cNvSpPr/>
          <p:nvPr/>
        </p:nvSpPr>
        <p:spPr>
          <a:xfrm>
            <a:off x="8755521" y="2094906"/>
            <a:ext cx="860357" cy="1147951"/>
          </a:xfrm>
          <a:custGeom>
            <a:avLst/>
            <a:gdLst>
              <a:gd name="connsiteX0" fmla="*/ 859871 w 860357"/>
              <a:gd name="connsiteY0" fmla="*/ 667774 h 1147951"/>
              <a:gd name="connsiteX1" fmla="*/ 860338 w 860357"/>
              <a:gd name="connsiteY1" fmla="*/ 948368 h 1147951"/>
              <a:gd name="connsiteX2" fmla="*/ 819340 w 860357"/>
              <a:gd name="connsiteY2" fmla="*/ 1009320 h 1147951"/>
              <a:gd name="connsiteX3" fmla="*/ 461348 w 860357"/>
              <a:gd name="connsiteY3" fmla="*/ 1141667 h 1147951"/>
              <a:gd name="connsiteX4" fmla="*/ 397669 w 860357"/>
              <a:gd name="connsiteY4" fmla="*/ 1141667 h 1147951"/>
              <a:gd name="connsiteX5" fmla="*/ 43652 w 860357"/>
              <a:gd name="connsiteY5" fmla="*/ 1009554 h 1147951"/>
              <a:gd name="connsiteX6" fmla="*/ 4 w 860357"/>
              <a:gd name="connsiteY6" fmla="*/ 946420 h 1147951"/>
              <a:gd name="connsiteX7" fmla="*/ 4 w 860357"/>
              <a:gd name="connsiteY7" fmla="*/ 389205 h 1147951"/>
              <a:gd name="connsiteX8" fmla="*/ 42093 w 860357"/>
              <a:gd name="connsiteY8" fmla="*/ 323889 h 1147951"/>
              <a:gd name="connsiteX9" fmla="*/ 89015 w 860357"/>
              <a:gd name="connsiteY9" fmla="*/ 250233 h 1147951"/>
              <a:gd name="connsiteX10" fmla="*/ 130948 w 860357"/>
              <a:gd name="connsiteY10" fmla="*/ 175174 h 1147951"/>
              <a:gd name="connsiteX11" fmla="*/ 388705 w 860357"/>
              <a:gd name="connsiteY11" fmla="*/ 14300 h 1147951"/>
              <a:gd name="connsiteX12" fmla="*/ 473663 w 860357"/>
              <a:gd name="connsiteY12" fmla="*/ 15625 h 1147951"/>
              <a:gd name="connsiteX13" fmla="*/ 734383 w 860357"/>
              <a:gd name="connsiteY13" fmla="*/ 179227 h 1147951"/>
              <a:gd name="connsiteX14" fmla="*/ 768600 w 860357"/>
              <a:gd name="connsiteY14" fmla="*/ 242439 h 1147951"/>
              <a:gd name="connsiteX15" fmla="*/ 819886 w 860357"/>
              <a:gd name="connsiteY15" fmla="*/ 324591 h 1147951"/>
              <a:gd name="connsiteX16" fmla="*/ 860338 w 860357"/>
              <a:gd name="connsiteY16" fmla="*/ 391310 h 1147951"/>
              <a:gd name="connsiteX17" fmla="*/ 859949 w 860357"/>
              <a:gd name="connsiteY17" fmla="*/ 668007 h 1147951"/>
              <a:gd name="connsiteX18" fmla="*/ 382470 w 860357"/>
              <a:gd name="connsiteY18" fmla="*/ 316095 h 1147951"/>
              <a:gd name="connsiteX19" fmla="*/ 382626 w 860357"/>
              <a:gd name="connsiteY19" fmla="*/ 285074 h 1147951"/>
              <a:gd name="connsiteX20" fmla="*/ 345447 w 860357"/>
              <a:gd name="connsiteY20" fmla="*/ 261691 h 1147951"/>
              <a:gd name="connsiteX21" fmla="*/ 260333 w 860357"/>
              <a:gd name="connsiteY21" fmla="*/ 299337 h 1147951"/>
              <a:gd name="connsiteX22" fmla="*/ 75452 w 860357"/>
              <a:gd name="connsiteY22" fmla="*/ 380164 h 1147951"/>
              <a:gd name="connsiteX23" fmla="*/ 45444 w 860357"/>
              <a:gd name="connsiteY23" fmla="*/ 468006 h 1147951"/>
              <a:gd name="connsiteX24" fmla="*/ 100004 w 860357"/>
              <a:gd name="connsiteY24" fmla="*/ 466837 h 1147951"/>
              <a:gd name="connsiteX25" fmla="*/ 322376 w 860357"/>
              <a:gd name="connsiteY25" fmla="*/ 397857 h 1147951"/>
              <a:gd name="connsiteX26" fmla="*/ 382470 w 860357"/>
              <a:gd name="connsiteY26" fmla="*/ 316095 h 1147951"/>
              <a:gd name="connsiteX27" fmla="*/ 382548 w 860357"/>
              <a:gd name="connsiteY27" fmla="*/ 911657 h 1147951"/>
              <a:gd name="connsiteX28" fmla="*/ 343654 w 860357"/>
              <a:gd name="connsiteY28" fmla="*/ 839092 h 1147951"/>
              <a:gd name="connsiteX29" fmla="*/ 77011 w 860357"/>
              <a:gd name="connsiteY29" fmla="*/ 807058 h 1147951"/>
              <a:gd name="connsiteX30" fmla="*/ 46146 w 860357"/>
              <a:gd name="connsiteY30" fmla="*/ 816879 h 1147951"/>
              <a:gd name="connsiteX31" fmla="*/ 81610 w 860357"/>
              <a:gd name="connsiteY31" fmla="*/ 902928 h 1147951"/>
              <a:gd name="connsiteX32" fmla="*/ 342096 w 860357"/>
              <a:gd name="connsiteY32" fmla="*/ 968556 h 1147951"/>
              <a:gd name="connsiteX33" fmla="*/ 382548 w 860357"/>
              <a:gd name="connsiteY33" fmla="*/ 934962 h 1147951"/>
              <a:gd name="connsiteX34" fmla="*/ 382548 w 860357"/>
              <a:gd name="connsiteY34" fmla="*/ 911579 h 1147951"/>
              <a:gd name="connsiteX35" fmla="*/ 293069 w 860357"/>
              <a:gd name="connsiteY35" fmla="*/ 650393 h 1147951"/>
              <a:gd name="connsiteX36" fmla="*/ 81376 w 860357"/>
              <a:gd name="connsiteY36" fmla="*/ 664500 h 1147951"/>
              <a:gd name="connsiteX37" fmla="*/ 43340 w 860357"/>
              <a:gd name="connsiteY37" fmla="*/ 699418 h 1147951"/>
              <a:gd name="connsiteX38" fmla="*/ 77401 w 860357"/>
              <a:gd name="connsiteY38" fmla="*/ 758655 h 1147951"/>
              <a:gd name="connsiteX39" fmla="*/ 355969 w 860357"/>
              <a:gd name="connsiteY39" fmla="*/ 777595 h 1147951"/>
              <a:gd name="connsiteX40" fmla="*/ 382236 w 860357"/>
              <a:gd name="connsiteY40" fmla="*/ 752887 h 1147951"/>
              <a:gd name="connsiteX41" fmla="*/ 382470 w 860357"/>
              <a:gd name="connsiteY41" fmla="*/ 717969 h 1147951"/>
              <a:gd name="connsiteX42" fmla="*/ 293147 w 860357"/>
              <a:gd name="connsiteY42" fmla="*/ 650470 h 1147951"/>
              <a:gd name="connsiteX43" fmla="*/ 382470 w 860357"/>
              <a:gd name="connsiteY43" fmla="*/ 513057 h 1147951"/>
              <a:gd name="connsiteX44" fmla="*/ 382470 w 860357"/>
              <a:gd name="connsiteY44" fmla="*/ 497468 h 1147951"/>
              <a:gd name="connsiteX45" fmla="*/ 332508 w 860357"/>
              <a:gd name="connsiteY45" fmla="*/ 457795 h 1147951"/>
              <a:gd name="connsiteX46" fmla="*/ 72023 w 860357"/>
              <a:gd name="connsiteY46" fmla="*/ 522722 h 1147951"/>
              <a:gd name="connsiteX47" fmla="*/ 44353 w 860357"/>
              <a:gd name="connsiteY47" fmla="*/ 592481 h 1147951"/>
              <a:gd name="connsiteX48" fmla="*/ 87222 w 860357"/>
              <a:gd name="connsiteY48" fmla="*/ 615084 h 1147951"/>
              <a:gd name="connsiteX49" fmla="*/ 318790 w 860357"/>
              <a:gd name="connsiteY49" fmla="*/ 586012 h 1147951"/>
              <a:gd name="connsiteX50" fmla="*/ 382392 w 860357"/>
              <a:gd name="connsiteY50" fmla="*/ 513135 h 1147951"/>
              <a:gd name="connsiteX51" fmla="*/ 813495 w 860357"/>
              <a:gd name="connsiteY51" fmla="*/ 430437 h 1147951"/>
              <a:gd name="connsiteX52" fmla="*/ 777485 w 860357"/>
              <a:gd name="connsiteY52" fmla="*/ 376111 h 1147951"/>
              <a:gd name="connsiteX53" fmla="*/ 560180 w 860357"/>
              <a:gd name="connsiteY53" fmla="*/ 282034 h 1147951"/>
              <a:gd name="connsiteX54" fmla="*/ 477171 w 860357"/>
              <a:gd name="connsiteY54" fmla="*/ 337140 h 1147951"/>
              <a:gd name="connsiteX55" fmla="*/ 517701 w 860357"/>
              <a:gd name="connsiteY55" fmla="*/ 392167 h 1147951"/>
              <a:gd name="connsiteX56" fmla="*/ 766105 w 860357"/>
              <a:gd name="connsiteY56" fmla="*/ 469331 h 1147951"/>
              <a:gd name="connsiteX57" fmla="*/ 813495 w 860357"/>
              <a:gd name="connsiteY57" fmla="*/ 430515 h 1147951"/>
              <a:gd name="connsiteX58" fmla="*/ 477872 w 860357"/>
              <a:gd name="connsiteY58" fmla="*/ 906903 h 1147951"/>
              <a:gd name="connsiteX59" fmla="*/ 477872 w 860357"/>
              <a:gd name="connsiteY59" fmla="*/ 926388 h 1147951"/>
              <a:gd name="connsiteX60" fmla="*/ 525963 w 860357"/>
              <a:gd name="connsiteY60" fmla="*/ 964658 h 1147951"/>
              <a:gd name="connsiteX61" fmla="*/ 783019 w 860357"/>
              <a:gd name="connsiteY61" fmla="*/ 901447 h 1147951"/>
              <a:gd name="connsiteX62" fmla="*/ 811780 w 860357"/>
              <a:gd name="connsiteY62" fmla="*/ 830441 h 1147951"/>
              <a:gd name="connsiteX63" fmla="*/ 764936 w 860357"/>
              <a:gd name="connsiteY63" fmla="*/ 808383 h 1147951"/>
              <a:gd name="connsiteX64" fmla="*/ 541006 w 860357"/>
              <a:gd name="connsiteY64" fmla="*/ 836676 h 1147951"/>
              <a:gd name="connsiteX65" fmla="*/ 477872 w 860357"/>
              <a:gd name="connsiteY65" fmla="*/ 906903 h 1147951"/>
              <a:gd name="connsiteX66" fmla="*/ 567117 w 860357"/>
              <a:gd name="connsiteY66" fmla="*/ 650236 h 1147951"/>
              <a:gd name="connsiteX67" fmla="*/ 477950 w 860357"/>
              <a:gd name="connsiteY67" fmla="*/ 725451 h 1147951"/>
              <a:gd name="connsiteX68" fmla="*/ 478652 w 860357"/>
              <a:gd name="connsiteY68" fmla="*/ 756473 h 1147951"/>
              <a:gd name="connsiteX69" fmla="*/ 501099 w 860357"/>
              <a:gd name="connsiteY69" fmla="*/ 777050 h 1147951"/>
              <a:gd name="connsiteX70" fmla="*/ 783643 w 860357"/>
              <a:gd name="connsiteY70" fmla="*/ 757330 h 1147951"/>
              <a:gd name="connsiteX71" fmla="*/ 813027 w 860357"/>
              <a:gd name="connsiteY71" fmla="*/ 701523 h 1147951"/>
              <a:gd name="connsiteX72" fmla="*/ 780291 w 860357"/>
              <a:gd name="connsiteY72" fmla="*/ 664578 h 1147951"/>
              <a:gd name="connsiteX73" fmla="*/ 567195 w 860357"/>
              <a:gd name="connsiteY73" fmla="*/ 650236 h 1147951"/>
              <a:gd name="connsiteX74" fmla="*/ 477794 w 860357"/>
              <a:gd name="connsiteY74" fmla="*/ 517422 h 1147951"/>
              <a:gd name="connsiteX75" fmla="*/ 506010 w 860357"/>
              <a:gd name="connsiteY75" fmla="*/ 581491 h 1147951"/>
              <a:gd name="connsiteX76" fmla="*/ 779200 w 860357"/>
              <a:gd name="connsiteY76" fmla="*/ 615396 h 1147951"/>
              <a:gd name="connsiteX77" fmla="*/ 811156 w 860357"/>
              <a:gd name="connsiteY77" fmla="*/ 600353 h 1147951"/>
              <a:gd name="connsiteX78" fmla="*/ 769457 w 860357"/>
              <a:gd name="connsiteY78" fmla="*/ 518123 h 1147951"/>
              <a:gd name="connsiteX79" fmla="*/ 543578 w 860357"/>
              <a:gd name="connsiteY79" fmla="*/ 461770 h 1147951"/>
              <a:gd name="connsiteX80" fmla="*/ 477794 w 860357"/>
              <a:gd name="connsiteY80" fmla="*/ 517422 h 114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860357" h="1147951">
                <a:moveTo>
                  <a:pt x="859871" y="667774"/>
                </a:moveTo>
                <a:cubicBezTo>
                  <a:pt x="859871" y="761305"/>
                  <a:pt x="859013" y="854837"/>
                  <a:pt x="860338" y="948368"/>
                </a:cubicBezTo>
                <a:cubicBezTo>
                  <a:pt x="860806" y="980013"/>
                  <a:pt x="850596" y="998174"/>
                  <a:pt x="819340" y="1009320"/>
                </a:cubicBezTo>
                <a:cubicBezTo>
                  <a:pt x="699464" y="1052033"/>
                  <a:pt x="580289" y="1096616"/>
                  <a:pt x="461348" y="1141667"/>
                </a:cubicBezTo>
                <a:cubicBezTo>
                  <a:pt x="439134" y="1150085"/>
                  <a:pt x="419727" y="1150007"/>
                  <a:pt x="397669" y="1141667"/>
                </a:cubicBezTo>
                <a:cubicBezTo>
                  <a:pt x="279975" y="1096850"/>
                  <a:pt x="162125" y="1052267"/>
                  <a:pt x="43652" y="1009554"/>
                </a:cubicBezTo>
                <a:cubicBezTo>
                  <a:pt x="11695" y="998018"/>
                  <a:pt x="-230" y="980403"/>
                  <a:pt x="4" y="946420"/>
                </a:cubicBezTo>
                <a:cubicBezTo>
                  <a:pt x="1251" y="760682"/>
                  <a:pt x="1329" y="574944"/>
                  <a:pt x="4" y="389205"/>
                </a:cubicBezTo>
                <a:cubicBezTo>
                  <a:pt x="-230" y="355612"/>
                  <a:pt x="10682" y="334412"/>
                  <a:pt x="42093" y="323889"/>
                </a:cubicBezTo>
                <a:cubicBezTo>
                  <a:pt x="77713" y="311964"/>
                  <a:pt x="93847" y="288737"/>
                  <a:pt x="89015" y="250233"/>
                </a:cubicBezTo>
                <a:cubicBezTo>
                  <a:pt x="84728" y="215938"/>
                  <a:pt x="99771" y="193569"/>
                  <a:pt x="130948" y="175174"/>
                </a:cubicBezTo>
                <a:cubicBezTo>
                  <a:pt x="218244" y="123810"/>
                  <a:pt x="303981" y="69795"/>
                  <a:pt x="388705" y="14300"/>
                </a:cubicBezTo>
                <a:cubicBezTo>
                  <a:pt x="419649" y="-5966"/>
                  <a:pt x="443733" y="-3939"/>
                  <a:pt x="473663" y="15625"/>
                </a:cubicBezTo>
                <a:cubicBezTo>
                  <a:pt x="559556" y="71666"/>
                  <a:pt x="646697" y="125914"/>
                  <a:pt x="734383" y="179227"/>
                </a:cubicBezTo>
                <a:cubicBezTo>
                  <a:pt x="759714" y="194582"/>
                  <a:pt x="773276" y="213210"/>
                  <a:pt x="768600" y="242439"/>
                </a:cubicBezTo>
                <a:cubicBezTo>
                  <a:pt x="761741" y="285229"/>
                  <a:pt x="779200" y="311730"/>
                  <a:pt x="819886" y="324591"/>
                </a:cubicBezTo>
                <a:cubicBezTo>
                  <a:pt x="852700" y="334957"/>
                  <a:pt x="860806" y="359197"/>
                  <a:pt x="860338" y="391310"/>
                </a:cubicBezTo>
                <a:cubicBezTo>
                  <a:pt x="859169" y="483517"/>
                  <a:pt x="859949" y="575723"/>
                  <a:pt x="859949" y="668007"/>
                </a:cubicBezTo>
                <a:close/>
                <a:moveTo>
                  <a:pt x="382470" y="316095"/>
                </a:moveTo>
                <a:cubicBezTo>
                  <a:pt x="382470" y="305729"/>
                  <a:pt x="381535" y="295284"/>
                  <a:pt x="382626" y="285074"/>
                </a:cubicBezTo>
                <a:cubicBezTo>
                  <a:pt x="386445" y="250857"/>
                  <a:pt x="373117" y="247661"/>
                  <a:pt x="345447" y="261691"/>
                </a:cubicBezTo>
                <a:cubicBezTo>
                  <a:pt x="317855" y="275721"/>
                  <a:pt x="288782" y="286944"/>
                  <a:pt x="260333" y="299337"/>
                </a:cubicBezTo>
                <a:cubicBezTo>
                  <a:pt x="198680" y="326228"/>
                  <a:pt x="137027" y="353040"/>
                  <a:pt x="75452" y="380164"/>
                </a:cubicBezTo>
                <a:cubicBezTo>
                  <a:pt x="46847" y="392791"/>
                  <a:pt x="28687" y="439946"/>
                  <a:pt x="45444" y="468006"/>
                </a:cubicBezTo>
                <a:cubicBezTo>
                  <a:pt x="60877" y="493805"/>
                  <a:pt x="82779" y="471825"/>
                  <a:pt x="100004" y="466837"/>
                </a:cubicBezTo>
                <a:cubicBezTo>
                  <a:pt x="174518" y="445090"/>
                  <a:pt x="248174" y="420617"/>
                  <a:pt x="322376" y="397857"/>
                </a:cubicBezTo>
                <a:cubicBezTo>
                  <a:pt x="382314" y="379463"/>
                  <a:pt x="382470" y="379930"/>
                  <a:pt x="382470" y="316095"/>
                </a:cubicBezTo>
                <a:close/>
                <a:moveTo>
                  <a:pt x="382548" y="911657"/>
                </a:moveTo>
                <a:cubicBezTo>
                  <a:pt x="379742" y="882195"/>
                  <a:pt x="396188" y="844470"/>
                  <a:pt x="343654" y="839092"/>
                </a:cubicBezTo>
                <a:cubicBezTo>
                  <a:pt x="254565" y="830051"/>
                  <a:pt x="165866" y="817736"/>
                  <a:pt x="77011" y="807058"/>
                </a:cubicBezTo>
                <a:cubicBezTo>
                  <a:pt x="65632" y="805733"/>
                  <a:pt x="53550" y="803706"/>
                  <a:pt x="46146" y="816879"/>
                </a:cubicBezTo>
                <a:cubicBezTo>
                  <a:pt x="28998" y="847744"/>
                  <a:pt x="47705" y="894354"/>
                  <a:pt x="81610" y="902928"/>
                </a:cubicBezTo>
                <a:cubicBezTo>
                  <a:pt x="168439" y="924907"/>
                  <a:pt x="255657" y="945251"/>
                  <a:pt x="342096" y="968556"/>
                </a:cubicBezTo>
                <a:cubicBezTo>
                  <a:pt x="375767" y="977675"/>
                  <a:pt x="384964" y="965594"/>
                  <a:pt x="382548" y="934962"/>
                </a:cubicBezTo>
                <a:cubicBezTo>
                  <a:pt x="381924" y="927246"/>
                  <a:pt x="382470" y="919374"/>
                  <a:pt x="382548" y="911579"/>
                </a:cubicBezTo>
                <a:close/>
                <a:moveTo>
                  <a:pt x="293069" y="650393"/>
                </a:moveTo>
                <a:cubicBezTo>
                  <a:pt x="236171" y="654290"/>
                  <a:pt x="158773" y="660291"/>
                  <a:pt x="81376" y="664500"/>
                </a:cubicBezTo>
                <a:cubicBezTo>
                  <a:pt x="57292" y="665825"/>
                  <a:pt x="40456" y="670424"/>
                  <a:pt x="43340" y="699418"/>
                </a:cubicBezTo>
                <a:cubicBezTo>
                  <a:pt x="45834" y="724282"/>
                  <a:pt x="32662" y="756161"/>
                  <a:pt x="77401" y="758655"/>
                </a:cubicBezTo>
                <a:cubicBezTo>
                  <a:pt x="170309" y="763799"/>
                  <a:pt x="263139" y="770970"/>
                  <a:pt x="355969" y="777595"/>
                </a:cubicBezTo>
                <a:cubicBezTo>
                  <a:pt x="374208" y="778920"/>
                  <a:pt x="382392" y="770736"/>
                  <a:pt x="382236" y="752887"/>
                </a:cubicBezTo>
                <a:cubicBezTo>
                  <a:pt x="382158" y="741274"/>
                  <a:pt x="382470" y="729582"/>
                  <a:pt x="382470" y="717969"/>
                </a:cubicBezTo>
                <a:cubicBezTo>
                  <a:pt x="382571" y="671258"/>
                  <a:pt x="352797" y="648756"/>
                  <a:pt x="293147" y="650470"/>
                </a:cubicBezTo>
                <a:close/>
                <a:moveTo>
                  <a:pt x="382470" y="513057"/>
                </a:moveTo>
                <a:cubicBezTo>
                  <a:pt x="382470" y="507835"/>
                  <a:pt x="382470" y="502690"/>
                  <a:pt x="382470" y="497468"/>
                </a:cubicBezTo>
                <a:cubicBezTo>
                  <a:pt x="382236" y="446649"/>
                  <a:pt x="381612" y="445714"/>
                  <a:pt x="332508" y="457795"/>
                </a:cubicBezTo>
                <a:cubicBezTo>
                  <a:pt x="245602" y="479074"/>
                  <a:pt x="159007" y="501755"/>
                  <a:pt x="72023" y="522722"/>
                </a:cubicBezTo>
                <a:cubicBezTo>
                  <a:pt x="28687" y="533166"/>
                  <a:pt x="44977" y="566915"/>
                  <a:pt x="44353" y="592481"/>
                </a:cubicBezTo>
                <a:cubicBezTo>
                  <a:pt x="43652" y="623580"/>
                  <a:pt x="69061" y="617189"/>
                  <a:pt x="87222" y="615084"/>
                </a:cubicBezTo>
                <a:cubicBezTo>
                  <a:pt x="164463" y="606121"/>
                  <a:pt x="241627" y="595754"/>
                  <a:pt x="318790" y="586012"/>
                </a:cubicBezTo>
                <a:cubicBezTo>
                  <a:pt x="361191" y="580657"/>
                  <a:pt x="382392" y="556370"/>
                  <a:pt x="382392" y="513135"/>
                </a:cubicBezTo>
                <a:close/>
                <a:moveTo>
                  <a:pt x="813495" y="430437"/>
                </a:moveTo>
                <a:cubicBezTo>
                  <a:pt x="821757" y="402144"/>
                  <a:pt x="805623" y="387647"/>
                  <a:pt x="777485" y="376111"/>
                </a:cubicBezTo>
                <a:cubicBezTo>
                  <a:pt x="704452" y="346181"/>
                  <a:pt x="632667" y="313367"/>
                  <a:pt x="560180" y="282034"/>
                </a:cubicBezTo>
                <a:cubicBezTo>
                  <a:pt x="476547" y="245868"/>
                  <a:pt x="477716" y="246024"/>
                  <a:pt x="477171" y="337140"/>
                </a:cubicBezTo>
                <a:cubicBezTo>
                  <a:pt x="477015" y="368317"/>
                  <a:pt x="487303" y="383438"/>
                  <a:pt x="517701" y="392167"/>
                </a:cubicBezTo>
                <a:cubicBezTo>
                  <a:pt x="600944" y="416252"/>
                  <a:pt x="683330" y="443376"/>
                  <a:pt x="766105" y="469331"/>
                </a:cubicBezTo>
                <a:cubicBezTo>
                  <a:pt x="796815" y="478941"/>
                  <a:pt x="812614" y="466003"/>
                  <a:pt x="813495" y="430515"/>
                </a:cubicBezTo>
                <a:close/>
                <a:moveTo>
                  <a:pt x="477872" y="906903"/>
                </a:moveTo>
                <a:cubicBezTo>
                  <a:pt x="477872" y="913372"/>
                  <a:pt x="477872" y="919919"/>
                  <a:pt x="477872" y="926388"/>
                </a:cubicBezTo>
                <a:cubicBezTo>
                  <a:pt x="478184" y="975103"/>
                  <a:pt x="479275" y="976116"/>
                  <a:pt x="525963" y="964658"/>
                </a:cubicBezTo>
                <a:cubicBezTo>
                  <a:pt x="611622" y="943536"/>
                  <a:pt x="696892" y="920699"/>
                  <a:pt x="783019" y="901447"/>
                </a:cubicBezTo>
                <a:cubicBezTo>
                  <a:pt x="830408" y="890846"/>
                  <a:pt x="812092" y="856474"/>
                  <a:pt x="811780" y="830441"/>
                </a:cubicBezTo>
                <a:cubicBezTo>
                  <a:pt x="811390" y="796925"/>
                  <a:pt x="783954" y="806200"/>
                  <a:pt x="764936" y="808383"/>
                </a:cubicBezTo>
                <a:cubicBezTo>
                  <a:pt x="690189" y="817112"/>
                  <a:pt x="615753" y="827947"/>
                  <a:pt x="541006" y="836676"/>
                </a:cubicBezTo>
                <a:cubicBezTo>
                  <a:pt x="478106" y="844003"/>
                  <a:pt x="478028" y="843223"/>
                  <a:pt x="477872" y="906903"/>
                </a:cubicBezTo>
                <a:close/>
                <a:moveTo>
                  <a:pt x="567117" y="650236"/>
                </a:moveTo>
                <a:cubicBezTo>
                  <a:pt x="474287" y="648444"/>
                  <a:pt x="477482" y="637922"/>
                  <a:pt x="477950" y="725451"/>
                </a:cubicBezTo>
                <a:cubicBezTo>
                  <a:pt x="477950" y="735818"/>
                  <a:pt x="478028" y="746184"/>
                  <a:pt x="478652" y="756473"/>
                </a:cubicBezTo>
                <a:cubicBezTo>
                  <a:pt x="479431" y="770347"/>
                  <a:pt x="486602" y="778063"/>
                  <a:pt x="501099" y="777050"/>
                </a:cubicBezTo>
                <a:cubicBezTo>
                  <a:pt x="595254" y="770502"/>
                  <a:pt x="689487" y="764033"/>
                  <a:pt x="783643" y="757330"/>
                </a:cubicBezTo>
                <a:cubicBezTo>
                  <a:pt x="822770" y="754524"/>
                  <a:pt x="811234" y="724126"/>
                  <a:pt x="813027" y="701523"/>
                </a:cubicBezTo>
                <a:cubicBezTo>
                  <a:pt x="814898" y="678218"/>
                  <a:pt x="805934" y="665981"/>
                  <a:pt x="780291" y="664578"/>
                </a:cubicBezTo>
                <a:cubicBezTo>
                  <a:pt x="705388" y="660525"/>
                  <a:pt x="630562" y="654679"/>
                  <a:pt x="567195" y="650236"/>
                </a:cubicBezTo>
                <a:close/>
                <a:moveTo>
                  <a:pt x="477794" y="517422"/>
                </a:moveTo>
                <a:cubicBezTo>
                  <a:pt x="485043" y="536206"/>
                  <a:pt x="461426" y="575177"/>
                  <a:pt x="506010" y="581491"/>
                </a:cubicBezTo>
                <a:cubicBezTo>
                  <a:pt x="596813" y="594429"/>
                  <a:pt x="688084" y="604562"/>
                  <a:pt x="779200" y="615396"/>
                </a:cubicBezTo>
                <a:cubicBezTo>
                  <a:pt x="792216" y="616955"/>
                  <a:pt x="804843" y="616097"/>
                  <a:pt x="811156" y="600353"/>
                </a:cubicBezTo>
                <a:cubicBezTo>
                  <a:pt x="826355" y="562161"/>
                  <a:pt x="809208" y="527944"/>
                  <a:pt x="769457" y="518123"/>
                </a:cubicBezTo>
                <a:cubicBezTo>
                  <a:pt x="694086" y="499573"/>
                  <a:pt x="618715" y="481178"/>
                  <a:pt x="543578" y="461770"/>
                </a:cubicBezTo>
                <a:cubicBezTo>
                  <a:pt x="477638" y="444701"/>
                  <a:pt x="477794" y="444155"/>
                  <a:pt x="477794" y="517422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8" name="Forma libre: forma 87">
            <a:extLst>
              <a:ext uri="{FF2B5EF4-FFF2-40B4-BE49-F238E27FC236}">
                <a16:creationId xmlns:a16="http://schemas.microsoft.com/office/drawing/2014/main" id="{1911739B-D750-490F-A173-F2681594D743}"/>
              </a:ext>
            </a:extLst>
          </p:cNvPr>
          <p:cNvSpPr/>
          <p:nvPr/>
        </p:nvSpPr>
        <p:spPr>
          <a:xfrm>
            <a:off x="6744356" y="5103878"/>
            <a:ext cx="293466" cy="1415951"/>
          </a:xfrm>
          <a:custGeom>
            <a:avLst/>
            <a:gdLst>
              <a:gd name="connsiteX0" fmla="*/ 292682 w 293466"/>
              <a:gd name="connsiteY0" fmla="*/ 712997 h 1415951"/>
              <a:gd name="connsiteX1" fmla="*/ 293462 w 293466"/>
              <a:gd name="connsiteY1" fmla="*/ 1367484 h 1415951"/>
              <a:gd name="connsiteX2" fmla="*/ 246072 w 293466"/>
              <a:gd name="connsiteY2" fmla="*/ 1415731 h 1415951"/>
              <a:gd name="connsiteX3" fmla="*/ 55190 w 293466"/>
              <a:gd name="connsiteY3" fmla="*/ 1414718 h 1415951"/>
              <a:gd name="connsiteX4" fmla="*/ 630 w 293466"/>
              <a:gd name="connsiteY4" fmla="*/ 1360937 h 1415951"/>
              <a:gd name="connsiteX5" fmla="*/ 630 w 293466"/>
              <a:gd name="connsiteY5" fmla="*/ 527181 h 1415951"/>
              <a:gd name="connsiteX6" fmla="*/ 6 w 293466"/>
              <a:gd name="connsiteY6" fmla="*/ 47988 h 1415951"/>
              <a:gd name="connsiteX7" fmla="*/ 46772 w 293466"/>
              <a:gd name="connsiteY7" fmla="*/ 53 h 1415951"/>
              <a:gd name="connsiteX8" fmla="*/ 237654 w 293466"/>
              <a:gd name="connsiteY8" fmla="*/ 598 h 1415951"/>
              <a:gd name="connsiteX9" fmla="*/ 292760 w 293466"/>
              <a:gd name="connsiteY9" fmla="*/ 54457 h 1415951"/>
              <a:gd name="connsiteX10" fmla="*/ 292760 w 293466"/>
              <a:gd name="connsiteY10" fmla="*/ 712841 h 141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3466" h="1415951">
                <a:moveTo>
                  <a:pt x="292682" y="712997"/>
                </a:moveTo>
                <a:cubicBezTo>
                  <a:pt x="292682" y="931160"/>
                  <a:pt x="291903" y="1149322"/>
                  <a:pt x="293462" y="1367484"/>
                </a:cubicBezTo>
                <a:cubicBezTo>
                  <a:pt x="293695" y="1404040"/>
                  <a:pt x="285200" y="1417913"/>
                  <a:pt x="246072" y="1415731"/>
                </a:cubicBezTo>
                <a:cubicBezTo>
                  <a:pt x="182627" y="1412224"/>
                  <a:pt x="118869" y="1414874"/>
                  <a:pt x="55190" y="1414718"/>
                </a:cubicBezTo>
                <a:cubicBezTo>
                  <a:pt x="864" y="1414562"/>
                  <a:pt x="630" y="1414484"/>
                  <a:pt x="630" y="1360937"/>
                </a:cubicBezTo>
                <a:cubicBezTo>
                  <a:pt x="552" y="1082993"/>
                  <a:pt x="630" y="805126"/>
                  <a:pt x="630" y="527181"/>
                </a:cubicBezTo>
                <a:cubicBezTo>
                  <a:pt x="630" y="367476"/>
                  <a:pt x="1487" y="207693"/>
                  <a:pt x="6" y="47988"/>
                </a:cubicBezTo>
                <a:cubicBezTo>
                  <a:pt x="-306" y="12523"/>
                  <a:pt x="10996" y="-960"/>
                  <a:pt x="46772" y="53"/>
                </a:cubicBezTo>
                <a:cubicBezTo>
                  <a:pt x="110374" y="1923"/>
                  <a:pt x="174053" y="442"/>
                  <a:pt x="237654" y="598"/>
                </a:cubicBezTo>
                <a:cubicBezTo>
                  <a:pt x="291669" y="754"/>
                  <a:pt x="292760" y="1767"/>
                  <a:pt x="292760" y="54457"/>
                </a:cubicBezTo>
                <a:cubicBezTo>
                  <a:pt x="292838" y="273945"/>
                  <a:pt x="292760" y="493432"/>
                  <a:pt x="292760" y="712841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89" name="Forma libre: forma 88">
            <a:extLst>
              <a:ext uri="{FF2B5EF4-FFF2-40B4-BE49-F238E27FC236}">
                <a16:creationId xmlns:a16="http://schemas.microsoft.com/office/drawing/2014/main" id="{187E6F76-3459-47AB-8247-2FE1ECD23F99}"/>
              </a:ext>
            </a:extLst>
          </p:cNvPr>
          <p:cNvSpPr/>
          <p:nvPr/>
        </p:nvSpPr>
        <p:spPr>
          <a:xfrm>
            <a:off x="7118242" y="5244655"/>
            <a:ext cx="292999" cy="1274862"/>
          </a:xfrm>
          <a:custGeom>
            <a:avLst/>
            <a:gdLst>
              <a:gd name="connsiteX0" fmla="*/ 713 w 292999"/>
              <a:gd name="connsiteY0" fmla="*/ 725456 h 1274862"/>
              <a:gd name="connsiteX1" fmla="*/ 90 w 292999"/>
              <a:gd name="connsiteY1" fmla="*/ 222880 h 1274862"/>
              <a:gd name="connsiteX2" fmla="*/ 45998 w 292999"/>
              <a:gd name="connsiteY2" fmla="*/ 177128 h 1274862"/>
              <a:gd name="connsiteX3" fmla="*/ 95024 w 292999"/>
              <a:gd name="connsiteY3" fmla="*/ 126465 h 1274862"/>
              <a:gd name="connsiteX4" fmla="*/ 94635 w 292999"/>
              <a:gd name="connsiteY4" fmla="*/ 64188 h 1274862"/>
              <a:gd name="connsiteX5" fmla="*/ 183723 w 292999"/>
              <a:gd name="connsiteY5" fmla="*/ 7991 h 1274862"/>
              <a:gd name="connsiteX6" fmla="*/ 198844 w 292999"/>
              <a:gd name="connsiteY6" fmla="*/ 40883 h 1274862"/>
              <a:gd name="connsiteX7" fmla="*/ 198844 w 292999"/>
              <a:gd name="connsiteY7" fmla="*/ 138234 h 1274862"/>
              <a:gd name="connsiteX8" fmla="*/ 236413 w 292999"/>
              <a:gd name="connsiteY8" fmla="*/ 177751 h 1274862"/>
              <a:gd name="connsiteX9" fmla="*/ 292999 w 292999"/>
              <a:gd name="connsiteY9" fmla="*/ 236988 h 1274862"/>
              <a:gd name="connsiteX10" fmla="*/ 292999 w 292999"/>
              <a:gd name="connsiteY10" fmla="*/ 1222733 h 1274862"/>
              <a:gd name="connsiteX11" fmla="*/ 242570 w 292999"/>
              <a:gd name="connsiteY11" fmla="*/ 1274097 h 1274862"/>
              <a:gd name="connsiteX12" fmla="*/ 51688 w 292999"/>
              <a:gd name="connsiteY12" fmla="*/ 1274720 h 1274862"/>
              <a:gd name="connsiteX13" fmla="*/ 12 w 292999"/>
              <a:gd name="connsiteY13" fmla="*/ 1224136 h 1274862"/>
              <a:gd name="connsiteX14" fmla="*/ 791 w 292999"/>
              <a:gd name="connsiteY14" fmla="*/ 725456 h 127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92999" h="1274862">
                <a:moveTo>
                  <a:pt x="713" y="725456"/>
                </a:moveTo>
                <a:cubicBezTo>
                  <a:pt x="713" y="557957"/>
                  <a:pt x="1415" y="390380"/>
                  <a:pt x="90" y="222880"/>
                </a:cubicBezTo>
                <a:cubicBezTo>
                  <a:pt x="-222" y="188196"/>
                  <a:pt x="8664" y="170580"/>
                  <a:pt x="45998" y="177128"/>
                </a:cubicBezTo>
                <a:cubicBezTo>
                  <a:pt x="86996" y="184298"/>
                  <a:pt x="99233" y="164501"/>
                  <a:pt x="95024" y="126465"/>
                </a:cubicBezTo>
                <a:cubicBezTo>
                  <a:pt x="92764" y="105966"/>
                  <a:pt x="94557" y="84921"/>
                  <a:pt x="94635" y="64188"/>
                </a:cubicBezTo>
                <a:cubicBezTo>
                  <a:pt x="94790" y="11109"/>
                  <a:pt x="135009" y="-14067"/>
                  <a:pt x="183723" y="7991"/>
                </a:cubicBezTo>
                <a:cubicBezTo>
                  <a:pt x="198688" y="14772"/>
                  <a:pt x="198688" y="27945"/>
                  <a:pt x="198844" y="40883"/>
                </a:cubicBezTo>
                <a:cubicBezTo>
                  <a:pt x="199312" y="73308"/>
                  <a:pt x="200247" y="105888"/>
                  <a:pt x="198844" y="138234"/>
                </a:cubicBezTo>
                <a:cubicBezTo>
                  <a:pt x="197675" y="165904"/>
                  <a:pt x="206561" y="177829"/>
                  <a:pt x="236413" y="177751"/>
                </a:cubicBezTo>
                <a:cubicBezTo>
                  <a:pt x="292844" y="177595"/>
                  <a:pt x="292999" y="179154"/>
                  <a:pt x="292999" y="236988"/>
                </a:cubicBezTo>
                <a:cubicBezTo>
                  <a:pt x="292999" y="565595"/>
                  <a:pt x="292999" y="894125"/>
                  <a:pt x="292999" y="1222733"/>
                </a:cubicBezTo>
                <a:cubicBezTo>
                  <a:pt x="292999" y="1257129"/>
                  <a:pt x="276187" y="1274253"/>
                  <a:pt x="242570" y="1274097"/>
                </a:cubicBezTo>
                <a:cubicBezTo>
                  <a:pt x="178969" y="1273941"/>
                  <a:pt x="115212" y="1272071"/>
                  <a:pt x="51688" y="1274720"/>
                </a:cubicBezTo>
                <a:cubicBezTo>
                  <a:pt x="12872" y="1276357"/>
                  <a:pt x="-456" y="1264120"/>
                  <a:pt x="12" y="1224136"/>
                </a:cubicBezTo>
                <a:cubicBezTo>
                  <a:pt x="1882" y="1057883"/>
                  <a:pt x="791" y="891709"/>
                  <a:pt x="791" y="725456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0" name="Forma libre: forma 89">
            <a:extLst>
              <a:ext uri="{FF2B5EF4-FFF2-40B4-BE49-F238E27FC236}">
                <a16:creationId xmlns:a16="http://schemas.microsoft.com/office/drawing/2014/main" id="{1081D273-93E4-4021-9CA0-ED50CB0594CB}"/>
              </a:ext>
            </a:extLst>
          </p:cNvPr>
          <p:cNvSpPr/>
          <p:nvPr/>
        </p:nvSpPr>
        <p:spPr>
          <a:xfrm>
            <a:off x="6370859" y="5491186"/>
            <a:ext cx="293151" cy="1028536"/>
          </a:xfrm>
          <a:custGeom>
            <a:avLst/>
            <a:gdLst>
              <a:gd name="connsiteX0" fmla="*/ 292443 w 293151"/>
              <a:gd name="connsiteY0" fmla="*/ 509634 h 1028536"/>
              <a:gd name="connsiteX1" fmla="*/ 293144 w 293151"/>
              <a:gd name="connsiteY1" fmla="*/ 984619 h 1028536"/>
              <a:gd name="connsiteX2" fmla="*/ 249184 w 293151"/>
              <a:gd name="connsiteY2" fmla="*/ 1028423 h 1028536"/>
              <a:gd name="connsiteX3" fmla="*/ 38972 w 293151"/>
              <a:gd name="connsiteY3" fmla="*/ 1027799 h 1028536"/>
              <a:gd name="connsiteX4" fmla="*/ 0 w 293151"/>
              <a:gd name="connsiteY4" fmla="*/ 988828 h 1028536"/>
              <a:gd name="connsiteX5" fmla="*/ 78 w 293151"/>
              <a:gd name="connsiteY5" fmla="*/ 167387 h 1028536"/>
              <a:gd name="connsiteX6" fmla="*/ 29541 w 293151"/>
              <a:gd name="connsiteY6" fmla="*/ 122414 h 1028536"/>
              <a:gd name="connsiteX7" fmla="*/ 251834 w 293151"/>
              <a:gd name="connsiteY7" fmla="*/ 10020 h 1028536"/>
              <a:gd name="connsiteX8" fmla="*/ 292365 w 293151"/>
              <a:gd name="connsiteY8" fmla="*/ 34650 h 1028536"/>
              <a:gd name="connsiteX9" fmla="*/ 292520 w 293151"/>
              <a:gd name="connsiteY9" fmla="*/ 509634 h 1028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151" h="1028535">
                <a:moveTo>
                  <a:pt x="292443" y="509634"/>
                </a:moveTo>
                <a:cubicBezTo>
                  <a:pt x="292443" y="667937"/>
                  <a:pt x="291585" y="826317"/>
                  <a:pt x="293144" y="984619"/>
                </a:cubicBezTo>
                <a:cubicBezTo>
                  <a:pt x="293456" y="1018446"/>
                  <a:pt x="284181" y="1029826"/>
                  <a:pt x="249184" y="1028423"/>
                </a:cubicBezTo>
                <a:cubicBezTo>
                  <a:pt x="179191" y="1025539"/>
                  <a:pt x="109043" y="1026708"/>
                  <a:pt x="38972" y="1027799"/>
                </a:cubicBezTo>
                <a:cubicBezTo>
                  <a:pt x="10367" y="1028267"/>
                  <a:pt x="-78" y="1016965"/>
                  <a:pt x="0" y="988828"/>
                </a:cubicBezTo>
                <a:cubicBezTo>
                  <a:pt x="546" y="715014"/>
                  <a:pt x="468" y="441200"/>
                  <a:pt x="78" y="167387"/>
                </a:cubicBezTo>
                <a:cubicBezTo>
                  <a:pt x="78" y="144705"/>
                  <a:pt x="9743" y="132235"/>
                  <a:pt x="29541" y="122414"/>
                </a:cubicBezTo>
                <a:cubicBezTo>
                  <a:pt x="103976" y="85624"/>
                  <a:pt x="177633" y="47199"/>
                  <a:pt x="251834" y="10020"/>
                </a:cubicBezTo>
                <a:cubicBezTo>
                  <a:pt x="286519" y="-7361"/>
                  <a:pt x="292209" y="-3932"/>
                  <a:pt x="292365" y="34650"/>
                </a:cubicBezTo>
                <a:cubicBezTo>
                  <a:pt x="292754" y="192952"/>
                  <a:pt x="292520" y="351254"/>
                  <a:pt x="292520" y="509634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9B974FA3-4628-4233-A777-C6A965889DD2}"/>
              </a:ext>
            </a:extLst>
          </p:cNvPr>
          <p:cNvSpPr/>
          <p:nvPr/>
        </p:nvSpPr>
        <p:spPr>
          <a:xfrm>
            <a:off x="6425646" y="4514150"/>
            <a:ext cx="1351500" cy="337011"/>
          </a:xfrm>
          <a:custGeom>
            <a:avLst/>
            <a:gdLst>
              <a:gd name="connsiteX0" fmla="*/ 675929 w 1351500"/>
              <a:gd name="connsiteY0" fmla="*/ 336700 h 337011"/>
              <a:gd name="connsiteX1" fmla="*/ 41083 w 1351500"/>
              <a:gd name="connsiteY1" fmla="*/ 337012 h 337011"/>
              <a:gd name="connsiteX2" fmla="*/ 7 w 1351500"/>
              <a:gd name="connsiteY2" fmla="*/ 305834 h 337011"/>
              <a:gd name="connsiteX3" fmla="*/ 41161 w 1351500"/>
              <a:gd name="connsiteY3" fmla="*/ 268967 h 337011"/>
              <a:gd name="connsiteX4" fmla="*/ 122923 w 1351500"/>
              <a:gd name="connsiteY4" fmla="*/ 269357 h 337011"/>
              <a:gd name="connsiteX5" fmla="*/ 156829 w 1351500"/>
              <a:gd name="connsiteY5" fmla="*/ 234283 h 337011"/>
              <a:gd name="connsiteX6" fmla="*/ 148333 w 1351500"/>
              <a:gd name="connsiteY6" fmla="*/ 141764 h 337011"/>
              <a:gd name="connsiteX7" fmla="*/ 168754 w 1351500"/>
              <a:gd name="connsiteY7" fmla="*/ 104196 h 337011"/>
              <a:gd name="connsiteX8" fmla="*/ 504143 w 1351500"/>
              <a:gd name="connsiteY8" fmla="*/ 2714 h 337011"/>
              <a:gd name="connsiteX9" fmla="*/ 545141 w 1351500"/>
              <a:gd name="connsiteY9" fmla="*/ 7313 h 337011"/>
              <a:gd name="connsiteX10" fmla="*/ 673747 w 1351500"/>
              <a:gd name="connsiteY10" fmla="*/ 80501 h 337011"/>
              <a:gd name="connsiteX11" fmla="*/ 688945 w 1351500"/>
              <a:gd name="connsiteY11" fmla="*/ 118148 h 337011"/>
              <a:gd name="connsiteX12" fmla="*/ 682164 w 1351500"/>
              <a:gd name="connsiteY12" fmla="*/ 245429 h 337011"/>
              <a:gd name="connsiteX13" fmla="*/ 706405 w 1351500"/>
              <a:gd name="connsiteY13" fmla="*/ 268733 h 337011"/>
              <a:gd name="connsiteX14" fmla="*/ 733451 w 1351500"/>
              <a:gd name="connsiteY14" fmla="*/ 243480 h 337011"/>
              <a:gd name="connsiteX15" fmla="*/ 726982 w 1351500"/>
              <a:gd name="connsiteY15" fmla="*/ 146909 h 337011"/>
              <a:gd name="connsiteX16" fmla="*/ 748572 w 1351500"/>
              <a:gd name="connsiteY16" fmla="*/ 103650 h 337011"/>
              <a:gd name="connsiteX17" fmla="*/ 1080063 w 1351500"/>
              <a:gd name="connsiteY17" fmla="*/ 2792 h 337011"/>
              <a:gd name="connsiteX18" fmla="*/ 1131662 w 1351500"/>
              <a:gd name="connsiteY18" fmla="*/ 10820 h 337011"/>
              <a:gd name="connsiteX19" fmla="*/ 1249200 w 1351500"/>
              <a:gd name="connsiteY19" fmla="*/ 79800 h 337011"/>
              <a:gd name="connsiteX20" fmla="*/ 1266503 w 1351500"/>
              <a:gd name="connsiteY20" fmla="*/ 119863 h 337011"/>
              <a:gd name="connsiteX21" fmla="*/ 1259878 w 1351500"/>
              <a:gd name="connsiteY21" fmla="*/ 243324 h 337011"/>
              <a:gd name="connsiteX22" fmla="*/ 1302435 w 1351500"/>
              <a:gd name="connsiteY22" fmla="*/ 269279 h 337011"/>
              <a:gd name="connsiteX23" fmla="*/ 1349590 w 1351500"/>
              <a:gd name="connsiteY23" fmla="*/ 290869 h 337011"/>
              <a:gd name="connsiteX24" fmla="*/ 1306955 w 1351500"/>
              <a:gd name="connsiteY24" fmla="*/ 336310 h 337011"/>
              <a:gd name="connsiteX25" fmla="*/ 676007 w 1351500"/>
              <a:gd name="connsiteY25" fmla="*/ 336388 h 337011"/>
              <a:gd name="connsiteX26" fmla="*/ 676007 w 1351500"/>
              <a:gd name="connsiteY26" fmla="*/ 336622 h 337011"/>
              <a:gd name="connsiteX27" fmla="*/ 941481 w 1351500"/>
              <a:gd name="connsiteY27" fmla="*/ 269201 h 337011"/>
              <a:gd name="connsiteX28" fmla="*/ 1052939 w 1351500"/>
              <a:gd name="connsiteY28" fmla="*/ 149013 h 337011"/>
              <a:gd name="connsiteX29" fmla="*/ 1017085 w 1351500"/>
              <a:gd name="connsiteY29" fmla="*/ 121889 h 337011"/>
              <a:gd name="connsiteX30" fmla="*/ 867435 w 1351500"/>
              <a:gd name="connsiteY30" fmla="*/ 163432 h 337011"/>
              <a:gd name="connsiteX31" fmla="*/ 837505 w 1351500"/>
              <a:gd name="connsiteY31" fmla="*/ 243636 h 337011"/>
              <a:gd name="connsiteX32" fmla="*/ 883179 w 1351500"/>
              <a:gd name="connsiteY32" fmla="*/ 268967 h 337011"/>
              <a:gd name="connsiteX33" fmla="*/ 941403 w 1351500"/>
              <a:gd name="connsiteY33" fmla="*/ 269201 h 337011"/>
              <a:gd name="connsiteX34" fmla="*/ 360494 w 1351500"/>
              <a:gd name="connsiteY34" fmla="*/ 269201 h 337011"/>
              <a:gd name="connsiteX35" fmla="*/ 466574 w 1351500"/>
              <a:gd name="connsiteY35" fmla="*/ 155794 h 337011"/>
              <a:gd name="connsiteX36" fmla="*/ 466574 w 1351500"/>
              <a:gd name="connsiteY36" fmla="*/ 151897 h 337011"/>
              <a:gd name="connsiteX37" fmla="*/ 437813 w 1351500"/>
              <a:gd name="connsiteY37" fmla="*/ 129215 h 337011"/>
              <a:gd name="connsiteX38" fmla="*/ 282863 w 1351500"/>
              <a:gd name="connsiteY38" fmla="*/ 165693 h 337011"/>
              <a:gd name="connsiteX39" fmla="*/ 260103 w 1351500"/>
              <a:gd name="connsiteY39" fmla="*/ 189076 h 337011"/>
              <a:gd name="connsiteX40" fmla="*/ 321678 w 1351500"/>
              <a:gd name="connsiteY40" fmla="*/ 269123 h 337011"/>
              <a:gd name="connsiteX41" fmla="*/ 360572 w 1351500"/>
              <a:gd name="connsiteY41" fmla="*/ 269123 h 337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351500" h="337011">
                <a:moveTo>
                  <a:pt x="675929" y="336700"/>
                </a:moveTo>
                <a:cubicBezTo>
                  <a:pt x="464314" y="336700"/>
                  <a:pt x="252699" y="336466"/>
                  <a:pt x="41083" y="337012"/>
                </a:cubicBezTo>
                <a:cubicBezTo>
                  <a:pt x="17934" y="337012"/>
                  <a:pt x="397" y="336700"/>
                  <a:pt x="7" y="305834"/>
                </a:cubicBezTo>
                <a:cubicBezTo>
                  <a:pt x="-382" y="275358"/>
                  <a:pt x="14661" y="267954"/>
                  <a:pt x="41161" y="268967"/>
                </a:cubicBezTo>
                <a:cubicBezTo>
                  <a:pt x="68363" y="270058"/>
                  <a:pt x="95721" y="268188"/>
                  <a:pt x="122923" y="269357"/>
                </a:cubicBezTo>
                <a:cubicBezTo>
                  <a:pt x="148567" y="270448"/>
                  <a:pt x="157842" y="258679"/>
                  <a:pt x="156829" y="234283"/>
                </a:cubicBezTo>
                <a:cubicBezTo>
                  <a:pt x="155504" y="203261"/>
                  <a:pt x="159635" y="171928"/>
                  <a:pt x="148333" y="141764"/>
                </a:cubicBezTo>
                <a:cubicBezTo>
                  <a:pt x="140850" y="121889"/>
                  <a:pt x="148255" y="110353"/>
                  <a:pt x="168754" y="104196"/>
                </a:cubicBezTo>
                <a:cubicBezTo>
                  <a:pt x="280680" y="70758"/>
                  <a:pt x="392450" y="36775"/>
                  <a:pt x="504143" y="2714"/>
                </a:cubicBezTo>
                <a:cubicBezTo>
                  <a:pt x="518796" y="-1729"/>
                  <a:pt x="531890" y="-326"/>
                  <a:pt x="545141" y="7313"/>
                </a:cubicBezTo>
                <a:cubicBezTo>
                  <a:pt x="587853" y="31943"/>
                  <a:pt x="630722" y="56417"/>
                  <a:pt x="673747" y="80501"/>
                </a:cubicBezTo>
                <a:cubicBezTo>
                  <a:pt x="689413" y="89231"/>
                  <a:pt x="696038" y="98818"/>
                  <a:pt x="688945" y="118148"/>
                </a:cubicBezTo>
                <a:cubicBezTo>
                  <a:pt x="673747" y="159457"/>
                  <a:pt x="683879" y="202950"/>
                  <a:pt x="682164" y="245429"/>
                </a:cubicBezTo>
                <a:cubicBezTo>
                  <a:pt x="681541" y="261485"/>
                  <a:pt x="690504" y="268655"/>
                  <a:pt x="706405" y="268733"/>
                </a:cubicBezTo>
                <a:cubicBezTo>
                  <a:pt x="723786" y="268733"/>
                  <a:pt x="733607" y="261407"/>
                  <a:pt x="733451" y="243480"/>
                </a:cubicBezTo>
                <a:cubicBezTo>
                  <a:pt x="733139" y="211133"/>
                  <a:pt x="737972" y="178397"/>
                  <a:pt x="726982" y="146909"/>
                </a:cubicBezTo>
                <a:cubicBezTo>
                  <a:pt x="719187" y="124617"/>
                  <a:pt x="722695" y="111289"/>
                  <a:pt x="748572" y="103650"/>
                </a:cubicBezTo>
                <a:cubicBezTo>
                  <a:pt x="859407" y="71070"/>
                  <a:pt x="969774" y="37009"/>
                  <a:pt x="1080063" y="2792"/>
                </a:cubicBezTo>
                <a:cubicBezTo>
                  <a:pt x="1099315" y="-3210"/>
                  <a:pt x="1115294" y="921"/>
                  <a:pt x="1131662" y="10820"/>
                </a:cubicBezTo>
                <a:cubicBezTo>
                  <a:pt x="1170555" y="34203"/>
                  <a:pt x="1209683" y="57352"/>
                  <a:pt x="1249200" y="79800"/>
                </a:cubicBezTo>
                <a:cubicBezTo>
                  <a:pt x="1265801" y="89231"/>
                  <a:pt x="1274765" y="98428"/>
                  <a:pt x="1266503" y="119863"/>
                </a:cubicBezTo>
                <a:cubicBezTo>
                  <a:pt x="1251226" y="159769"/>
                  <a:pt x="1260424" y="202092"/>
                  <a:pt x="1259878" y="243324"/>
                </a:cubicBezTo>
                <a:cubicBezTo>
                  <a:pt x="1259488" y="273098"/>
                  <a:pt x="1283495" y="267798"/>
                  <a:pt x="1302435" y="269279"/>
                </a:cubicBezTo>
                <a:cubicBezTo>
                  <a:pt x="1320595" y="270760"/>
                  <a:pt x="1343121" y="262654"/>
                  <a:pt x="1349590" y="290869"/>
                </a:cubicBezTo>
                <a:cubicBezTo>
                  <a:pt x="1356683" y="322202"/>
                  <a:pt x="1344368" y="336310"/>
                  <a:pt x="1306955" y="336310"/>
                </a:cubicBezTo>
                <a:cubicBezTo>
                  <a:pt x="1096665" y="336544"/>
                  <a:pt x="886297" y="336388"/>
                  <a:pt x="676007" y="336388"/>
                </a:cubicBezTo>
                <a:lnTo>
                  <a:pt x="676007" y="336622"/>
                </a:lnTo>
                <a:close/>
                <a:moveTo>
                  <a:pt x="941481" y="269201"/>
                </a:moveTo>
                <a:cubicBezTo>
                  <a:pt x="1074841" y="265304"/>
                  <a:pt x="1050133" y="296871"/>
                  <a:pt x="1052939" y="149013"/>
                </a:cubicBezTo>
                <a:cubicBezTo>
                  <a:pt x="1053485" y="122590"/>
                  <a:pt x="1043118" y="114172"/>
                  <a:pt x="1017085" y="121889"/>
                </a:cubicBezTo>
                <a:cubicBezTo>
                  <a:pt x="967436" y="136620"/>
                  <a:pt x="917552" y="150338"/>
                  <a:pt x="867435" y="163432"/>
                </a:cubicBezTo>
                <a:cubicBezTo>
                  <a:pt x="819032" y="176137"/>
                  <a:pt x="838596" y="214719"/>
                  <a:pt x="837505" y="243636"/>
                </a:cubicBezTo>
                <a:cubicBezTo>
                  <a:pt x="836258" y="276606"/>
                  <a:pt x="864083" y="267954"/>
                  <a:pt x="883179" y="268967"/>
                </a:cubicBezTo>
                <a:cubicBezTo>
                  <a:pt x="902509" y="269980"/>
                  <a:pt x="921995" y="269201"/>
                  <a:pt x="941403" y="269201"/>
                </a:cubicBezTo>
                <a:close/>
                <a:moveTo>
                  <a:pt x="360494" y="269201"/>
                </a:moveTo>
                <a:cubicBezTo>
                  <a:pt x="488086" y="265772"/>
                  <a:pt x="463768" y="294221"/>
                  <a:pt x="466574" y="155794"/>
                </a:cubicBezTo>
                <a:cubicBezTo>
                  <a:pt x="466574" y="154469"/>
                  <a:pt x="466496" y="153222"/>
                  <a:pt x="466574" y="151897"/>
                </a:cubicBezTo>
                <a:cubicBezTo>
                  <a:pt x="467276" y="131164"/>
                  <a:pt x="458624" y="124071"/>
                  <a:pt x="437813" y="129215"/>
                </a:cubicBezTo>
                <a:cubicBezTo>
                  <a:pt x="386293" y="141920"/>
                  <a:pt x="334461" y="153456"/>
                  <a:pt x="282863" y="165693"/>
                </a:cubicBezTo>
                <a:cubicBezTo>
                  <a:pt x="270625" y="168577"/>
                  <a:pt x="263299" y="175904"/>
                  <a:pt x="260103" y="189076"/>
                </a:cubicBezTo>
                <a:cubicBezTo>
                  <a:pt x="245684" y="249871"/>
                  <a:pt x="260103" y="269123"/>
                  <a:pt x="321678" y="269123"/>
                </a:cubicBezTo>
                <a:cubicBezTo>
                  <a:pt x="334617" y="269123"/>
                  <a:pt x="347555" y="269123"/>
                  <a:pt x="360572" y="269123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B2AD36AA-762A-44B1-BD3F-C6FDB37EEC94}"/>
              </a:ext>
            </a:extLst>
          </p:cNvPr>
          <p:cNvSpPr/>
          <p:nvPr/>
        </p:nvSpPr>
        <p:spPr>
          <a:xfrm>
            <a:off x="8693569" y="5104002"/>
            <a:ext cx="892598" cy="282172"/>
          </a:xfrm>
          <a:custGeom>
            <a:avLst/>
            <a:gdLst>
              <a:gd name="connsiteX0" fmla="*/ 447384 w 892598"/>
              <a:gd name="connsiteY0" fmla="*/ 552 h 282172"/>
              <a:gd name="connsiteX1" fmla="*/ 844582 w 892598"/>
              <a:gd name="connsiteY1" fmla="*/ 7 h 282172"/>
              <a:gd name="connsiteX2" fmla="*/ 892517 w 892598"/>
              <a:gd name="connsiteY2" fmla="*/ 46773 h 282172"/>
              <a:gd name="connsiteX3" fmla="*/ 892283 w 892598"/>
              <a:gd name="connsiteY3" fmla="*/ 237577 h 282172"/>
              <a:gd name="connsiteX4" fmla="*/ 850272 w 892598"/>
              <a:gd name="connsiteY4" fmla="*/ 282082 h 282172"/>
              <a:gd name="connsiteX5" fmla="*/ 737332 w 892598"/>
              <a:gd name="connsiteY5" fmla="*/ 281770 h 282172"/>
              <a:gd name="connsiteX6" fmla="*/ 707792 w 892598"/>
              <a:gd name="connsiteY6" fmla="*/ 251061 h 282172"/>
              <a:gd name="connsiteX7" fmla="*/ 708026 w 892598"/>
              <a:gd name="connsiteY7" fmla="*/ 208270 h 282172"/>
              <a:gd name="connsiteX8" fmla="*/ 665936 w 892598"/>
              <a:gd name="connsiteY8" fmla="*/ 165792 h 282172"/>
              <a:gd name="connsiteX9" fmla="*/ 626186 w 892598"/>
              <a:gd name="connsiteY9" fmla="*/ 203438 h 282172"/>
              <a:gd name="connsiteX10" fmla="*/ 545436 w 892598"/>
              <a:gd name="connsiteY10" fmla="*/ 281926 h 282172"/>
              <a:gd name="connsiteX11" fmla="*/ 485342 w 892598"/>
              <a:gd name="connsiteY11" fmla="*/ 220507 h 282172"/>
              <a:gd name="connsiteX12" fmla="*/ 442708 w 892598"/>
              <a:gd name="connsiteY12" fmla="*/ 165792 h 282172"/>
              <a:gd name="connsiteX13" fmla="*/ 406932 w 892598"/>
              <a:gd name="connsiteY13" fmla="*/ 203750 h 282172"/>
              <a:gd name="connsiteX14" fmla="*/ 324546 w 892598"/>
              <a:gd name="connsiteY14" fmla="*/ 281848 h 282172"/>
              <a:gd name="connsiteX15" fmla="*/ 265543 w 892598"/>
              <a:gd name="connsiteY15" fmla="*/ 220196 h 282172"/>
              <a:gd name="connsiteX16" fmla="*/ 211763 w 892598"/>
              <a:gd name="connsiteY16" fmla="*/ 166493 h 282172"/>
              <a:gd name="connsiteX17" fmla="*/ 184561 w 892598"/>
              <a:gd name="connsiteY17" fmla="*/ 195488 h 282172"/>
              <a:gd name="connsiteX18" fmla="*/ 184561 w 892598"/>
              <a:gd name="connsiteY18" fmla="*/ 199385 h 282172"/>
              <a:gd name="connsiteX19" fmla="*/ 97498 w 892598"/>
              <a:gd name="connsiteY19" fmla="*/ 281848 h 282172"/>
              <a:gd name="connsiteX20" fmla="*/ 303 w 892598"/>
              <a:gd name="connsiteY20" fmla="*/ 184420 h 282172"/>
              <a:gd name="connsiteX21" fmla="*/ 303 w 892598"/>
              <a:gd name="connsiteY21" fmla="*/ 51995 h 282172"/>
              <a:gd name="connsiteX22" fmla="*/ 50265 w 892598"/>
              <a:gd name="connsiteY22" fmla="*/ 786 h 282172"/>
              <a:gd name="connsiteX23" fmla="*/ 447540 w 892598"/>
              <a:gd name="connsiteY23" fmla="*/ 786 h 28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92598" h="282172">
                <a:moveTo>
                  <a:pt x="447384" y="552"/>
                </a:moveTo>
                <a:cubicBezTo>
                  <a:pt x="579809" y="552"/>
                  <a:pt x="712234" y="1332"/>
                  <a:pt x="844582" y="7"/>
                </a:cubicBezTo>
                <a:cubicBezTo>
                  <a:pt x="879110" y="-305"/>
                  <a:pt x="893842" y="10139"/>
                  <a:pt x="892517" y="46773"/>
                </a:cubicBezTo>
                <a:cubicBezTo>
                  <a:pt x="890178" y="110296"/>
                  <a:pt x="890802" y="173976"/>
                  <a:pt x="892283" y="237577"/>
                </a:cubicBezTo>
                <a:cubicBezTo>
                  <a:pt x="892984" y="268520"/>
                  <a:pt x="883241" y="283485"/>
                  <a:pt x="850272" y="282082"/>
                </a:cubicBezTo>
                <a:cubicBezTo>
                  <a:pt x="812703" y="280445"/>
                  <a:pt x="774979" y="281459"/>
                  <a:pt x="737332" y="281770"/>
                </a:cubicBezTo>
                <a:cubicBezTo>
                  <a:pt x="716288" y="281926"/>
                  <a:pt x="706155" y="272963"/>
                  <a:pt x="707792" y="251061"/>
                </a:cubicBezTo>
                <a:cubicBezTo>
                  <a:pt x="708805" y="236876"/>
                  <a:pt x="706311" y="222378"/>
                  <a:pt x="708026" y="208270"/>
                </a:cubicBezTo>
                <a:cubicBezTo>
                  <a:pt x="711845" y="175534"/>
                  <a:pt x="697893" y="165012"/>
                  <a:pt x="665936" y="165792"/>
                </a:cubicBezTo>
                <a:cubicBezTo>
                  <a:pt x="638500" y="166415"/>
                  <a:pt x="625640" y="173586"/>
                  <a:pt x="626186" y="203438"/>
                </a:cubicBezTo>
                <a:cubicBezTo>
                  <a:pt x="627666" y="283251"/>
                  <a:pt x="639358" y="282394"/>
                  <a:pt x="545436" y="281926"/>
                </a:cubicBezTo>
                <a:cubicBezTo>
                  <a:pt x="485810" y="281615"/>
                  <a:pt x="485342" y="281615"/>
                  <a:pt x="485342" y="220507"/>
                </a:cubicBezTo>
                <a:cubicBezTo>
                  <a:pt x="485342" y="190655"/>
                  <a:pt x="488460" y="162362"/>
                  <a:pt x="442708" y="165792"/>
                </a:cubicBezTo>
                <a:cubicBezTo>
                  <a:pt x="415350" y="167896"/>
                  <a:pt x="406308" y="177951"/>
                  <a:pt x="406932" y="203750"/>
                </a:cubicBezTo>
                <a:cubicBezTo>
                  <a:pt x="408880" y="289097"/>
                  <a:pt x="409270" y="281615"/>
                  <a:pt x="324546" y="281848"/>
                </a:cubicBezTo>
                <a:cubicBezTo>
                  <a:pt x="265855" y="282004"/>
                  <a:pt x="265855" y="281770"/>
                  <a:pt x="265543" y="220196"/>
                </a:cubicBezTo>
                <a:cubicBezTo>
                  <a:pt x="265309" y="167272"/>
                  <a:pt x="259775" y="162440"/>
                  <a:pt x="211763" y="166493"/>
                </a:cubicBezTo>
                <a:cubicBezTo>
                  <a:pt x="192199" y="168130"/>
                  <a:pt x="183080" y="175924"/>
                  <a:pt x="184561" y="195488"/>
                </a:cubicBezTo>
                <a:cubicBezTo>
                  <a:pt x="184638" y="196813"/>
                  <a:pt x="184561" y="198060"/>
                  <a:pt x="184561" y="199385"/>
                </a:cubicBezTo>
                <a:cubicBezTo>
                  <a:pt x="180040" y="281926"/>
                  <a:pt x="180040" y="282316"/>
                  <a:pt x="97498" y="281848"/>
                </a:cubicBezTo>
                <a:cubicBezTo>
                  <a:pt x="-14974" y="281147"/>
                  <a:pt x="1628" y="294007"/>
                  <a:pt x="303" y="184420"/>
                </a:cubicBezTo>
                <a:cubicBezTo>
                  <a:pt x="-242" y="140304"/>
                  <a:pt x="69" y="96111"/>
                  <a:pt x="303" y="51995"/>
                </a:cubicBezTo>
                <a:cubicBezTo>
                  <a:pt x="537" y="3124"/>
                  <a:pt x="2486" y="864"/>
                  <a:pt x="50265" y="786"/>
                </a:cubicBezTo>
                <a:cubicBezTo>
                  <a:pt x="182690" y="552"/>
                  <a:pt x="315115" y="708"/>
                  <a:pt x="447540" y="786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A2A497AE-92FB-4B82-8F44-710F72489CC2}"/>
              </a:ext>
            </a:extLst>
          </p:cNvPr>
          <p:cNvSpPr/>
          <p:nvPr/>
        </p:nvSpPr>
        <p:spPr>
          <a:xfrm>
            <a:off x="7492770" y="5818575"/>
            <a:ext cx="293072" cy="701033"/>
          </a:xfrm>
          <a:custGeom>
            <a:avLst/>
            <a:gdLst>
              <a:gd name="connsiteX0" fmla="*/ 292520 w 293072"/>
              <a:gd name="connsiteY0" fmla="*/ 353096 h 701033"/>
              <a:gd name="connsiteX1" fmla="*/ 292988 w 293072"/>
              <a:gd name="connsiteY1" fmla="*/ 660737 h 701033"/>
              <a:gd name="connsiteX2" fmla="*/ 253471 w 293072"/>
              <a:gd name="connsiteY2" fmla="*/ 700956 h 701033"/>
              <a:gd name="connsiteX3" fmla="*/ 39284 w 293072"/>
              <a:gd name="connsiteY3" fmla="*/ 700332 h 701033"/>
              <a:gd name="connsiteX4" fmla="*/ 0 w 293072"/>
              <a:gd name="connsiteY4" fmla="*/ 661673 h 701033"/>
              <a:gd name="connsiteX5" fmla="*/ 156 w 293072"/>
              <a:gd name="connsiteY5" fmla="*/ 34621 h 701033"/>
              <a:gd name="connsiteX6" fmla="*/ 34061 w 293072"/>
              <a:gd name="connsiteY6" fmla="*/ 15 h 701033"/>
              <a:gd name="connsiteX7" fmla="*/ 252146 w 293072"/>
              <a:gd name="connsiteY7" fmla="*/ 171 h 701033"/>
              <a:gd name="connsiteX8" fmla="*/ 293066 w 293072"/>
              <a:gd name="connsiteY8" fmla="*/ 41402 h 701033"/>
              <a:gd name="connsiteX9" fmla="*/ 292598 w 293072"/>
              <a:gd name="connsiteY9" fmla="*/ 352940 h 70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072" h="701033">
                <a:moveTo>
                  <a:pt x="292520" y="353096"/>
                </a:moveTo>
                <a:cubicBezTo>
                  <a:pt x="292520" y="455669"/>
                  <a:pt x="291741" y="558242"/>
                  <a:pt x="292988" y="660737"/>
                </a:cubicBezTo>
                <a:cubicBezTo>
                  <a:pt x="293300" y="690122"/>
                  <a:pt x="285817" y="702125"/>
                  <a:pt x="253471" y="700956"/>
                </a:cubicBezTo>
                <a:cubicBezTo>
                  <a:pt x="182153" y="698306"/>
                  <a:pt x="110679" y="699241"/>
                  <a:pt x="39284" y="700332"/>
                </a:cubicBezTo>
                <a:cubicBezTo>
                  <a:pt x="11068" y="700800"/>
                  <a:pt x="-78" y="690278"/>
                  <a:pt x="0" y="661673"/>
                </a:cubicBezTo>
                <a:cubicBezTo>
                  <a:pt x="624" y="452630"/>
                  <a:pt x="546" y="243664"/>
                  <a:pt x="156" y="34621"/>
                </a:cubicBezTo>
                <a:cubicBezTo>
                  <a:pt x="156" y="10303"/>
                  <a:pt x="7951" y="-453"/>
                  <a:pt x="34061" y="15"/>
                </a:cubicBezTo>
                <a:cubicBezTo>
                  <a:pt x="106704" y="1339"/>
                  <a:pt x="179503" y="1496"/>
                  <a:pt x="252146" y="171"/>
                </a:cubicBezTo>
                <a:cubicBezTo>
                  <a:pt x="282622" y="-375"/>
                  <a:pt x="293378" y="11394"/>
                  <a:pt x="293066" y="41402"/>
                </a:cubicBezTo>
                <a:cubicBezTo>
                  <a:pt x="291975" y="145222"/>
                  <a:pt x="292676" y="249121"/>
                  <a:pt x="292598" y="35294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40CDBAEA-FFD8-4838-A147-5670F5E10D9E}"/>
              </a:ext>
            </a:extLst>
          </p:cNvPr>
          <p:cNvSpPr/>
          <p:nvPr/>
        </p:nvSpPr>
        <p:spPr>
          <a:xfrm>
            <a:off x="7148935" y="4083034"/>
            <a:ext cx="546492" cy="177700"/>
          </a:xfrm>
          <a:custGeom>
            <a:avLst/>
            <a:gdLst>
              <a:gd name="connsiteX0" fmla="*/ 376806 w 546492"/>
              <a:gd name="connsiteY0" fmla="*/ 78 h 177700"/>
              <a:gd name="connsiteX1" fmla="*/ 400812 w 546492"/>
              <a:gd name="connsiteY1" fmla="*/ 9353 h 177700"/>
              <a:gd name="connsiteX2" fmla="*/ 528795 w 546492"/>
              <a:gd name="connsiteY2" fmla="*/ 83477 h 177700"/>
              <a:gd name="connsiteX3" fmla="*/ 537212 w 546492"/>
              <a:gd name="connsiteY3" fmla="*/ 131100 h 177700"/>
              <a:gd name="connsiteX4" fmla="*/ 491694 w 546492"/>
              <a:gd name="connsiteY4" fmla="*/ 145675 h 177700"/>
              <a:gd name="connsiteX5" fmla="*/ 484991 w 546492"/>
              <a:gd name="connsiteY5" fmla="*/ 141701 h 177700"/>
              <a:gd name="connsiteX6" fmla="*/ 240795 w 546492"/>
              <a:gd name="connsiteY6" fmla="*/ 114187 h 177700"/>
              <a:gd name="connsiteX7" fmla="*/ 51783 w 546492"/>
              <a:gd name="connsiteY7" fmla="*/ 173969 h 177700"/>
              <a:gd name="connsiteX8" fmla="*/ 2913 w 546492"/>
              <a:gd name="connsiteY8" fmla="*/ 149027 h 177700"/>
              <a:gd name="connsiteX9" fmla="*/ 28634 w 546492"/>
              <a:gd name="connsiteY9" fmla="*/ 104288 h 177700"/>
              <a:gd name="connsiteX10" fmla="*/ 356385 w 546492"/>
              <a:gd name="connsiteY10" fmla="*/ 5378 h 177700"/>
              <a:gd name="connsiteX11" fmla="*/ 376806 w 546492"/>
              <a:gd name="connsiteY11" fmla="*/ 0 h 17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492" h="177700">
                <a:moveTo>
                  <a:pt x="376806" y="78"/>
                </a:moveTo>
                <a:cubicBezTo>
                  <a:pt x="384132" y="2884"/>
                  <a:pt x="393096" y="4988"/>
                  <a:pt x="400812" y="9353"/>
                </a:cubicBezTo>
                <a:cubicBezTo>
                  <a:pt x="443603" y="33827"/>
                  <a:pt x="485614" y="59627"/>
                  <a:pt x="528795" y="83477"/>
                </a:cubicBezTo>
                <a:cubicBezTo>
                  <a:pt x="553113" y="96883"/>
                  <a:pt x="548748" y="111536"/>
                  <a:pt x="537212" y="131100"/>
                </a:cubicBezTo>
                <a:cubicBezTo>
                  <a:pt x="525599" y="150898"/>
                  <a:pt x="513907" y="162589"/>
                  <a:pt x="491694" y="145675"/>
                </a:cubicBezTo>
                <a:cubicBezTo>
                  <a:pt x="489667" y="144117"/>
                  <a:pt x="486939" y="143415"/>
                  <a:pt x="484991" y="141701"/>
                </a:cubicBezTo>
                <a:cubicBezTo>
                  <a:pt x="409931" y="75449"/>
                  <a:pt x="329338" y="77164"/>
                  <a:pt x="240795" y="114187"/>
                </a:cubicBezTo>
                <a:cubicBezTo>
                  <a:pt x="180078" y="139596"/>
                  <a:pt x="114528" y="153314"/>
                  <a:pt x="51783" y="173969"/>
                </a:cubicBezTo>
                <a:cubicBezTo>
                  <a:pt x="24893" y="182854"/>
                  <a:pt x="11253" y="176385"/>
                  <a:pt x="2913" y="149027"/>
                </a:cubicBezTo>
                <a:cubicBezTo>
                  <a:pt x="-5193" y="122526"/>
                  <a:pt x="3693" y="111614"/>
                  <a:pt x="28634" y="104288"/>
                </a:cubicBezTo>
                <a:cubicBezTo>
                  <a:pt x="138144" y="72019"/>
                  <a:pt x="247186" y="38426"/>
                  <a:pt x="356385" y="5378"/>
                </a:cubicBezTo>
                <a:cubicBezTo>
                  <a:pt x="362542" y="3508"/>
                  <a:pt x="368855" y="2105"/>
                  <a:pt x="376806" y="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69757333-E877-400A-9357-9D73F5567131}"/>
              </a:ext>
            </a:extLst>
          </p:cNvPr>
          <p:cNvSpPr/>
          <p:nvPr/>
        </p:nvSpPr>
        <p:spPr>
          <a:xfrm>
            <a:off x="6571194" y="3441207"/>
            <a:ext cx="546490" cy="175649"/>
          </a:xfrm>
          <a:custGeom>
            <a:avLst/>
            <a:gdLst>
              <a:gd name="connsiteX0" fmla="*/ 368883 w 546490"/>
              <a:gd name="connsiteY0" fmla="*/ 356 h 175649"/>
              <a:gd name="connsiteX1" fmla="*/ 402321 w 546490"/>
              <a:gd name="connsiteY1" fmla="*/ 8696 h 175649"/>
              <a:gd name="connsiteX2" fmla="*/ 526951 w 546490"/>
              <a:gd name="connsiteY2" fmla="*/ 80326 h 175649"/>
              <a:gd name="connsiteX3" fmla="*/ 537318 w 546490"/>
              <a:gd name="connsiteY3" fmla="*/ 130677 h 175649"/>
              <a:gd name="connsiteX4" fmla="*/ 491409 w 546490"/>
              <a:gd name="connsiteY4" fmla="*/ 144784 h 175649"/>
              <a:gd name="connsiteX5" fmla="*/ 411362 w 546490"/>
              <a:gd name="connsiteY5" fmla="*/ 97083 h 175649"/>
              <a:gd name="connsiteX6" fmla="*/ 323910 w 546490"/>
              <a:gd name="connsiteY6" fmla="*/ 88198 h 175649"/>
              <a:gd name="connsiteX7" fmla="*/ 52746 w 546490"/>
              <a:gd name="connsiteY7" fmla="*/ 171363 h 175649"/>
              <a:gd name="connsiteX8" fmla="*/ 3175 w 546490"/>
              <a:gd name="connsiteY8" fmla="*/ 148993 h 175649"/>
              <a:gd name="connsiteX9" fmla="*/ 30611 w 546490"/>
              <a:gd name="connsiteY9" fmla="*/ 101682 h 175649"/>
              <a:gd name="connsiteX10" fmla="*/ 354230 w 546490"/>
              <a:gd name="connsiteY10" fmla="*/ 4019 h 175649"/>
              <a:gd name="connsiteX11" fmla="*/ 368805 w 546490"/>
              <a:gd name="connsiteY11" fmla="*/ 278 h 17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490" h="175649">
                <a:moveTo>
                  <a:pt x="368883" y="356"/>
                </a:moveTo>
                <a:cubicBezTo>
                  <a:pt x="384160" y="-1359"/>
                  <a:pt x="393279" y="3396"/>
                  <a:pt x="402321" y="8696"/>
                </a:cubicBezTo>
                <a:cubicBezTo>
                  <a:pt x="443708" y="32858"/>
                  <a:pt x="484628" y="57956"/>
                  <a:pt x="526951" y="80326"/>
                </a:cubicBezTo>
                <a:cubicBezTo>
                  <a:pt x="553296" y="94277"/>
                  <a:pt x="549009" y="109710"/>
                  <a:pt x="537318" y="130677"/>
                </a:cubicBezTo>
                <a:cubicBezTo>
                  <a:pt x="525704" y="151487"/>
                  <a:pt x="514013" y="159516"/>
                  <a:pt x="491409" y="144784"/>
                </a:cubicBezTo>
                <a:cubicBezTo>
                  <a:pt x="465454" y="127793"/>
                  <a:pt x="436226" y="115400"/>
                  <a:pt x="411362" y="97083"/>
                </a:cubicBezTo>
                <a:cubicBezTo>
                  <a:pt x="382757" y="75961"/>
                  <a:pt x="355633" y="78065"/>
                  <a:pt x="323910" y="88198"/>
                </a:cubicBezTo>
                <a:cubicBezTo>
                  <a:pt x="233886" y="117037"/>
                  <a:pt x="142848" y="142602"/>
                  <a:pt x="52746" y="171363"/>
                </a:cubicBezTo>
                <a:cubicBezTo>
                  <a:pt x="26791" y="179625"/>
                  <a:pt x="12216" y="177832"/>
                  <a:pt x="3175" y="148993"/>
                </a:cubicBezTo>
                <a:cubicBezTo>
                  <a:pt x="-5789" y="120544"/>
                  <a:pt x="4500" y="109398"/>
                  <a:pt x="30611" y="101682"/>
                </a:cubicBezTo>
                <a:cubicBezTo>
                  <a:pt x="138717" y="69881"/>
                  <a:pt x="246357" y="36678"/>
                  <a:pt x="354230" y="4019"/>
                </a:cubicBezTo>
                <a:cubicBezTo>
                  <a:pt x="360387" y="2149"/>
                  <a:pt x="366701" y="824"/>
                  <a:pt x="368805" y="27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91D1E5C0-6B78-4571-B340-AE7EA924008F}"/>
              </a:ext>
            </a:extLst>
          </p:cNvPr>
          <p:cNvSpPr/>
          <p:nvPr/>
        </p:nvSpPr>
        <p:spPr>
          <a:xfrm>
            <a:off x="7149322" y="4298849"/>
            <a:ext cx="545469" cy="176047"/>
          </a:xfrm>
          <a:custGeom>
            <a:avLst/>
            <a:gdLst>
              <a:gd name="connsiteX0" fmla="*/ 366598 w 545469"/>
              <a:gd name="connsiteY0" fmla="*/ 554 h 176047"/>
              <a:gd name="connsiteX1" fmla="*/ 403932 w 545469"/>
              <a:gd name="connsiteY1" fmla="*/ 10999 h 176047"/>
              <a:gd name="connsiteX2" fmla="*/ 525601 w 545469"/>
              <a:gd name="connsiteY2" fmla="*/ 79978 h 176047"/>
              <a:gd name="connsiteX3" fmla="*/ 535344 w 545469"/>
              <a:gd name="connsiteY3" fmla="*/ 133681 h 176047"/>
              <a:gd name="connsiteX4" fmla="*/ 489280 w 545469"/>
              <a:gd name="connsiteY4" fmla="*/ 142411 h 176047"/>
              <a:gd name="connsiteX5" fmla="*/ 234952 w 545469"/>
              <a:gd name="connsiteY5" fmla="*/ 114351 h 176047"/>
              <a:gd name="connsiteX6" fmla="*/ 53423 w 545469"/>
              <a:gd name="connsiteY6" fmla="*/ 171016 h 176047"/>
              <a:gd name="connsiteX7" fmla="*/ 3150 w 545469"/>
              <a:gd name="connsiteY7" fmla="*/ 150517 h 176047"/>
              <a:gd name="connsiteX8" fmla="*/ 29572 w 545469"/>
              <a:gd name="connsiteY8" fmla="*/ 102816 h 176047"/>
              <a:gd name="connsiteX9" fmla="*/ 352802 w 545469"/>
              <a:gd name="connsiteY9" fmla="*/ 4374 h 176047"/>
              <a:gd name="connsiteX10" fmla="*/ 366598 w 545469"/>
              <a:gd name="connsiteY10" fmla="*/ 554 h 1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5469" h="176047">
                <a:moveTo>
                  <a:pt x="366598" y="554"/>
                </a:moveTo>
                <a:cubicBezTo>
                  <a:pt x="384291" y="-2096"/>
                  <a:pt x="393956" y="5309"/>
                  <a:pt x="403932" y="10999"/>
                </a:cubicBezTo>
                <a:cubicBezTo>
                  <a:pt x="444463" y="33992"/>
                  <a:pt x="484214" y="58544"/>
                  <a:pt x="525601" y="79978"/>
                </a:cubicBezTo>
                <a:cubicBezTo>
                  <a:pt x="554830" y="95099"/>
                  <a:pt x="546100" y="111857"/>
                  <a:pt x="535344" y="133681"/>
                </a:cubicBezTo>
                <a:cubicBezTo>
                  <a:pt x="522640" y="159247"/>
                  <a:pt x="506505" y="156986"/>
                  <a:pt x="489280" y="142411"/>
                </a:cubicBezTo>
                <a:cubicBezTo>
                  <a:pt x="410480" y="76237"/>
                  <a:pt x="327314" y="74055"/>
                  <a:pt x="234952" y="114351"/>
                </a:cubicBezTo>
                <a:cubicBezTo>
                  <a:pt x="177196" y="139527"/>
                  <a:pt x="113751" y="151452"/>
                  <a:pt x="53423" y="171016"/>
                </a:cubicBezTo>
                <a:cubicBezTo>
                  <a:pt x="29105" y="178888"/>
                  <a:pt x="12347" y="181070"/>
                  <a:pt x="3150" y="150517"/>
                </a:cubicBezTo>
                <a:cubicBezTo>
                  <a:pt x="-5112" y="122925"/>
                  <a:pt x="2604" y="110766"/>
                  <a:pt x="29572" y="102816"/>
                </a:cubicBezTo>
                <a:cubicBezTo>
                  <a:pt x="137601" y="70859"/>
                  <a:pt x="245085" y="37344"/>
                  <a:pt x="352802" y="4374"/>
                </a:cubicBezTo>
                <a:cubicBezTo>
                  <a:pt x="358959" y="2503"/>
                  <a:pt x="365273" y="944"/>
                  <a:pt x="366598" y="554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72F1EF6E-FD58-48A0-862E-B78504F87E5C}"/>
              </a:ext>
            </a:extLst>
          </p:cNvPr>
          <p:cNvSpPr/>
          <p:nvPr/>
        </p:nvSpPr>
        <p:spPr>
          <a:xfrm>
            <a:off x="6571622" y="3975940"/>
            <a:ext cx="546348" cy="177262"/>
          </a:xfrm>
          <a:custGeom>
            <a:avLst/>
            <a:gdLst>
              <a:gd name="connsiteX0" fmla="*/ 375860 w 546348"/>
              <a:gd name="connsiteY0" fmla="*/ 0 h 177262"/>
              <a:gd name="connsiteX1" fmla="*/ 399866 w 546348"/>
              <a:gd name="connsiteY1" fmla="*/ 9431 h 177262"/>
              <a:gd name="connsiteX2" fmla="*/ 528082 w 546348"/>
              <a:gd name="connsiteY2" fmla="*/ 82698 h 177262"/>
              <a:gd name="connsiteX3" fmla="*/ 537747 w 546348"/>
              <a:gd name="connsiteY3" fmla="*/ 130399 h 177262"/>
              <a:gd name="connsiteX4" fmla="*/ 491683 w 546348"/>
              <a:gd name="connsiteY4" fmla="*/ 145364 h 177262"/>
              <a:gd name="connsiteX5" fmla="*/ 488409 w 546348"/>
              <a:gd name="connsiteY5" fmla="*/ 143337 h 177262"/>
              <a:gd name="connsiteX6" fmla="*/ 233536 w 546348"/>
              <a:gd name="connsiteY6" fmla="*/ 115979 h 177262"/>
              <a:gd name="connsiteX7" fmla="*/ 48265 w 546348"/>
              <a:gd name="connsiteY7" fmla="*/ 174125 h 177262"/>
              <a:gd name="connsiteX8" fmla="*/ 2902 w 546348"/>
              <a:gd name="connsiteY8" fmla="*/ 149027 h 177262"/>
              <a:gd name="connsiteX9" fmla="*/ 28312 w 546348"/>
              <a:gd name="connsiteY9" fmla="*/ 104210 h 177262"/>
              <a:gd name="connsiteX10" fmla="*/ 351775 w 546348"/>
              <a:gd name="connsiteY10" fmla="*/ 5924 h 177262"/>
              <a:gd name="connsiteX11" fmla="*/ 375938 w 546348"/>
              <a:gd name="connsiteY11" fmla="*/ 78 h 177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348" h="177262">
                <a:moveTo>
                  <a:pt x="375860" y="0"/>
                </a:moveTo>
                <a:cubicBezTo>
                  <a:pt x="383264" y="2884"/>
                  <a:pt x="392150" y="5066"/>
                  <a:pt x="399866" y="9431"/>
                </a:cubicBezTo>
                <a:cubicBezTo>
                  <a:pt x="442735" y="33671"/>
                  <a:pt x="484980" y="58925"/>
                  <a:pt x="528082" y="82698"/>
                </a:cubicBezTo>
                <a:cubicBezTo>
                  <a:pt x="551543" y="95558"/>
                  <a:pt x="549672" y="110445"/>
                  <a:pt x="537747" y="130399"/>
                </a:cubicBezTo>
                <a:cubicBezTo>
                  <a:pt x="526056" y="149962"/>
                  <a:pt x="513897" y="161264"/>
                  <a:pt x="491683" y="145364"/>
                </a:cubicBezTo>
                <a:cubicBezTo>
                  <a:pt x="490670" y="144584"/>
                  <a:pt x="489345" y="144116"/>
                  <a:pt x="488409" y="143337"/>
                </a:cubicBezTo>
                <a:cubicBezTo>
                  <a:pt x="409765" y="74669"/>
                  <a:pt x="325508" y="77164"/>
                  <a:pt x="233536" y="115979"/>
                </a:cubicBezTo>
                <a:cubicBezTo>
                  <a:pt x="174221" y="140999"/>
                  <a:pt x="109840" y="154093"/>
                  <a:pt x="48265" y="174125"/>
                </a:cubicBezTo>
                <a:cubicBezTo>
                  <a:pt x="22076" y="182620"/>
                  <a:pt x="10229" y="173735"/>
                  <a:pt x="2902" y="149027"/>
                </a:cubicBezTo>
                <a:cubicBezTo>
                  <a:pt x="-4658" y="123695"/>
                  <a:pt x="2123" y="111926"/>
                  <a:pt x="28312" y="104210"/>
                </a:cubicBezTo>
                <a:cubicBezTo>
                  <a:pt x="136419" y="72565"/>
                  <a:pt x="243980" y="38816"/>
                  <a:pt x="351775" y="5924"/>
                </a:cubicBezTo>
                <a:cubicBezTo>
                  <a:pt x="359180" y="3663"/>
                  <a:pt x="366818" y="2260"/>
                  <a:pt x="375938" y="7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C331C2BB-085C-47E6-B048-CB1192CF374D}"/>
              </a:ext>
            </a:extLst>
          </p:cNvPr>
          <p:cNvSpPr/>
          <p:nvPr/>
        </p:nvSpPr>
        <p:spPr>
          <a:xfrm>
            <a:off x="7148554" y="3870405"/>
            <a:ext cx="547272" cy="176674"/>
          </a:xfrm>
          <a:custGeom>
            <a:avLst/>
            <a:gdLst>
              <a:gd name="connsiteX0" fmla="*/ 372042 w 547272"/>
              <a:gd name="connsiteY0" fmla="*/ 78 h 176674"/>
              <a:gd name="connsiteX1" fmla="*/ 414209 w 547272"/>
              <a:gd name="connsiteY1" fmla="*/ 15511 h 176674"/>
              <a:gd name="connsiteX2" fmla="*/ 529175 w 547272"/>
              <a:gd name="connsiteY2" fmla="*/ 81217 h 176674"/>
              <a:gd name="connsiteX3" fmla="*/ 538451 w 547272"/>
              <a:gd name="connsiteY3" fmla="*/ 129152 h 176674"/>
              <a:gd name="connsiteX4" fmla="*/ 493166 w 547272"/>
              <a:gd name="connsiteY4" fmla="*/ 143649 h 176674"/>
              <a:gd name="connsiteX5" fmla="*/ 223717 w 547272"/>
              <a:gd name="connsiteY5" fmla="*/ 117928 h 176674"/>
              <a:gd name="connsiteX6" fmla="*/ 41564 w 547272"/>
              <a:gd name="connsiteY6" fmla="*/ 174514 h 176674"/>
              <a:gd name="connsiteX7" fmla="*/ 3918 w 547272"/>
              <a:gd name="connsiteY7" fmla="*/ 148092 h 176674"/>
              <a:gd name="connsiteX8" fmla="*/ 20364 w 547272"/>
              <a:gd name="connsiteY8" fmla="*/ 104911 h 176674"/>
              <a:gd name="connsiteX9" fmla="*/ 359571 w 547272"/>
              <a:gd name="connsiteY9" fmla="*/ 2182 h 176674"/>
              <a:gd name="connsiteX10" fmla="*/ 371964 w 547272"/>
              <a:gd name="connsiteY10" fmla="*/ 0 h 17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272" h="176674">
                <a:moveTo>
                  <a:pt x="372042" y="78"/>
                </a:moveTo>
                <a:cubicBezTo>
                  <a:pt x="390359" y="-545"/>
                  <a:pt x="401894" y="8496"/>
                  <a:pt x="414209" y="15511"/>
                </a:cubicBezTo>
                <a:cubicBezTo>
                  <a:pt x="452557" y="37413"/>
                  <a:pt x="490516" y="60016"/>
                  <a:pt x="529175" y="81217"/>
                </a:cubicBezTo>
                <a:cubicBezTo>
                  <a:pt x="552714" y="94155"/>
                  <a:pt x="550454" y="109198"/>
                  <a:pt x="538451" y="129152"/>
                </a:cubicBezTo>
                <a:cubicBezTo>
                  <a:pt x="526837" y="148559"/>
                  <a:pt x="513976" y="162511"/>
                  <a:pt x="493166" y="143649"/>
                </a:cubicBezTo>
                <a:cubicBezTo>
                  <a:pt x="409377" y="67577"/>
                  <a:pt x="319353" y="79814"/>
                  <a:pt x="223717" y="117928"/>
                </a:cubicBezTo>
                <a:cubicBezTo>
                  <a:pt x="164870" y="141389"/>
                  <a:pt x="102282" y="155418"/>
                  <a:pt x="41564" y="174514"/>
                </a:cubicBezTo>
                <a:cubicBezTo>
                  <a:pt x="16155" y="182543"/>
                  <a:pt x="9451" y="166954"/>
                  <a:pt x="3918" y="148092"/>
                </a:cubicBezTo>
                <a:cubicBezTo>
                  <a:pt x="-1538" y="129463"/>
                  <a:pt x="-5124" y="112628"/>
                  <a:pt x="20364" y="104911"/>
                </a:cubicBezTo>
                <a:cubicBezTo>
                  <a:pt x="133537" y="70928"/>
                  <a:pt x="246476" y="36399"/>
                  <a:pt x="359571" y="2182"/>
                </a:cubicBezTo>
                <a:cubicBezTo>
                  <a:pt x="364482" y="701"/>
                  <a:pt x="369782" y="390"/>
                  <a:pt x="371964" y="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F60DDBF3-0FAD-4669-B85D-70A54C36E8C7}"/>
              </a:ext>
            </a:extLst>
          </p:cNvPr>
          <p:cNvSpPr/>
          <p:nvPr/>
        </p:nvSpPr>
        <p:spPr>
          <a:xfrm>
            <a:off x="7148551" y="4191764"/>
            <a:ext cx="546455" cy="176248"/>
          </a:xfrm>
          <a:custGeom>
            <a:avLst/>
            <a:gdLst>
              <a:gd name="connsiteX0" fmla="*/ 372746 w 546455"/>
              <a:gd name="connsiteY0" fmla="*/ 78 h 176248"/>
              <a:gd name="connsiteX1" fmla="*/ 417564 w 546455"/>
              <a:gd name="connsiteY1" fmla="*/ 17537 h 176248"/>
              <a:gd name="connsiteX2" fmla="*/ 528632 w 546455"/>
              <a:gd name="connsiteY2" fmla="*/ 81918 h 176248"/>
              <a:gd name="connsiteX3" fmla="*/ 537908 w 546455"/>
              <a:gd name="connsiteY3" fmla="*/ 129931 h 176248"/>
              <a:gd name="connsiteX4" fmla="*/ 491921 w 546455"/>
              <a:gd name="connsiteY4" fmla="*/ 144740 h 176248"/>
              <a:gd name="connsiteX5" fmla="*/ 445156 w 546455"/>
              <a:gd name="connsiteY5" fmla="*/ 116914 h 176248"/>
              <a:gd name="connsiteX6" fmla="*/ 285295 w 546455"/>
              <a:gd name="connsiteY6" fmla="*/ 98910 h 176248"/>
              <a:gd name="connsiteX7" fmla="*/ 51543 w 546455"/>
              <a:gd name="connsiteY7" fmla="*/ 172410 h 176248"/>
              <a:gd name="connsiteX8" fmla="*/ 2985 w 546455"/>
              <a:gd name="connsiteY8" fmla="*/ 147858 h 176248"/>
              <a:gd name="connsiteX9" fmla="*/ 28005 w 546455"/>
              <a:gd name="connsiteY9" fmla="*/ 102729 h 176248"/>
              <a:gd name="connsiteX10" fmla="*/ 355833 w 546455"/>
              <a:gd name="connsiteY10" fmla="*/ 4053 h 176248"/>
              <a:gd name="connsiteX11" fmla="*/ 372746 w 546455"/>
              <a:gd name="connsiteY11" fmla="*/ 0 h 17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455" h="176248">
                <a:moveTo>
                  <a:pt x="372746" y="78"/>
                </a:moveTo>
                <a:cubicBezTo>
                  <a:pt x="391297" y="390"/>
                  <a:pt x="404158" y="9899"/>
                  <a:pt x="417564" y="17537"/>
                </a:cubicBezTo>
                <a:cubicBezTo>
                  <a:pt x="454743" y="38738"/>
                  <a:pt x="491220" y="61185"/>
                  <a:pt x="528632" y="81918"/>
                </a:cubicBezTo>
                <a:cubicBezTo>
                  <a:pt x="552015" y="94934"/>
                  <a:pt x="549365" y="109822"/>
                  <a:pt x="537908" y="129931"/>
                </a:cubicBezTo>
                <a:cubicBezTo>
                  <a:pt x="526216" y="150508"/>
                  <a:pt x="514291" y="159549"/>
                  <a:pt x="491921" y="144740"/>
                </a:cubicBezTo>
                <a:cubicBezTo>
                  <a:pt x="476878" y="134685"/>
                  <a:pt x="458952" y="128372"/>
                  <a:pt x="445156" y="116914"/>
                </a:cubicBezTo>
                <a:cubicBezTo>
                  <a:pt x="395350" y="75527"/>
                  <a:pt x="343284" y="78177"/>
                  <a:pt x="285295" y="98910"/>
                </a:cubicBezTo>
                <a:cubicBezTo>
                  <a:pt x="208443" y="126346"/>
                  <a:pt x="129175" y="147000"/>
                  <a:pt x="51543" y="172410"/>
                </a:cubicBezTo>
                <a:cubicBezTo>
                  <a:pt x="24575" y="181217"/>
                  <a:pt x="11325" y="175606"/>
                  <a:pt x="2985" y="147858"/>
                </a:cubicBezTo>
                <a:cubicBezTo>
                  <a:pt x="-4965" y="121591"/>
                  <a:pt x="2829" y="110133"/>
                  <a:pt x="28005" y="102729"/>
                </a:cubicBezTo>
                <a:cubicBezTo>
                  <a:pt x="137437" y="70461"/>
                  <a:pt x="246557" y="37023"/>
                  <a:pt x="355833" y="4053"/>
                </a:cubicBezTo>
                <a:cubicBezTo>
                  <a:pt x="361990" y="2182"/>
                  <a:pt x="368382" y="1013"/>
                  <a:pt x="372746" y="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4E51FE63-4D35-40F1-8D72-9AD0868E5A76}"/>
              </a:ext>
            </a:extLst>
          </p:cNvPr>
          <p:cNvSpPr/>
          <p:nvPr/>
        </p:nvSpPr>
        <p:spPr>
          <a:xfrm>
            <a:off x="7149078" y="3654503"/>
            <a:ext cx="546277" cy="176877"/>
          </a:xfrm>
          <a:custGeom>
            <a:avLst/>
            <a:gdLst>
              <a:gd name="connsiteX0" fmla="*/ 376117 w 546277"/>
              <a:gd name="connsiteY0" fmla="*/ 0 h 176877"/>
              <a:gd name="connsiteX1" fmla="*/ 399655 w 546277"/>
              <a:gd name="connsiteY1" fmla="*/ 8574 h 176877"/>
              <a:gd name="connsiteX2" fmla="*/ 527482 w 546277"/>
              <a:gd name="connsiteY2" fmla="*/ 82464 h 176877"/>
              <a:gd name="connsiteX3" fmla="*/ 538160 w 546277"/>
              <a:gd name="connsiteY3" fmla="*/ 130009 h 176877"/>
              <a:gd name="connsiteX4" fmla="*/ 492018 w 546277"/>
              <a:gd name="connsiteY4" fmla="*/ 145208 h 176877"/>
              <a:gd name="connsiteX5" fmla="*/ 468401 w 546277"/>
              <a:gd name="connsiteY5" fmla="*/ 131802 h 176877"/>
              <a:gd name="connsiteX6" fmla="*/ 259826 w 546277"/>
              <a:gd name="connsiteY6" fmla="*/ 108029 h 176877"/>
              <a:gd name="connsiteX7" fmla="*/ 52263 w 546277"/>
              <a:gd name="connsiteY7" fmla="*/ 172877 h 176877"/>
              <a:gd name="connsiteX8" fmla="*/ 2926 w 546277"/>
              <a:gd name="connsiteY8" fmla="*/ 149417 h 176877"/>
              <a:gd name="connsiteX9" fmla="*/ 31375 w 546277"/>
              <a:gd name="connsiteY9" fmla="*/ 102807 h 176877"/>
              <a:gd name="connsiteX10" fmla="*/ 355150 w 546277"/>
              <a:gd name="connsiteY10" fmla="*/ 5612 h 176877"/>
              <a:gd name="connsiteX11" fmla="*/ 376117 w 546277"/>
              <a:gd name="connsiteY11" fmla="*/ 78 h 176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277" h="176877">
                <a:moveTo>
                  <a:pt x="376117" y="0"/>
                </a:moveTo>
                <a:cubicBezTo>
                  <a:pt x="382898" y="2416"/>
                  <a:pt x="392017" y="4209"/>
                  <a:pt x="399655" y="8574"/>
                </a:cubicBezTo>
                <a:cubicBezTo>
                  <a:pt x="442446" y="32970"/>
                  <a:pt x="484379" y="58769"/>
                  <a:pt x="527482" y="82464"/>
                </a:cubicBezTo>
                <a:cubicBezTo>
                  <a:pt x="550709" y="95246"/>
                  <a:pt x="550085" y="109744"/>
                  <a:pt x="538160" y="130009"/>
                </a:cubicBezTo>
                <a:cubicBezTo>
                  <a:pt x="526625" y="149728"/>
                  <a:pt x="514465" y="160640"/>
                  <a:pt x="492018" y="145208"/>
                </a:cubicBezTo>
                <a:cubicBezTo>
                  <a:pt x="484613" y="140064"/>
                  <a:pt x="475182" y="137569"/>
                  <a:pt x="468401" y="131802"/>
                </a:cubicBezTo>
                <a:cubicBezTo>
                  <a:pt x="404020" y="77164"/>
                  <a:pt x="336366" y="76540"/>
                  <a:pt x="259826" y="108029"/>
                </a:cubicBezTo>
                <a:cubicBezTo>
                  <a:pt x="193029" y="135543"/>
                  <a:pt x="121399" y="150976"/>
                  <a:pt x="52263" y="172877"/>
                </a:cubicBezTo>
                <a:cubicBezTo>
                  <a:pt x="27088" y="180828"/>
                  <a:pt x="11733" y="178801"/>
                  <a:pt x="2926" y="149417"/>
                </a:cubicBezTo>
                <a:cubicBezTo>
                  <a:pt x="-6038" y="119876"/>
                  <a:pt x="6199" y="110211"/>
                  <a:pt x="31375" y="102807"/>
                </a:cubicBezTo>
                <a:cubicBezTo>
                  <a:pt x="139482" y="71006"/>
                  <a:pt x="247277" y="38036"/>
                  <a:pt x="355150" y="5612"/>
                </a:cubicBezTo>
                <a:cubicBezTo>
                  <a:pt x="361307" y="3741"/>
                  <a:pt x="367621" y="2338"/>
                  <a:pt x="376117" y="7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B9E3DFB5-FAB4-44B9-B7CD-F72ACA04C660}"/>
              </a:ext>
            </a:extLst>
          </p:cNvPr>
          <p:cNvSpPr/>
          <p:nvPr/>
        </p:nvSpPr>
        <p:spPr>
          <a:xfrm>
            <a:off x="6570787" y="4299581"/>
            <a:ext cx="546489" cy="176118"/>
          </a:xfrm>
          <a:custGeom>
            <a:avLst/>
            <a:gdLst>
              <a:gd name="connsiteX0" fmla="*/ 367887 w 546489"/>
              <a:gd name="connsiteY0" fmla="*/ 601 h 176118"/>
              <a:gd name="connsiteX1" fmla="*/ 399142 w 546489"/>
              <a:gd name="connsiteY1" fmla="*/ 6837 h 176118"/>
              <a:gd name="connsiteX2" fmla="*/ 527748 w 546489"/>
              <a:gd name="connsiteY2" fmla="*/ 80181 h 176118"/>
              <a:gd name="connsiteX3" fmla="*/ 535230 w 546489"/>
              <a:gd name="connsiteY3" fmla="*/ 134975 h 176118"/>
              <a:gd name="connsiteX4" fmla="*/ 491426 w 546489"/>
              <a:gd name="connsiteY4" fmla="*/ 143159 h 176118"/>
              <a:gd name="connsiteX5" fmla="*/ 233279 w 546489"/>
              <a:gd name="connsiteY5" fmla="*/ 114632 h 176118"/>
              <a:gd name="connsiteX6" fmla="*/ 43800 w 546489"/>
              <a:gd name="connsiteY6" fmla="*/ 173713 h 176118"/>
              <a:gd name="connsiteX7" fmla="*/ 3347 w 546489"/>
              <a:gd name="connsiteY7" fmla="*/ 145887 h 176118"/>
              <a:gd name="connsiteX8" fmla="*/ 22599 w 546489"/>
              <a:gd name="connsiteY8" fmla="*/ 104188 h 176118"/>
              <a:gd name="connsiteX9" fmla="*/ 358144 w 546489"/>
              <a:gd name="connsiteY9" fmla="*/ 2706 h 176118"/>
              <a:gd name="connsiteX10" fmla="*/ 367965 w 546489"/>
              <a:gd name="connsiteY10" fmla="*/ 601 h 17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9" h="176118">
                <a:moveTo>
                  <a:pt x="367887" y="601"/>
                </a:moveTo>
                <a:cubicBezTo>
                  <a:pt x="382930" y="-1503"/>
                  <a:pt x="391192" y="2238"/>
                  <a:pt x="399142" y="6837"/>
                </a:cubicBezTo>
                <a:cubicBezTo>
                  <a:pt x="441933" y="31389"/>
                  <a:pt x="484334" y="56720"/>
                  <a:pt x="527748" y="80181"/>
                </a:cubicBezTo>
                <a:cubicBezTo>
                  <a:pt x="557132" y="96003"/>
                  <a:pt x="545753" y="114164"/>
                  <a:pt x="535230" y="134975"/>
                </a:cubicBezTo>
                <a:cubicBezTo>
                  <a:pt x="523461" y="158436"/>
                  <a:pt x="507327" y="157111"/>
                  <a:pt x="491426" y="143159"/>
                </a:cubicBezTo>
                <a:cubicBezTo>
                  <a:pt x="411691" y="73166"/>
                  <a:pt x="326577" y="75660"/>
                  <a:pt x="233279" y="114632"/>
                </a:cubicBezTo>
                <a:cubicBezTo>
                  <a:pt x="172484" y="140041"/>
                  <a:pt x="106856" y="153525"/>
                  <a:pt x="43800" y="173713"/>
                </a:cubicBezTo>
                <a:cubicBezTo>
                  <a:pt x="16208" y="182520"/>
                  <a:pt x="9972" y="165763"/>
                  <a:pt x="3347" y="145887"/>
                </a:cubicBezTo>
                <a:cubicBezTo>
                  <a:pt x="-3512" y="125388"/>
                  <a:pt x="-1095" y="111202"/>
                  <a:pt x="22599" y="104188"/>
                </a:cubicBezTo>
                <a:cubicBezTo>
                  <a:pt x="134525" y="70750"/>
                  <a:pt x="246296" y="36533"/>
                  <a:pt x="358144" y="2706"/>
                </a:cubicBezTo>
                <a:cubicBezTo>
                  <a:pt x="363054" y="1225"/>
                  <a:pt x="368276" y="523"/>
                  <a:pt x="367965" y="601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CFC7AFB1-4DB8-4F6C-B3B9-10CE0A128BD2}"/>
              </a:ext>
            </a:extLst>
          </p:cNvPr>
          <p:cNvSpPr/>
          <p:nvPr/>
        </p:nvSpPr>
        <p:spPr>
          <a:xfrm>
            <a:off x="6571884" y="4085836"/>
            <a:ext cx="546198" cy="174797"/>
          </a:xfrm>
          <a:custGeom>
            <a:avLst/>
            <a:gdLst>
              <a:gd name="connsiteX0" fmla="*/ 356423 w 546198"/>
              <a:gd name="connsiteY0" fmla="*/ 78415 h 174797"/>
              <a:gd name="connsiteX1" fmla="*/ 329533 w 546198"/>
              <a:gd name="connsiteY1" fmla="*/ 85897 h 174797"/>
              <a:gd name="connsiteX2" fmla="*/ 54628 w 546198"/>
              <a:gd name="connsiteY2" fmla="*/ 169998 h 174797"/>
              <a:gd name="connsiteX3" fmla="*/ 3653 w 546198"/>
              <a:gd name="connsiteY3" fmla="*/ 149498 h 174797"/>
              <a:gd name="connsiteX4" fmla="*/ 32726 w 546198"/>
              <a:gd name="connsiteY4" fmla="*/ 99927 h 174797"/>
              <a:gd name="connsiteX5" fmla="*/ 348707 w 546198"/>
              <a:gd name="connsiteY5" fmla="*/ 3979 h 174797"/>
              <a:gd name="connsiteX6" fmla="*/ 407554 w 546198"/>
              <a:gd name="connsiteY6" fmla="*/ 10760 h 174797"/>
              <a:gd name="connsiteX7" fmla="*/ 525404 w 546198"/>
              <a:gd name="connsiteY7" fmla="*/ 78648 h 174797"/>
              <a:gd name="connsiteX8" fmla="*/ 538732 w 546198"/>
              <a:gd name="connsiteY8" fmla="*/ 125025 h 174797"/>
              <a:gd name="connsiteX9" fmla="*/ 490719 w 546198"/>
              <a:gd name="connsiteY9" fmla="*/ 142250 h 174797"/>
              <a:gd name="connsiteX10" fmla="*/ 396018 w 546198"/>
              <a:gd name="connsiteY10" fmla="*/ 88703 h 174797"/>
              <a:gd name="connsiteX11" fmla="*/ 356423 w 546198"/>
              <a:gd name="connsiteY11" fmla="*/ 78493 h 174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198" h="174797">
                <a:moveTo>
                  <a:pt x="356423" y="78415"/>
                </a:moveTo>
                <a:cubicBezTo>
                  <a:pt x="351903" y="79662"/>
                  <a:pt x="340679" y="82545"/>
                  <a:pt x="329533" y="85897"/>
                </a:cubicBezTo>
                <a:cubicBezTo>
                  <a:pt x="237872" y="113801"/>
                  <a:pt x="146055" y="141392"/>
                  <a:pt x="54628" y="169998"/>
                </a:cubicBezTo>
                <a:cubicBezTo>
                  <a:pt x="30778" y="177480"/>
                  <a:pt x="13786" y="179818"/>
                  <a:pt x="3653" y="149498"/>
                </a:cubicBezTo>
                <a:cubicBezTo>
                  <a:pt x="-6713" y="118555"/>
                  <a:pt x="5602" y="107955"/>
                  <a:pt x="32726" y="99927"/>
                </a:cubicBezTo>
                <a:cubicBezTo>
                  <a:pt x="138261" y="68750"/>
                  <a:pt x="243562" y="36559"/>
                  <a:pt x="348707" y="3979"/>
                </a:cubicBezTo>
                <a:cubicBezTo>
                  <a:pt x="369985" y="-2646"/>
                  <a:pt x="388068" y="-1399"/>
                  <a:pt x="407554" y="10760"/>
                </a:cubicBezTo>
                <a:cubicBezTo>
                  <a:pt x="446058" y="34688"/>
                  <a:pt x="485575" y="56980"/>
                  <a:pt x="525404" y="78648"/>
                </a:cubicBezTo>
                <a:cubicBezTo>
                  <a:pt x="546838" y="90340"/>
                  <a:pt x="552450" y="102655"/>
                  <a:pt x="538732" y="125025"/>
                </a:cubicBezTo>
                <a:cubicBezTo>
                  <a:pt x="526339" y="145212"/>
                  <a:pt x="516362" y="158540"/>
                  <a:pt x="490719" y="142250"/>
                </a:cubicBezTo>
                <a:cubicBezTo>
                  <a:pt x="460166" y="122842"/>
                  <a:pt x="427663" y="106474"/>
                  <a:pt x="396018" y="88703"/>
                </a:cubicBezTo>
                <a:cubicBezTo>
                  <a:pt x="385808" y="83013"/>
                  <a:pt x="375909" y="76622"/>
                  <a:pt x="356423" y="78493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D9925E13-3188-45BE-BB09-2A99C152B8C6}"/>
              </a:ext>
            </a:extLst>
          </p:cNvPr>
          <p:cNvSpPr/>
          <p:nvPr/>
        </p:nvSpPr>
        <p:spPr>
          <a:xfrm>
            <a:off x="7149235" y="3978913"/>
            <a:ext cx="546916" cy="175808"/>
          </a:xfrm>
          <a:custGeom>
            <a:avLst/>
            <a:gdLst>
              <a:gd name="connsiteX0" fmla="*/ 546732 w 546916"/>
              <a:gd name="connsiteY0" fmla="*/ 109810 h 175808"/>
              <a:gd name="connsiteX1" fmla="*/ 485313 w 546916"/>
              <a:gd name="connsiteY1" fmla="*/ 137870 h 175808"/>
              <a:gd name="connsiteX2" fmla="*/ 247821 w 546916"/>
              <a:gd name="connsiteY2" fmla="*/ 108797 h 175808"/>
              <a:gd name="connsiteX3" fmla="*/ 47741 w 546916"/>
              <a:gd name="connsiteY3" fmla="*/ 172476 h 175808"/>
              <a:gd name="connsiteX4" fmla="*/ 3470 w 546916"/>
              <a:gd name="connsiteY4" fmla="*/ 147145 h 175808"/>
              <a:gd name="connsiteX5" fmla="*/ 26697 w 546916"/>
              <a:gd name="connsiteY5" fmla="*/ 101548 h 175808"/>
              <a:gd name="connsiteX6" fmla="*/ 350862 w 546916"/>
              <a:gd name="connsiteY6" fmla="*/ 3730 h 175808"/>
              <a:gd name="connsiteX7" fmla="*/ 409631 w 546916"/>
              <a:gd name="connsiteY7" fmla="*/ 11212 h 175808"/>
              <a:gd name="connsiteX8" fmla="*/ 527169 w 546916"/>
              <a:gd name="connsiteY8" fmla="*/ 80036 h 175808"/>
              <a:gd name="connsiteX9" fmla="*/ 546732 w 546916"/>
              <a:gd name="connsiteY9" fmla="*/ 109888 h 17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916" h="175808">
                <a:moveTo>
                  <a:pt x="546732" y="109810"/>
                </a:moveTo>
                <a:cubicBezTo>
                  <a:pt x="544940" y="139740"/>
                  <a:pt x="512437" y="158836"/>
                  <a:pt x="485313" y="137870"/>
                </a:cubicBezTo>
                <a:cubicBezTo>
                  <a:pt x="411034" y="80426"/>
                  <a:pt x="335663" y="70059"/>
                  <a:pt x="247821" y="108797"/>
                </a:cubicBezTo>
                <a:cubicBezTo>
                  <a:pt x="184220" y="136856"/>
                  <a:pt x="114149" y="150262"/>
                  <a:pt x="47741" y="172476"/>
                </a:cubicBezTo>
                <a:cubicBezTo>
                  <a:pt x="20228" y="181673"/>
                  <a:pt x="10796" y="171385"/>
                  <a:pt x="3470" y="147145"/>
                </a:cubicBezTo>
                <a:cubicBezTo>
                  <a:pt x="-4013" y="122515"/>
                  <a:pt x="-739" y="109498"/>
                  <a:pt x="26697" y="101548"/>
                </a:cubicBezTo>
                <a:cubicBezTo>
                  <a:pt x="135115" y="70215"/>
                  <a:pt x="242989" y="37011"/>
                  <a:pt x="350862" y="3730"/>
                </a:cubicBezTo>
                <a:cubicBezTo>
                  <a:pt x="372374" y="-2895"/>
                  <a:pt x="390301" y="-869"/>
                  <a:pt x="409631" y="11212"/>
                </a:cubicBezTo>
                <a:cubicBezTo>
                  <a:pt x="448057" y="35297"/>
                  <a:pt x="488041" y="56965"/>
                  <a:pt x="527169" y="80036"/>
                </a:cubicBezTo>
                <a:cubicBezTo>
                  <a:pt x="536912" y="85804"/>
                  <a:pt x="548525" y="91104"/>
                  <a:pt x="546732" y="10988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549B79F4-A2E9-483D-B912-B191A41F3C29}"/>
              </a:ext>
            </a:extLst>
          </p:cNvPr>
          <p:cNvSpPr/>
          <p:nvPr/>
        </p:nvSpPr>
        <p:spPr>
          <a:xfrm>
            <a:off x="6571069" y="3763827"/>
            <a:ext cx="546445" cy="175268"/>
          </a:xfrm>
          <a:custGeom>
            <a:avLst/>
            <a:gdLst>
              <a:gd name="connsiteX0" fmla="*/ 360200 w 546445"/>
              <a:gd name="connsiteY0" fmla="*/ 77428 h 175268"/>
              <a:gd name="connsiteX1" fmla="*/ 240558 w 546445"/>
              <a:gd name="connsiteY1" fmla="*/ 113204 h 175268"/>
              <a:gd name="connsiteX2" fmla="*/ 51078 w 546445"/>
              <a:gd name="connsiteY2" fmla="*/ 171661 h 175268"/>
              <a:gd name="connsiteX3" fmla="*/ 2909 w 546445"/>
              <a:gd name="connsiteY3" fmla="*/ 145940 h 175268"/>
              <a:gd name="connsiteX4" fmla="*/ 29098 w 546445"/>
              <a:gd name="connsiteY4" fmla="*/ 101512 h 175268"/>
              <a:gd name="connsiteX5" fmla="*/ 352951 w 546445"/>
              <a:gd name="connsiteY5" fmla="*/ 3694 h 175268"/>
              <a:gd name="connsiteX6" fmla="*/ 401432 w 546445"/>
              <a:gd name="connsiteY6" fmla="*/ 7435 h 175268"/>
              <a:gd name="connsiteX7" fmla="*/ 529180 w 546445"/>
              <a:gd name="connsiteY7" fmla="*/ 81793 h 175268"/>
              <a:gd name="connsiteX8" fmla="*/ 537053 w 546445"/>
              <a:gd name="connsiteY8" fmla="*/ 129650 h 175268"/>
              <a:gd name="connsiteX9" fmla="*/ 490677 w 546445"/>
              <a:gd name="connsiteY9" fmla="*/ 142432 h 175268"/>
              <a:gd name="connsiteX10" fmla="*/ 396288 w 546445"/>
              <a:gd name="connsiteY10" fmla="*/ 88184 h 175268"/>
              <a:gd name="connsiteX11" fmla="*/ 360200 w 546445"/>
              <a:gd name="connsiteY11" fmla="*/ 77428 h 17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445" h="175268">
                <a:moveTo>
                  <a:pt x="360200" y="77428"/>
                </a:moveTo>
                <a:cubicBezTo>
                  <a:pt x="322476" y="88652"/>
                  <a:pt x="281478" y="100733"/>
                  <a:pt x="240558" y="113204"/>
                </a:cubicBezTo>
                <a:cubicBezTo>
                  <a:pt x="177268" y="132378"/>
                  <a:pt x="113822" y="150928"/>
                  <a:pt x="51078" y="171661"/>
                </a:cubicBezTo>
                <a:cubicBezTo>
                  <a:pt x="23486" y="180780"/>
                  <a:pt x="11249" y="172752"/>
                  <a:pt x="2909" y="145940"/>
                </a:cubicBezTo>
                <a:cubicBezTo>
                  <a:pt x="-5586" y="118738"/>
                  <a:pt x="4936" y="108683"/>
                  <a:pt x="29098" y="101512"/>
                </a:cubicBezTo>
                <a:cubicBezTo>
                  <a:pt x="137205" y="69556"/>
                  <a:pt x="245156" y="36664"/>
                  <a:pt x="352951" y="3694"/>
                </a:cubicBezTo>
                <a:cubicBezTo>
                  <a:pt x="370021" y="-1528"/>
                  <a:pt x="385609" y="-1996"/>
                  <a:pt x="401432" y="7435"/>
                </a:cubicBezTo>
                <a:cubicBezTo>
                  <a:pt x="443755" y="32611"/>
                  <a:pt x="485922" y="58176"/>
                  <a:pt x="529180" y="81793"/>
                </a:cubicBezTo>
                <a:cubicBezTo>
                  <a:pt x="554512" y="95589"/>
                  <a:pt x="547263" y="110632"/>
                  <a:pt x="537053" y="129650"/>
                </a:cubicBezTo>
                <a:cubicBezTo>
                  <a:pt x="525361" y="151396"/>
                  <a:pt x="512735" y="156462"/>
                  <a:pt x="490677" y="142432"/>
                </a:cubicBezTo>
                <a:cubicBezTo>
                  <a:pt x="460045" y="123025"/>
                  <a:pt x="427932" y="105955"/>
                  <a:pt x="396288" y="88184"/>
                </a:cubicBezTo>
                <a:cubicBezTo>
                  <a:pt x="386233" y="82572"/>
                  <a:pt x="376178" y="76025"/>
                  <a:pt x="360200" y="7742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11E415CE-DC0A-46BF-BCA2-D5B79662126F}"/>
              </a:ext>
            </a:extLst>
          </p:cNvPr>
          <p:cNvSpPr/>
          <p:nvPr/>
        </p:nvSpPr>
        <p:spPr>
          <a:xfrm>
            <a:off x="6571048" y="3548734"/>
            <a:ext cx="548958" cy="174132"/>
          </a:xfrm>
          <a:custGeom>
            <a:avLst/>
            <a:gdLst>
              <a:gd name="connsiteX0" fmla="*/ 592 w 548958"/>
              <a:gd name="connsiteY0" fmla="*/ 131802 h 174132"/>
              <a:gd name="connsiteX1" fmla="*/ 21714 w 548958"/>
              <a:gd name="connsiteY1" fmla="*/ 104912 h 174132"/>
              <a:gd name="connsiteX2" fmla="*/ 356558 w 548958"/>
              <a:gd name="connsiteY2" fmla="*/ 3664 h 174132"/>
              <a:gd name="connsiteX3" fmla="*/ 386721 w 548958"/>
              <a:gd name="connsiteY3" fmla="*/ 2027 h 174132"/>
              <a:gd name="connsiteX4" fmla="*/ 538476 w 548958"/>
              <a:gd name="connsiteY4" fmla="*/ 88777 h 174132"/>
              <a:gd name="connsiteX5" fmla="*/ 533410 w 548958"/>
              <a:gd name="connsiteY5" fmla="*/ 135855 h 174132"/>
              <a:gd name="connsiteX6" fmla="*/ 498726 w 548958"/>
              <a:gd name="connsiteY6" fmla="*/ 147001 h 174132"/>
              <a:gd name="connsiteX7" fmla="*/ 424992 w 548958"/>
              <a:gd name="connsiteY7" fmla="*/ 103820 h 174132"/>
              <a:gd name="connsiteX8" fmla="*/ 312286 w 548958"/>
              <a:gd name="connsiteY8" fmla="*/ 90726 h 174132"/>
              <a:gd name="connsiteX9" fmla="*/ 56087 w 548958"/>
              <a:gd name="connsiteY9" fmla="*/ 169916 h 174132"/>
              <a:gd name="connsiteX10" fmla="*/ 670 w 548958"/>
              <a:gd name="connsiteY10" fmla="*/ 131646 h 17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958" h="174132">
                <a:moveTo>
                  <a:pt x="592" y="131802"/>
                </a:moveTo>
                <a:cubicBezTo>
                  <a:pt x="-2682" y="114732"/>
                  <a:pt x="8074" y="109043"/>
                  <a:pt x="21714" y="104912"/>
                </a:cubicBezTo>
                <a:cubicBezTo>
                  <a:pt x="133329" y="71162"/>
                  <a:pt x="244865" y="37101"/>
                  <a:pt x="356558" y="3664"/>
                </a:cubicBezTo>
                <a:cubicBezTo>
                  <a:pt x="366067" y="780"/>
                  <a:pt x="379083" y="-2026"/>
                  <a:pt x="386721" y="2027"/>
                </a:cubicBezTo>
                <a:cubicBezTo>
                  <a:pt x="438008" y="29697"/>
                  <a:pt x="489217" y="57756"/>
                  <a:pt x="538476" y="88777"/>
                </a:cubicBezTo>
                <a:cubicBezTo>
                  <a:pt x="561781" y="103431"/>
                  <a:pt x="539879" y="120812"/>
                  <a:pt x="533410" y="135855"/>
                </a:cubicBezTo>
                <a:cubicBezTo>
                  <a:pt x="526629" y="151833"/>
                  <a:pt x="514470" y="156120"/>
                  <a:pt x="498726" y="147001"/>
                </a:cubicBezTo>
                <a:cubicBezTo>
                  <a:pt x="474018" y="132737"/>
                  <a:pt x="447907" y="120500"/>
                  <a:pt x="424992" y="103820"/>
                </a:cubicBezTo>
                <a:cubicBezTo>
                  <a:pt x="389060" y="77710"/>
                  <a:pt x="354219" y="76229"/>
                  <a:pt x="312286" y="90726"/>
                </a:cubicBezTo>
                <a:cubicBezTo>
                  <a:pt x="227874" y="120033"/>
                  <a:pt x="141669" y="144273"/>
                  <a:pt x="56087" y="169916"/>
                </a:cubicBezTo>
                <a:cubicBezTo>
                  <a:pt x="17973" y="181374"/>
                  <a:pt x="2151" y="169760"/>
                  <a:pt x="670" y="131646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EA1EC569-62A9-4E15-94F7-BF6C45F8C7E9}"/>
              </a:ext>
            </a:extLst>
          </p:cNvPr>
          <p:cNvSpPr/>
          <p:nvPr/>
        </p:nvSpPr>
        <p:spPr>
          <a:xfrm>
            <a:off x="7149869" y="3762220"/>
            <a:ext cx="545419" cy="176966"/>
          </a:xfrm>
          <a:custGeom>
            <a:avLst/>
            <a:gdLst>
              <a:gd name="connsiteX0" fmla="*/ 373455 w 545419"/>
              <a:gd name="connsiteY0" fmla="*/ 78 h 176966"/>
              <a:gd name="connsiteX1" fmla="*/ 396994 w 545419"/>
              <a:gd name="connsiteY1" fmla="*/ 7950 h 176966"/>
              <a:gd name="connsiteX2" fmla="*/ 528406 w 545419"/>
              <a:gd name="connsiteY2" fmla="*/ 83711 h 176966"/>
              <a:gd name="connsiteX3" fmla="*/ 535655 w 545419"/>
              <a:gd name="connsiteY3" fmla="*/ 131646 h 176966"/>
              <a:gd name="connsiteX4" fmla="*/ 492786 w 545419"/>
              <a:gd name="connsiteY4" fmla="*/ 146299 h 176966"/>
              <a:gd name="connsiteX5" fmla="*/ 482653 w 545419"/>
              <a:gd name="connsiteY5" fmla="*/ 140609 h 176966"/>
              <a:gd name="connsiteX6" fmla="*/ 243135 w 545419"/>
              <a:gd name="connsiteY6" fmla="*/ 112082 h 176966"/>
              <a:gd name="connsiteX7" fmla="*/ 50382 w 545419"/>
              <a:gd name="connsiteY7" fmla="*/ 172722 h 176966"/>
              <a:gd name="connsiteX8" fmla="*/ 3226 w 545419"/>
              <a:gd name="connsiteY8" fmla="*/ 151989 h 176966"/>
              <a:gd name="connsiteX9" fmla="*/ 28168 w 545419"/>
              <a:gd name="connsiteY9" fmla="*/ 102807 h 176966"/>
              <a:gd name="connsiteX10" fmla="*/ 352177 w 545419"/>
              <a:gd name="connsiteY10" fmla="*/ 5222 h 176966"/>
              <a:gd name="connsiteX11" fmla="*/ 373455 w 545419"/>
              <a:gd name="connsiteY11" fmla="*/ 0 h 17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419" h="176966">
                <a:moveTo>
                  <a:pt x="373455" y="78"/>
                </a:moveTo>
                <a:cubicBezTo>
                  <a:pt x="380158" y="2260"/>
                  <a:pt x="389434" y="3586"/>
                  <a:pt x="396994" y="7950"/>
                </a:cubicBezTo>
                <a:cubicBezTo>
                  <a:pt x="440954" y="32892"/>
                  <a:pt x="484290" y="59081"/>
                  <a:pt x="528406" y="83711"/>
                </a:cubicBezTo>
                <a:cubicBezTo>
                  <a:pt x="553036" y="97429"/>
                  <a:pt x="546723" y="112550"/>
                  <a:pt x="535655" y="131646"/>
                </a:cubicBezTo>
                <a:cubicBezTo>
                  <a:pt x="524821" y="150430"/>
                  <a:pt x="513597" y="160329"/>
                  <a:pt x="492786" y="146299"/>
                </a:cubicBezTo>
                <a:cubicBezTo>
                  <a:pt x="489590" y="144117"/>
                  <a:pt x="485459" y="143103"/>
                  <a:pt x="482653" y="140609"/>
                </a:cubicBezTo>
                <a:cubicBezTo>
                  <a:pt x="409309" y="75994"/>
                  <a:pt x="330976" y="74202"/>
                  <a:pt x="243135" y="112082"/>
                </a:cubicBezTo>
                <a:cubicBezTo>
                  <a:pt x="181638" y="138661"/>
                  <a:pt x="114607" y="152379"/>
                  <a:pt x="50382" y="172722"/>
                </a:cubicBezTo>
                <a:cubicBezTo>
                  <a:pt x="27466" y="179971"/>
                  <a:pt x="11410" y="180750"/>
                  <a:pt x="3226" y="151989"/>
                </a:cubicBezTo>
                <a:cubicBezTo>
                  <a:pt x="-4256" y="125566"/>
                  <a:pt x="186" y="111069"/>
                  <a:pt x="28168" y="102807"/>
                </a:cubicBezTo>
                <a:cubicBezTo>
                  <a:pt x="136431" y="71006"/>
                  <a:pt x="244226" y="37802"/>
                  <a:pt x="352177" y="5222"/>
                </a:cubicBezTo>
                <a:cubicBezTo>
                  <a:pt x="358334" y="3352"/>
                  <a:pt x="364726" y="2105"/>
                  <a:pt x="373455" y="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95C93C44-D223-4A48-9C12-9C5E1F83C907}"/>
              </a:ext>
            </a:extLst>
          </p:cNvPr>
          <p:cNvSpPr/>
          <p:nvPr/>
        </p:nvSpPr>
        <p:spPr>
          <a:xfrm>
            <a:off x="6571103" y="4191141"/>
            <a:ext cx="546509" cy="176477"/>
          </a:xfrm>
          <a:custGeom>
            <a:avLst/>
            <a:gdLst>
              <a:gd name="connsiteX0" fmla="*/ 374741 w 546509"/>
              <a:gd name="connsiteY0" fmla="*/ 0 h 176477"/>
              <a:gd name="connsiteX1" fmla="*/ 398670 w 546509"/>
              <a:gd name="connsiteY1" fmla="*/ 8028 h 176477"/>
              <a:gd name="connsiteX2" fmla="*/ 530082 w 546509"/>
              <a:gd name="connsiteY2" fmla="*/ 83555 h 176477"/>
              <a:gd name="connsiteX3" fmla="*/ 536473 w 546509"/>
              <a:gd name="connsiteY3" fmla="*/ 131957 h 176477"/>
              <a:gd name="connsiteX4" fmla="*/ 493215 w 546509"/>
              <a:gd name="connsiteY4" fmla="*/ 145441 h 176477"/>
              <a:gd name="connsiteX5" fmla="*/ 486434 w 546509"/>
              <a:gd name="connsiteY5" fmla="*/ 141622 h 176477"/>
              <a:gd name="connsiteX6" fmla="*/ 235613 w 546509"/>
              <a:gd name="connsiteY6" fmla="*/ 114966 h 176477"/>
              <a:gd name="connsiteX7" fmla="*/ 50421 w 546509"/>
              <a:gd name="connsiteY7" fmla="*/ 173111 h 176477"/>
              <a:gd name="connsiteX8" fmla="*/ 2642 w 546509"/>
              <a:gd name="connsiteY8" fmla="*/ 146533 h 176477"/>
              <a:gd name="connsiteX9" fmla="*/ 30389 w 546509"/>
              <a:gd name="connsiteY9" fmla="*/ 103040 h 176477"/>
              <a:gd name="connsiteX10" fmla="*/ 350345 w 546509"/>
              <a:gd name="connsiteY10" fmla="*/ 6469 h 176477"/>
              <a:gd name="connsiteX11" fmla="*/ 374819 w 546509"/>
              <a:gd name="connsiteY11" fmla="*/ 78 h 17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509" h="176477">
                <a:moveTo>
                  <a:pt x="374741" y="0"/>
                </a:moveTo>
                <a:cubicBezTo>
                  <a:pt x="381834" y="2338"/>
                  <a:pt x="391109" y="3741"/>
                  <a:pt x="398670" y="8028"/>
                </a:cubicBezTo>
                <a:cubicBezTo>
                  <a:pt x="442630" y="32892"/>
                  <a:pt x="485888" y="59003"/>
                  <a:pt x="530082" y="83555"/>
                </a:cubicBezTo>
                <a:cubicBezTo>
                  <a:pt x="555491" y="97663"/>
                  <a:pt x="546294" y="113797"/>
                  <a:pt x="536473" y="131957"/>
                </a:cubicBezTo>
                <a:cubicBezTo>
                  <a:pt x="526029" y="151209"/>
                  <a:pt x="513558" y="159705"/>
                  <a:pt x="493215" y="145441"/>
                </a:cubicBezTo>
                <a:cubicBezTo>
                  <a:pt x="491110" y="143960"/>
                  <a:pt x="488382" y="143337"/>
                  <a:pt x="486434" y="141622"/>
                </a:cubicBezTo>
                <a:cubicBezTo>
                  <a:pt x="409036" y="73968"/>
                  <a:pt x="326495" y="75527"/>
                  <a:pt x="235613" y="114966"/>
                </a:cubicBezTo>
                <a:cubicBezTo>
                  <a:pt x="176610" y="140531"/>
                  <a:pt x="111996" y="153158"/>
                  <a:pt x="50421" y="173111"/>
                </a:cubicBezTo>
                <a:cubicBezTo>
                  <a:pt x="22907" y="182075"/>
                  <a:pt x="10748" y="173111"/>
                  <a:pt x="2642" y="146533"/>
                </a:cubicBezTo>
                <a:cubicBezTo>
                  <a:pt x="-5932" y="118395"/>
                  <a:pt x="7162" y="109899"/>
                  <a:pt x="30389" y="103040"/>
                </a:cubicBezTo>
                <a:cubicBezTo>
                  <a:pt x="137171" y="71318"/>
                  <a:pt x="243719" y="38660"/>
                  <a:pt x="350345" y="6469"/>
                </a:cubicBezTo>
                <a:cubicBezTo>
                  <a:pt x="357750" y="4209"/>
                  <a:pt x="365310" y="2494"/>
                  <a:pt x="374819" y="7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2FFC6C8F-5517-4028-A85B-CFBA68A35016}"/>
              </a:ext>
            </a:extLst>
          </p:cNvPr>
          <p:cNvSpPr/>
          <p:nvPr/>
        </p:nvSpPr>
        <p:spPr>
          <a:xfrm>
            <a:off x="6571865" y="3869392"/>
            <a:ext cx="545603" cy="177332"/>
          </a:xfrm>
          <a:custGeom>
            <a:avLst/>
            <a:gdLst>
              <a:gd name="connsiteX0" fmla="*/ 376552 w 545603"/>
              <a:gd name="connsiteY0" fmla="*/ 0 h 177332"/>
              <a:gd name="connsiteX1" fmla="*/ 399701 w 545603"/>
              <a:gd name="connsiteY1" fmla="*/ 8340 h 177332"/>
              <a:gd name="connsiteX2" fmla="*/ 527683 w 545603"/>
              <a:gd name="connsiteY2" fmla="*/ 82308 h 177332"/>
              <a:gd name="connsiteX3" fmla="*/ 535166 w 545603"/>
              <a:gd name="connsiteY3" fmla="*/ 133906 h 177332"/>
              <a:gd name="connsiteX4" fmla="*/ 491596 w 545603"/>
              <a:gd name="connsiteY4" fmla="*/ 145598 h 177332"/>
              <a:gd name="connsiteX5" fmla="*/ 488322 w 545603"/>
              <a:gd name="connsiteY5" fmla="*/ 143493 h 177332"/>
              <a:gd name="connsiteX6" fmla="*/ 230331 w 545603"/>
              <a:gd name="connsiteY6" fmla="*/ 116369 h 177332"/>
              <a:gd name="connsiteX7" fmla="*/ 44904 w 545603"/>
              <a:gd name="connsiteY7" fmla="*/ 174592 h 177332"/>
              <a:gd name="connsiteX8" fmla="*/ 3361 w 545603"/>
              <a:gd name="connsiteY8" fmla="*/ 149339 h 177332"/>
              <a:gd name="connsiteX9" fmla="*/ 23548 w 545603"/>
              <a:gd name="connsiteY9" fmla="*/ 104755 h 177332"/>
              <a:gd name="connsiteX10" fmla="*/ 355039 w 545603"/>
              <a:gd name="connsiteY10" fmla="*/ 4833 h 177332"/>
              <a:gd name="connsiteX11" fmla="*/ 376630 w 545603"/>
              <a:gd name="connsiteY11" fmla="*/ 78 h 17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5603" h="177332">
                <a:moveTo>
                  <a:pt x="376552" y="0"/>
                </a:moveTo>
                <a:cubicBezTo>
                  <a:pt x="383021" y="2260"/>
                  <a:pt x="392140" y="3975"/>
                  <a:pt x="399701" y="8340"/>
                </a:cubicBezTo>
                <a:cubicBezTo>
                  <a:pt x="442492" y="32736"/>
                  <a:pt x="484581" y="58535"/>
                  <a:pt x="527683" y="82308"/>
                </a:cubicBezTo>
                <a:cubicBezTo>
                  <a:pt x="554651" y="97195"/>
                  <a:pt x="546000" y="114109"/>
                  <a:pt x="535166" y="133906"/>
                </a:cubicBezTo>
                <a:cubicBezTo>
                  <a:pt x="524176" y="154093"/>
                  <a:pt x="511003" y="159939"/>
                  <a:pt x="491596" y="145598"/>
                </a:cubicBezTo>
                <a:cubicBezTo>
                  <a:pt x="490582" y="144818"/>
                  <a:pt x="489257" y="144351"/>
                  <a:pt x="488322" y="143493"/>
                </a:cubicBezTo>
                <a:cubicBezTo>
                  <a:pt x="408820" y="72253"/>
                  <a:pt x="323083" y="77631"/>
                  <a:pt x="230331" y="116369"/>
                </a:cubicBezTo>
                <a:cubicBezTo>
                  <a:pt x="170782" y="141233"/>
                  <a:pt x="106479" y="154561"/>
                  <a:pt x="44904" y="174592"/>
                </a:cubicBezTo>
                <a:cubicBezTo>
                  <a:pt x="18949" y="183010"/>
                  <a:pt x="9752" y="171319"/>
                  <a:pt x="3361" y="149339"/>
                </a:cubicBezTo>
                <a:cubicBezTo>
                  <a:pt x="-2875" y="127827"/>
                  <a:pt x="-2641" y="112472"/>
                  <a:pt x="23548" y="104755"/>
                </a:cubicBezTo>
                <a:cubicBezTo>
                  <a:pt x="134227" y="72097"/>
                  <a:pt x="244594" y="38192"/>
                  <a:pt x="355039" y="4833"/>
                </a:cubicBezTo>
                <a:cubicBezTo>
                  <a:pt x="361197" y="2962"/>
                  <a:pt x="367666" y="2027"/>
                  <a:pt x="376630" y="78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C2CC0BB2-BEA3-4E64-85AD-5A0F1894D4F4}"/>
              </a:ext>
            </a:extLst>
          </p:cNvPr>
          <p:cNvSpPr/>
          <p:nvPr/>
        </p:nvSpPr>
        <p:spPr>
          <a:xfrm>
            <a:off x="6571754" y="3654581"/>
            <a:ext cx="546788" cy="176573"/>
          </a:xfrm>
          <a:custGeom>
            <a:avLst/>
            <a:gdLst>
              <a:gd name="connsiteX0" fmla="*/ 376507 w 546788"/>
              <a:gd name="connsiteY0" fmla="*/ 0 h 176573"/>
              <a:gd name="connsiteX1" fmla="*/ 399968 w 546788"/>
              <a:gd name="connsiteY1" fmla="*/ 9353 h 176573"/>
              <a:gd name="connsiteX2" fmla="*/ 528496 w 546788"/>
              <a:gd name="connsiteY2" fmla="*/ 82853 h 176573"/>
              <a:gd name="connsiteX3" fmla="*/ 538862 w 546788"/>
              <a:gd name="connsiteY3" fmla="*/ 126891 h 176573"/>
              <a:gd name="connsiteX4" fmla="*/ 493811 w 546788"/>
              <a:gd name="connsiteY4" fmla="*/ 145987 h 176573"/>
              <a:gd name="connsiteX5" fmla="*/ 416258 w 546788"/>
              <a:gd name="connsiteY5" fmla="*/ 101326 h 176573"/>
              <a:gd name="connsiteX6" fmla="*/ 321012 w 546788"/>
              <a:gd name="connsiteY6" fmla="*/ 89479 h 176573"/>
              <a:gd name="connsiteX7" fmla="*/ 53044 w 546788"/>
              <a:gd name="connsiteY7" fmla="*/ 172332 h 176573"/>
              <a:gd name="connsiteX8" fmla="*/ 3082 w 546788"/>
              <a:gd name="connsiteY8" fmla="*/ 149806 h 176573"/>
              <a:gd name="connsiteX9" fmla="*/ 31064 w 546788"/>
              <a:gd name="connsiteY9" fmla="*/ 102807 h 176573"/>
              <a:gd name="connsiteX10" fmla="*/ 344161 w 546788"/>
              <a:gd name="connsiteY10" fmla="*/ 7794 h 176573"/>
              <a:gd name="connsiteX11" fmla="*/ 376507 w 546788"/>
              <a:gd name="connsiteY11" fmla="*/ 0 h 17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788" h="176573">
                <a:moveTo>
                  <a:pt x="376507" y="0"/>
                </a:moveTo>
                <a:cubicBezTo>
                  <a:pt x="383366" y="2728"/>
                  <a:pt x="392252" y="4988"/>
                  <a:pt x="399968" y="9353"/>
                </a:cubicBezTo>
                <a:cubicBezTo>
                  <a:pt x="442914" y="33671"/>
                  <a:pt x="485237" y="59081"/>
                  <a:pt x="528496" y="82853"/>
                </a:cubicBezTo>
                <a:cubicBezTo>
                  <a:pt x="549618" y="94467"/>
                  <a:pt x="551567" y="107795"/>
                  <a:pt x="538862" y="126891"/>
                </a:cubicBezTo>
                <a:cubicBezTo>
                  <a:pt x="527716" y="143727"/>
                  <a:pt x="519221" y="161732"/>
                  <a:pt x="493811" y="145987"/>
                </a:cubicBezTo>
                <a:cubicBezTo>
                  <a:pt x="468480" y="130243"/>
                  <a:pt x="440264" y="118707"/>
                  <a:pt x="416258" y="101326"/>
                </a:cubicBezTo>
                <a:cubicBezTo>
                  <a:pt x="385626" y="79112"/>
                  <a:pt x="355852" y="78177"/>
                  <a:pt x="321012" y="89479"/>
                </a:cubicBezTo>
                <a:cubicBezTo>
                  <a:pt x="232079" y="118318"/>
                  <a:pt x="142288" y="144273"/>
                  <a:pt x="53044" y="172332"/>
                </a:cubicBezTo>
                <a:cubicBezTo>
                  <a:pt x="28336" y="180126"/>
                  <a:pt x="12279" y="179581"/>
                  <a:pt x="3082" y="149806"/>
                </a:cubicBezTo>
                <a:cubicBezTo>
                  <a:pt x="-5959" y="120500"/>
                  <a:pt x="5343" y="110445"/>
                  <a:pt x="31064" y="102807"/>
                </a:cubicBezTo>
                <a:cubicBezTo>
                  <a:pt x="135585" y="71786"/>
                  <a:pt x="239795" y="39439"/>
                  <a:pt x="344161" y="7794"/>
                </a:cubicBezTo>
                <a:cubicBezTo>
                  <a:pt x="354059" y="4755"/>
                  <a:pt x="364348" y="2884"/>
                  <a:pt x="376507" y="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31803D52-DFE7-4EA0-AE49-3058A627C561}"/>
              </a:ext>
            </a:extLst>
          </p:cNvPr>
          <p:cNvSpPr/>
          <p:nvPr/>
        </p:nvSpPr>
        <p:spPr>
          <a:xfrm>
            <a:off x="7148955" y="4406163"/>
            <a:ext cx="547948" cy="175744"/>
          </a:xfrm>
          <a:custGeom>
            <a:avLst/>
            <a:gdLst>
              <a:gd name="connsiteX0" fmla="*/ 547948 w 547948"/>
              <a:gd name="connsiteY0" fmla="*/ 104621 h 175744"/>
              <a:gd name="connsiteX1" fmla="*/ 522227 w 547948"/>
              <a:gd name="connsiteY1" fmla="*/ 147958 h 175744"/>
              <a:gd name="connsiteX2" fmla="*/ 487230 w 547948"/>
              <a:gd name="connsiteY2" fmla="*/ 140943 h 175744"/>
              <a:gd name="connsiteX3" fmla="*/ 242801 w 547948"/>
              <a:gd name="connsiteY3" fmla="*/ 112338 h 175744"/>
              <a:gd name="connsiteX4" fmla="*/ 49736 w 547948"/>
              <a:gd name="connsiteY4" fmla="*/ 172431 h 175744"/>
              <a:gd name="connsiteX5" fmla="*/ 2581 w 547948"/>
              <a:gd name="connsiteY5" fmla="*/ 144762 h 175744"/>
              <a:gd name="connsiteX6" fmla="*/ 28146 w 547948"/>
              <a:gd name="connsiteY6" fmla="*/ 103374 h 175744"/>
              <a:gd name="connsiteX7" fmla="*/ 352233 w 547948"/>
              <a:gd name="connsiteY7" fmla="*/ 5166 h 175744"/>
              <a:gd name="connsiteX8" fmla="*/ 374759 w 547948"/>
              <a:gd name="connsiteY8" fmla="*/ 645 h 175744"/>
              <a:gd name="connsiteX9" fmla="*/ 543739 w 547948"/>
              <a:gd name="connsiteY9" fmla="*/ 94489 h 175744"/>
              <a:gd name="connsiteX10" fmla="*/ 547870 w 547948"/>
              <a:gd name="connsiteY10" fmla="*/ 104543 h 175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948" h="175744">
                <a:moveTo>
                  <a:pt x="547948" y="104621"/>
                </a:moveTo>
                <a:cubicBezTo>
                  <a:pt x="543583" y="122081"/>
                  <a:pt x="535165" y="137046"/>
                  <a:pt x="522227" y="147958"/>
                </a:cubicBezTo>
                <a:cubicBezTo>
                  <a:pt x="509366" y="158869"/>
                  <a:pt x="496506" y="148659"/>
                  <a:pt x="487230" y="140943"/>
                </a:cubicBezTo>
                <a:cubicBezTo>
                  <a:pt x="411704" y="78043"/>
                  <a:pt x="332514" y="73210"/>
                  <a:pt x="242801" y="112338"/>
                </a:cubicBezTo>
                <a:cubicBezTo>
                  <a:pt x="181382" y="139150"/>
                  <a:pt x="113806" y="151309"/>
                  <a:pt x="49736" y="172431"/>
                </a:cubicBezTo>
                <a:cubicBezTo>
                  <a:pt x="20352" y="182097"/>
                  <a:pt x="10375" y="169938"/>
                  <a:pt x="2581" y="144762"/>
                </a:cubicBezTo>
                <a:cubicBezTo>
                  <a:pt x="-5447" y="119041"/>
                  <a:pt x="5855" y="110000"/>
                  <a:pt x="28146" y="103374"/>
                </a:cubicBezTo>
                <a:cubicBezTo>
                  <a:pt x="136331" y="71106"/>
                  <a:pt x="244204" y="37902"/>
                  <a:pt x="352233" y="5166"/>
                </a:cubicBezTo>
                <a:cubicBezTo>
                  <a:pt x="359638" y="2906"/>
                  <a:pt x="368601" y="-1693"/>
                  <a:pt x="374759" y="645"/>
                </a:cubicBezTo>
                <a:cubicBezTo>
                  <a:pt x="435866" y="23171"/>
                  <a:pt x="490036" y="58479"/>
                  <a:pt x="543739" y="94489"/>
                </a:cubicBezTo>
                <a:cubicBezTo>
                  <a:pt x="546311" y="96204"/>
                  <a:pt x="546623" y="101270"/>
                  <a:pt x="547870" y="104543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B3EF877A-22E1-49E1-911C-8D831E5F1B53}"/>
              </a:ext>
            </a:extLst>
          </p:cNvPr>
          <p:cNvSpPr/>
          <p:nvPr/>
        </p:nvSpPr>
        <p:spPr>
          <a:xfrm>
            <a:off x="6570719" y="4407093"/>
            <a:ext cx="547134" cy="174760"/>
          </a:xfrm>
          <a:custGeom>
            <a:avLst/>
            <a:gdLst>
              <a:gd name="connsiteX0" fmla="*/ 366942 w 547134"/>
              <a:gd name="connsiteY0" fmla="*/ 651 h 174760"/>
              <a:gd name="connsiteX1" fmla="*/ 398898 w 547134"/>
              <a:gd name="connsiteY1" fmla="*/ 6497 h 174760"/>
              <a:gd name="connsiteX2" fmla="*/ 527037 w 547134"/>
              <a:gd name="connsiteY2" fmla="*/ 79841 h 174760"/>
              <a:gd name="connsiteX3" fmla="*/ 539586 w 547134"/>
              <a:gd name="connsiteY3" fmla="*/ 126607 h 174760"/>
              <a:gd name="connsiteX4" fmla="*/ 490404 w 547134"/>
              <a:gd name="connsiteY4" fmla="*/ 142585 h 174760"/>
              <a:gd name="connsiteX5" fmla="*/ 487052 w 547134"/>
              <a:gd name="connsiteY5" fmla="*/ 140637 h 174760"/>
              <a:gd name="connsiteX6" fmla="*/ 236309 w 547134"/>
              <a:gd name="connsiteY6" fmla="*/ 113512 h 174760"/>
              <a:gd name="connsiteX7" fmla="*/ 51039 w 547134"/>
              <a:gd name="connsiteY7" fmla="*/ 171268 h 174760"/>
              <a:gd name="connsiteX8" fmla="*/ 3182 w 547134"/>
              <a:gd name="connsiteY8" fmla="*/ 144846 h 174760"/>
              <a:gd name="connsiteX9" fmla="*/ 30774 w 547134"/>
              <a:gd name="connsiteY9" fmla="*/ 101821 h 174760"/>
              <a:gd name="connsiteX10" fmla="*/ 343013 w 547134"/>
              <a:gd name="connsiteY10" fmla="*/ 7043 h 174760"/>
              <a:gd name="connsiteX11" fmla="*/ 367020 w 547134"/>
              <a:gd name="connsiteY11" fmla="*/ 729 h 17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7134" h="174760">
                <a:moveTo>
                  <a:pt x="366942" y="651"/>
                </a:moveTo>
                <a:cubicBezTo>
                  <a:pt x="382608" y="-1453"/>
                  <a:pt x="390948" y="1820"/>
                  <a:pt x="398898" y="6497"/>
                </a:cubicBezTo>
                <a:cubicBezTo>
                  <a:pt x="441533" y="31049"/>
                  <a:pt x="483856" y="56303"/>
                  <a:pt x="527037" y="79841"/>
                </a:cubicBezTo>
                <a:cubicBezTo>
                  <a:pt x="549017" y="91845"/>
                  <a:pt x="552602" y="104939"/>
                  <a:pt x="539586" y="126607"/>
                </a:cubicBezTo>
                <a:cubicBezTo>
                  <a:pt x="526959" y="147574"/>
                  <a:pt x="513942" y="159109"/>
                  <a:pt x="490404" y="142585"/>
                </a:cubicBezTo>
                <a:cubicBezTo>
                  <a:pt x="489312" y="141806"/>
                  <a:pt x="487987" y="141494"/>
                  <a:pt x="487052" y="140637"/>
                </a:cubicBezTo>
                <a:cubicBezTo>
                  <a:pt x="409811" y="72359"/>
                  <a:pt x="327269" y="74307"/>
                  <a:pt x="236309" y="113512"/>
                </a:cubicBezTo>
                <a:cubicBezTo>
                  <a:pt x="177229" y="139000"/>
                  <a:pt x="112380" y="150691"/>
                  <a:pt x="51039" y="171268"/>
                </a:cubicBezTo>
                <a:cubicBezTo>
                  <a:pt x="22044" y="181011"/>
                  <a:pt x="11756" y="169788"/>
                  <a:pt x="3182" y="144846"/>
                </a:cubicBezTo>
                <a:cubicBezTo>
                  <a:pt x="-6639" y="116552"/>
                  <a:pt x="7313" y="108758"/>
                  <a:pt x="30774" y="101821"/>
                </a:cubicBezTo>
                <a:cubicBezTo>
                  <a:pt x="135061" y="70878"/>
                  <a:pt x="238959" y="38687"/>
                  <a:pt x="343013" y="7043"/>
                </a:cubicBezTo>
                <a:cubicBezTo>
                  <a:pt x="352912" y="4003"/>
                  <a:pt x="363045" y="1820"/>
                  <a:pt x="367020" y="729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0512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5">
            <a:extLst>
              <a:ext uri="{FF2B5EF4-FFF2-40B4-BE49-F238E27FC236}">
                <a16:creationId xmlns:a16="http://schemas.microsoft.com/office/drawing/2014/main" id="{55F57351-3B26-CCF6-E3AB-255123C25C3D}"/>
              </a:ext>
            </a:extLst>
          </p:cNvPr>
          <p:cNvSpPr/>
          <p:nvPr/>
        </p:nvSpPr>
        <p:spPr>
          <a:xfrm>
            <a:off x="4370356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Isosceles Triangle 51">
            <a:extLst>
              <a:ext uri="{FF2B5EF4-FFF2-40B4-BE49-F238E27FC236}">
                <a16:creationId xmlns:a16="http://schemas.microsoft.com/office/drawing/2014/main" id="{DF3A3782-1244-8D5D-6A3B-7BF6B86B9313}"/>
              </a:ext>
            </a:extLst>
          </p:cNvPr>
          <p:cNvSpPr/>
          <p:nvPr/>
        </p:nvSpPr>
        <p:spPr>
          <a:xfrm>
            <a:off x="3531608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Isosceles Triangle 57">
            <a:extLst>
              <a:ext uri="{FF2B5EF4-FFF2-40B4-BE49-F238E27FC236}">
                <a16:creationId xmlns:a16="http://schemas.microsoft.com/office/drawing/2014/main" id="{1F4EAA07-5970-7C2E-078F-3EDAE0244D69}"/>
              </a:ext>
            </a:extLst>
          </p:cNvPr>
          <p:cNvSpPr/>
          <p:nvPr/>
        </p:nvSpPr>
        <p:spPr>
          <a:xfrm>
            <a:off x="4372439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9B63B84-2D70-28E3-CA42-66F6B6FC572E}"/>
              </a:ext>
            </a:extLst>
          </p:cNvPr>
          <p:cNvSpPr/>
          <p:nvPr/>
        </p:nvSpPr>
        <p:spPr>
          <a:xfrm rot="18900010">
            <a:off x="7844020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Parallelogram 15">
            <a:extLst>
              <a:ext uri="{FF2B5EF4-FFF2-40B4-BE49-F238E27FC236}">
                <a16:creationId xmlns:a16="http://schemas.microsoft.com/office/drawing/2014/main" id="{ED32B1DE-E7DE-0CB0-1135-1AC7140BBFF1}"/>
              </a:ext>
            </a:extLst>
          </p:cNvPr>
          <p:cNvSpPr/>
          <p:nvPr/>
        </p:nvSpPr>
        <p:spPr>
          <a:xfrm flipH="1">
            <a:off x="3525315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AD62B169-D92E-0396-03ED-91AC5EAB05BC}"/>
              </a:ext>
            </a:extLst>
          </p:cNvPr>
          <p:cNvSpPr/>
          <p:nvPr/>
        </p:nvSpPr>
        <p:spPr>
          <a:xfrm>
            <a:off x="6003692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Rectangle 30">
            <a:extLst>
              <a:ext uri="{FF2B5EF4-FFF2-40B4-BE49-F238E27FC236}">
                <a16:creationId xmlns:a16="http://schemas.microsoft.com/office/drawing/2014/main" id="{6BD246A6-2437-B256-1B8C-03AE0AFF2146}"/>
              </a:ext>
            </a:extLst>
          </p:cNvPr>
          <p:cNvSpPr/>
          <p:nvPr/>
        </p:nvSpPr>
        <p:spPr>
          <a:xfrm>
            <a:off x="9321989" y="3600580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6331B0BB-77D1-1D83-FEFF-3A8508D042AF}"/>
              </a:ext>
            </a:extLst>
          </p:cNvPr>
          <p:cNvSpPr/>
          <p:nvPr/>
        </p:nvSpPr>
        <p:spPr>
          <a:xfrm>
            <a:off x="5209117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ectangle 15">
            <a:extLst>
              <a:ext uri="{FF2B5EF4-FFF2-40B4-BE49-F238E27FC236}">
                <a16:creationId xmlns:a16="http://schemas.microsoft.com/office/drawing/2014/main" id="{6B6A36CF-1A7C-B675-BAAA-767C446FF8E4}"/>
              </a:ext>
            </a:extLst>
          </p:cNvPr>
          <p:cNvSpPr/>
          <p:nvPr/>
        </p:nvSpPr>
        <p:spPr>
          <a:xfrm rot="5400013">
            <a:off x="5995975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Pie 24">
            <a:extLst>
              <a:ext uri="{FF2B5EF4-FFF2-40B4-BE49-F238E27FC236}">
                <a16:creationId xmlns:a16="http://schemas.microsoft.com/office/drawing/2014/main" id="{0C2D068E-D476-CC5D-4FBB-314495FBC0A2}"/>
              </a:ext>
            </a:extLst>
          </p:cNvPr>
          <p:cNvSpPr/>
          <p:nvPr/>
        </p:nvSpPr>
        <p:spPr>
          <a:xfrm>
            <a:off x="5068226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D53D9CB7-0D24-E245-A9CF-E41CAE85ABB1}"/>
              </a:ext>
            </a:extLst>
          </p:cNvPr>
          <p:cNvSpPr/>
          <p:nvPr/>
        </p:nvSpPr>
        <p:spPr>
          <a:xfrm rot="16200004">
            <a:off x="6783639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Block Arc 41">
            <a:extLst>
              <a:ext uri="{FF2B5EF4-FFF2-40B4-BE49-F238E27FC236}">
                <a16:creationId xmlns:a16="http://schemas.microsoft.com/office/drawing/2014/main" id="{A6C82479-12E6-BEAA-4304-BA2534F55B33}"/>
              </a:ext>
            </a:extLst>
          </p:cNvPr>
          <p:cNvSpPr/>
          <p:nvPr/>
        </p:nvSpPr>
        <p:spPr>
          <a:xfrm>
            <a:off x="7666841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ight Triangle 17">
            <a:extLst>
              <a:ext uri="{FF2B5EF4-FFF2-40B4-BE49-F238E27FC236}">
                <a16:creationId xmlns:a16="http://schemas.microsoft.com/office/drawing/2014/main" id="{E2F28BDC-4BC6-AC2C-ABF9-D314634D6F2F}"/>
              </a:ext>
            </a:extLst>
          </p:cNvPr>
          <p:cNvSpPr/>
          <p:nvPr/>
        </p:nvSpPr>
        <p:spPr>
          <a:xfrm>
            <a:off x="5964033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66">
            <a:extLst>
              <a:ext uri="{FF2B5EF4-FFF2-40B4-BE49-F238E27FC236}">
                <a16:creationId xmlns:a16="http://schemas.microsoft.com/office/drawing/2014/main" id="{077DBA20-D173-9F13-D3EB-08E88A754D60}"/>
              </a:ext>
            </a:extLst>
          </p:cNvPr>
          <p:cNvSpPr/>
          <p:nvPr/>
        </p:nvSpPr>
        <p:spPr>
          <a:xfrm rot="20700014">
            <a:off x="4395813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B72C610-8019-6128-76F3-C10142368743}"/>
              </a:ext>
            </a:extLst>
          </p:cNvPr>
          <p:cNvSpPr/>
          <p:nvPr/>
        </p:nvSpPr>
        <p:spPr>
          <a:xfrm>
            <a:off x="2659463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7" name="Frame 17">
            <a:extLst>
              <a:ext uri="{FF2B5EF4-FFF2-40B4-BE49-F238E27FC236}">
                <a16:creationId xmlns:a16="http://schemas.microsoft.com/office/drawing/2014/main" id="{D3ED1EF4-D9E9-7CB2-5D17-8BB2A419007A}"/>
              </a:ext>
            </a:extLst>
          </p:cNvPr>
          <p:cNvSpPr/>
          <p:nvPr/>
        </p:nvSpPr>
        <p:spPr>
          <a:xfrm>
            <a:off x="2634530" y="4613428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8" name="Teardrop 1">
            <a:extLst>
              <a:ext uri="{FF2B5EF4-FFF2-40B4-BE49-F238E27FC236}">
                <a16:creationId xmlns:a16="http://schemas.microsoft.com/office/drawing/2014/main" id="{7347C39D-3D58-8613-2BE5-21E287167271}"/>
              </a:ext>
            </a:extLst>
          </p:cNvPr>
          <p:cNvSpPr/>
          <p:nvPr/>
        </p:nvSpPr>
        <p:spPr>
          <a:xfrm rot="18805987">
            <a:off x="8384988" y="1539357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1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9" name="Rectangle 130">
            <a:extLst>
              <a:ext uri="{FF2B5EF4-FFF2-40B4-BE49-F238E27FC236}">
                <a16:creationId xmlns:a16="http://schemas.microsoft.com/office/drawing/2014/main" id="{3EEF69BB-BD96-8EB4-614C-078CF62EEC69}"/>
              </a:ext>
            </a:extLst>
          </p:cNvPr>
          <p:cNvSpPr/>
          <p:nvPr/>
        </p:nvSpPr>
        <p:spPr>
          <a:xfrm>
            <a:off x="9191107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6478A-2C64-8C1C-47CB-AE2DBB2F1B87}"/>
              </a:ext>
            </a:extLst>
          </p:cNvPr>
          <p:cNvSpPr/>
          <p:nvPr/>
        </p:nvSpPr>
        <p:spPr>
          <a:xfrm>
            <a:off x="762176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9AADC55A-9695-8DFF-5F50-FC5639181657}"/>
              </a:ext>
            </a:extLst>
          </p:cNvPr>
          <p:cNvSpPr/>
          <p:nvPr/>
        </p:nvSpPr>
        <p:spPr>
          <a:xfrm>
            <a:off x="674672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4C9CBC82-1B90-AA78-61F3-1E35F7443475}"/>
              </a:ext>
            </a:extLst>
          </p:cNvPr>
          <p:cNvSpPr/>
          <p:nvPr/>
        </p:nvSpPr>
        <p:spPr>
          <a:xfrm>
            <a:off x="8496800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3" name="Oval 44">
            <a:extLst>
              <a:ext uri="{FF2B5EF4-FFF2-40B4-BE49-F238E27FC236}">
                <a16:creationId xmlns:a16="http://schemas.microsoft.com/office/drawing/2014/main" id="{AAE9E6D8-824A-DBA3-FB32-C7F054158939}"/>
              </a:ext>
            </a:extLst>
          </p:cNvPr>
          <p:cNvSpPr/>
          <p:nvPr/>
        </p:nvSpPr>
        <p:spPr>
          <a:xfrm>
            <a:off x="937184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24" name="Google Shape;6000;p67">
            <a:extLst>
              <a:ext uri="{FF2B5EF4-FFF2-40B4-BE49-F238E27FC236}">
                <a16:creationId xmlns:a16="http://schemas.microsoft.com/office/drawing/2014/main" id="{356012A9-2939-BA2E-AD72-7C3F8930AAAD}"/>
              </a:ext>
            </a:extLst>
          </p:cNvPr>
          <p:cNvSpPr/>
          <p:nvPr/>
        </p:nvSpPr>
        <p:spPr>
          <a:xfrm>
            <a:off x="2609478" y="1478779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25" name="Google Shape;6029;p67">
            <a:extLst>
              <a:ext uri="{FF2B5EF4-FFF2-40B4-BE49-F238E27FC236}">
                <a16:creationId xmlns:a16="http://schemas.microsoft.com/office/drawing/2014/main" id="{EB7830EF-822E-4248-80D2-7597F4D2DDF2}"/>
              </a:ext>
            </a:extLst>
          </p:cNvPr>
          <p:cNvGrpSpPr/>
          <p:nvPr/>
        </p:nvGrpSpPr>
        <p:grpSpPr>
          <a:xfrm>
            <a:off x="7626093" y="5419906"/>
            <a:ext cx="404152" cy="560233"/>
            <a:chOff x="7025856" y="4064928"/>
            <a:chExt cx="303114" cy="420175"/>
          </a:xfrm>
          <a:solidFill>
            <a:schemeClr val="tx1"/>
          </a:solidFill>
        </p:grpSpPr>
        <p:sp>
          <p:nvSpPr>
            <p:cNvPr id="26" name="Google Shape;6030;p67">
              <a:extLst>
                <a:ext uri="{FF2B5EF4-FFF2-40B4-BE49-F238E27FC236}">
                  <a16:creationId xmlns:a16="http://schemas.microsoft.com/office/drawing/2014/main" id="{B0C98D5D-B9B5-AB86-C8D9-433FAC9F86FE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031;p67">
              <a:extLst>
                <a:ext uri="{FF2B5EF4-FFF2-40B4-BE49-F238E27FC236}">
                  <a16:creationId xmlns:a16="http://schemas.microsoft.com/office/drawing/2014/main" id="{C519F471-7C1E-508B-943F-49BC673D7CC5}"/>
                </a:ext>
              </a:extLst>
            </p:cNvPr>
            <p:cNvSpPr/>
            <p:nvPr/>
          </p:nvSpPr>
          <p:spPr>
            <a:xfrm>
              <a:off x="7163793" y="4172580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032;p67">
              <a:extLst>
                <a:ext uri="{FF2B5EF4-FFF2-40B4-BE49-F238E27FC236}">
                  <a16:creationId xmlns:a16="http://schemas.microsoft.com/office/drawing/2014/main" id="{67839475-547A-52B3-BE29-947CD16FEA6D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6033;p67">
              <a:extLst>
                <a:ext uri="{FF2B5EF4-FFF2-40B4-BE49-F238E27FC236}">
                  <a16:creationId xmlns:a16="http://schemas.microsoft.com/office/drawing/2014/main" id="{2A5E7A4A-4E8F-6F78-4FF3-A05A734EB80A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oogle Shape;6066;p67">
            <a:extLst>
              <a:ext uri="{FF2B5EF4-FFF2-40B4-BE49-F238E27FC236}">
                <a16:creationId xmlns:a16="http://schemas.microsoft.com/office/drawing/2014/main" id="{882266A2-2D5C-EEBE-74A2-659212663645}"/>
              </a:ext>
            </a:extLst>
          </p:cNvPr>
          <p:cNvGrpSpPr/>
          <p:nvPr/>
        </p:nvGrpSpPr>
        <p:grpSpPr>
          <a:xfrm>
            <a:off x="2572083" y="2400900"/>
            <a:ext cx="644200" cy="641017"/>
            <a:chOff x="3235348" y="1800673"/>
            <a:chExt cx="483150" cy="480763"/>
          </a:xfrm>
          <a:solidFill>
            <a:schemeClr val="tx1"/>
          </a:solidFill>
        </p:grpSpPr>
        <p:sp>
          <p:nvSpPr>
            <p:cNvPr id="31" name="Google Shape;6067;p67">
              <a:extLst>
                <a:ext uri="{FF2B5EF4-FFF2-40B4-BE49-F238E27FC236}">
                  <a16:creationId xmlns:a16="http://schemas.microsoft.com/office/drawing/2014/main" id="{64264571-B5C8-9038-2AF2-5AD010B3C23F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068;p67">
              <a:extLst>
                <a:ext uri="{FF2B5EF4-FFF2-40B4-BE49-F238E27FC236}">
                  <a16:creationId xmlns:a16="http://schemas.microsoft.com/office/drawing/2014/main" id="{8F08C7E6-A63A-50F2-D985-BE4095E79813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oogle Shape;5976;p67">
            <a:extLst>
              <a:ext uri="{FF2B5EF4-FFF2-40B4-BE49-F238E27FC236}">
                <a16:creationId xmlns:a16="http://schemas.microsoft.com/office/drawing/2014/main" id="{67D9E118-4C67-4D24-9B85-58BF1A3E9ADB}"/>
              </a:ext>
            </a:extLst>
          </p:cNvPr>
          <p:cNvGrpSpPr/>
          <p:nvPr/>
        </p:nvGrpSpPr>
        <p:grpSpPr>
          <a:xfrm>
            <a:off x="2658171" y="5618927"/>
            <a:ext cx="495396" cy="442068"/>
            <a:chOff x="3299914" y="4214195"/>
            <a:chExt cx="371547" cy="331551"/>
          </a:xfrm>
          <a:solidFill>
            <a:schemeClr val="tx1"/>
          </a:solidFill>
        </p:grpSpPr>
        <p:sp>
          <p:nvSpPr>
            <p:cNvPr id="34" name="Google Shape;5977;p67">
              <a:extLst>
                <a:ext uri="{FF2B5EF4-FFF2-40B4-BE49-F238E27FC236}">
                  <a16:creationId xmlns:a16="http://schemas.microsoft.com/office/drawing/2014/main" id="{B03D4E62-C78F-700B-5F41-EB3FE93974A6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5978;p67">
              <a:extLst>
                <a:ext uri="{FF2B5EF4-FFF2-40B4-BE49-F238E27FC236}">
                  <a16:creationId xmlns:a16="http://schemas.microsoft.com/office/drawing/2014/main" id="{4C2E1177-8028-134F-0F16-3C5B51DF8495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6" name="Google Shape;5979;p67">
              <a:extLst>
                <a:ext uri="{FF2B5EF4-FFF2-40B4-BE49-F238E27FC236}">
                  <a16:creationId xmlns:a16="http://schemas.microsoft.com/office/drawing/2014/main" id="{482C768E-9381-0572-0DD4-B8CEC4E31802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7" name="Google Shape;5989;p67">
            <a:extLst>
              <a:ext uri="{FF2B5EF4-FFF2-40B4-BE49-F238E27FC236}">
                <a16:creationId xmlns:a16="http://schemas.microsoft.com/office/drawing/2014/main" id="{1102D96B-CF9F-D61F-91BE-54F5127964A2}"/>
              </a:ext>
            </a:extLst>
          </p:cNvPr>
          <p:cNvGrpSpPr/>
          <p:nvPr/>
        </p:nvGrpSpPr>
        <p:grpSpPr>
          <a:xfrm>
            <a:off x="6690991" y="5501969"/>
            <a:ext cx="496544" cy="485827"/>
            <a:chOff x="6324529" y="4126476"/>
            <a:chExt cx="372408" cy="364370"/>
          </a:xfrm>
          <a:solidFill>
            <a:schemeClr val="tx1"/>
          </a:solidFill>
        </p:grpSpPr>
        <p:sp>
          <p:nvSpPr>
            <p:cNvPr id="38" name="Google Shape;5990;p67">
              <a:extLst>
                <a:ext uri="{FF2B5EF4-FFF2-40B4-BE49-F238E27FC236}">
                  <a16:creationId xmlns:a16="http://schemas.microsoft.com/office/drawing/2014/main" id="{6ABB2BFD-5F5E-87A6-3400-35E97B5DEF6F}"/>
                </a:ext>
              </a:extLst>
            </p:cNvPr>
            <p:cNvSpPr/>
            <p:nvPr/>
          </p:nvSpPr>
          <p:spPr>
            <a:xfrm>
              <a:off x="6440210" y="4126476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5991;p67">
              <a:extLst>
                <a:ext uri="{FF2B5EF4-FFF2-40B4-BE49-F238E27FC236}">
                  <a16:creationId xmlns:a16="http://schemas.microsoft.com/office/drawing/2014/main" id="{569577F2-544C-F06E-92EF-D661037E049A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5992;p67">
              <a:extLst>
                <a:ext uri="{FF2B5EF4-FFF2-40B4-BE49-F238E27FC236}">
                  <a16:creationId xmlns:a16="http://schemas.microsoft.com/office/drawing/2014/main" id="{9EDB65C1-E2BE-BAEB-95BE-2FB5A0F08676}"/>
                </a:ext>
              </a:extLst>
            </p:cNvPr>
            <p:cNvSpPr/>
            <p:nvPr/>
          </p:nvSpPr>
          <p:spPr>
            <a:xfrm>
              <a:off x="6324529" y="4198577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1" name="Google Shape;6007;p67">
            <a:extLst>
              <a:ext uri="{FF2B5EF4-FFF2-40B4-BE49-F238E27FC236}">
                <a16:creationId xmlns:a16="http://schemas.microsoft.com/office/drawing/2014/main" id="{9F8BA5E7-FAA9-A95A-F88E-998D40C45D97}"/>
              </a:ext>
            </a:extLst>
          </p:cNvPr>
          <p:cNvGrpSpPr/>
          <p:nvPr/>
        </p:nvGrpSpPr>
        <p:grpSpPr>
          <a:xfrm>
            <a:off x="3543847" y="5542729"/>
            <a:ext cx="469684" cy="475695"/>
            <a:chOff x="3964170" y="4157045"/>
            <a:chExt cx="352263" cy="356771"/>
          </a:xfrm>
          <a:solidFill>
            <a:schemeClr val="tx1"/>
          </a:solidFill>
        </p:grpSpPr>
        <p:sp>
          <p:nvSpPr>
            <p:cNvPr id="42" name="Google Shape;6008;p67">
              <a:extLst>
                <a:ext uri="{FF2B5EF4-FFF2-40B4-BE49-F238E27FC236}">
                  <a16:creationId xmlns:a16="http://schemas.microsoft.com/office/drawing/2014/main" id="{58322650-754C-07BB-4E2E-157EC08C6F15}"/>
                </a:ext>
              </a:extLst>
            </p:cNvPr>
            <p:cNvSpPr/>
            <p:nvPr/>
          </p:nvSpPr>
          <p:spPr>
            <a:xfrm>
              <a:off x="3964170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009;p67">
              <a:extLst>
                <a:ext uri="{FF2B5EF4-FFF2-40B4-BE49-F238E27FC236}">
                  <a16:creationId xmlns:a16="http://schemas.microsoft.com/office/drawing/2014/main" id="{067CBED4-9B13-17A7-0D4E-43A7E46E2436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4" name="Google Shape;6018;p67">
            <a:extLst>
              <a:ext uri="{FF2B5EF4-FFF2-40B4-BE49-F238E27FC236}">
                <a16:creationId xmlns:a16="http://schemas.microsoft.com/office/drawing/2014/main" id="{902060B2-FDA1-32CC-62AD-9BEC2B65C72D}"/>
              </a:ext>
            </a:extLst>
          </p:cNvPr>
          <p:cNvGrpSpPr/>
          <p:nvPr/>
        </p:nvGrpSpPr>
        <p:grpSpPr>
          <a:xfrm>
            <a:off x="8479521" y="5564686"/>
            <a:ext cx="486936" cy="443569"/>
            <a:chOff x="7665927" y="4173513"/>
            <a:chExt cx="365202" cy="332677"/>
          </a:xfrm>
          <a:solidFill>
            <a:schemeClr val="tx1"/>
          </a:solidFill>
        </p:grpSpPr>
        <p:sp>
          <p:nvSpPr>
            <p:cNvPr id="45" name="Google Shape;6019;p67">
              <a:extLst>
                <a:ext uri="{FF2B5EF4-FFF2-40B4-BE49-F238E27FC236}">
                  <a16:creationId xmlns:a16="http://schemas.microsoft.com/office/drawing/2014/main" id="{4B358EB5-B5B0-CD5C-1026-061F84FD3A8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6" name="Google Shape;6020;p67">
              <a:extLst>
                <a:ext uri="{FF2B5EF4-FFF2-40B4-BE49-F238E27FC236}">
                  <a16:creationId xmlns:a16="http://schemas.microsoft.com/office/drawing/2014/main" id="{9DED4606-4A3D-BC12-4C29-2991FCFDD12C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021;p67">
              <a:extLst>
                <a:ext uri="{FF2B5EF4-FFF2-40B4-BE49-F238E27FC236}">
                  <a16:creationId xmlns:a16="http://schemas.microsoft.com/office/drawing/2014/main" id="{EB5FB3A6-5D70-FC69-35BD-39C0F72E0249}"/>
                </a:ext>
              </a:extLst>
            </p:cNvPr>
            <p:cNvSpPr/>
            <p:nvPr/>
          </p:nvSpPr>
          <p:spPr>
            <a:xfrm>
              <a:off x="7985912" y="4292842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022;p67">
              <a:extLst>
                <a:ext uri="{FF2B5EF4-FFF2-40B4-BE49-F238E27FC236}">
                  <a16:creationId xmlns:a16="http://schemas.microsoft.com/office/drawing/2014/main" id="{7D757EC4-17DB-92F5-E2E3-3BB2A09EFFDB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023;p67">
              <a:extLst>
                <a:ext uri="{FF2B5EF4-FFF2-40B4-BE49-F238E27FC236}">
                  <a16:creationId xmlns:a16="http://schemas.microsoft.com/office/drawing/2014/main" id="{FA249E12-70BF-69AC-07E3-CF0C5721178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6024;p67">
              <a:extLst>
                <a:ext uri="{FF2B5EF4-FFF2-40B4-BE49-F238E27FC236}">
                  <a16:creationId xmlns:a16="http://schemas.microsoft.com/office/drawing/2014/main" id="{C6F0F99F-4827-2579-0AF0-9F98B89265C6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6025;p67">
              <a:extLst>
                <a:ext uri="{FF2B5EF4-FFF2-40B4-BE49-F238E27FC236}">
                  <a16:creationId xmlns:a16="http://schemas.microsoft.com/office/drawing/2014/main" id="{F73CB8AF-B4D7-362D-4A5C-12893A445171}"/>
                </a:ext>
              </a:extLst>
            </p:cNvPr>
            <p:cNvSpPr/>
            <p:nvPr/>
          </p:nvSpPr>
          <p:spPr>
            <a:xfrm>
              <a:off x="7665927" y="4411248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4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52" name="Google Shape;6043;p67">
            <a:extLst>
              <a:ext uri="{FF2B5EF4-FFF2-40B4-BE49-F238E27FC236}">
                <a16:creationId xmlns:a16="http://schemas.microsoft.com/office/drawing/2014/main" id="{607CB2D9-5A50-6D6D-21A4-EB8020C595ED}"/>
              </a:ext>
            </a:extLst>
          </p:cNvPr>
          <p:cNvSpPr/>
          <p:nvPr/>
        </p:nvSpPr>
        <p:spPr>
          <a:xfrm>
            <a:off x="4335755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53" name="Google Shape;6052;p67">
            <a:extLst>
              <a:ext uri="{FF2B5EF4-FFF2-40B4-BE49-F238E27FC236}">
                <a16:creationId xmlns:a16="http://schemas.microsoft.com/office/drawing/2014/main" id="{64FC4CB9-1DE3-4C68-3C93-233E3AC9E456}"/>
              </a:ext>
            </a:extLst>
          </p:cNvPr>
          <p:cNvGrpSpPr/>
          <p:nvPr/>
        </p:nvGrpSpPr>
        <p:grpSpPr>
          <a:xfrm>
            <a:off x="9363552" y="5521087"/>
            <a:ext cx="476109" cy="484535"/>
            <a:chOff x="8328949" y="4140814"/>
            <a:chExt cx="357082" cy="363401"/>
          </a:xfrm>
          <a:solidFill>
            <a:schemeClr val="tx1"/>
          </a:solidFill>
        </p:grpSpPr>
        <p:sp>
          <p:nvSpPr>
            <p:cNvPr id="54" name="Google Shape;6053;p67">
              <a:extLst>
                <a:ext uri="{FF2B5EF4-FFF2-40B4-BE49-F238E27FC236}">
                  <a16:creationId xmlns:a16="http://schemas.microsoft.com/office/drawing/2014/main" id="{838CA5DE-7D7A-83E7-20C1-0B3D47D6C0BF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054;p67">
              <a:extLst>
                <a:ext uri="{FF2B5EF4-FFF2-40B4-BE49-F238E27FC236}">
                  <a16:creationId xmlns:a16="http://schemas.microsoft.com/office/drawing/2014/main" id="{7B3E6DF9-D597-ED02-3097-814DDCBB3A4D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055;p67">
              <a:extLst>
                <a:ext uri="{FF2B5EF4-FFF2-40B4-BE49-F238E27FC236}">
                  <a16:creationId xmlns:a16="http://schemas.microsoft.com/office/drawing/2014/main" id="{A375B594-31EF-2395-197D-4A08AD49C9B3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7" name="Google Shape;6078;p67">
            <a:extLst>
              <a:ext uri="{FF2B5EF4-FFF2-40B4-BE49-F238E27FC236}">
                <a16:creationId xmlns:a16="http://schemas.microsoft.com/office/drawing/2014/main" id="{20CEC4A0-D205-C48A-2A21-AFBBAE3E9C96}"/>
              </a:ext>
            </a:extLst>
          </p:cNvPr>
          <p:cNvGrpSpPr/>
          <p:nvPr/>
        </p:nvGrpSpPr>
        <p:grpSpPr>
          <a:xfrm>
            <a:off x="5093291" y="5544800"/>
            <a:ext cx="486936" cy="484533"/>
            <a:chOff x="5126254" y="4158599"/>
            <a:chExt cx="365202" cy="363400"/>
          </a:xfrm>
          <a:solidFill>
            <a:schemeClr val="tx1"/>
          </a:solidFill>
        </p:grpSpPr>
        <p:sp>
          <p:nvSpPr>
            <p:cNvPr id="58" name="Google Shape;6079;p67">
              <a:extLst>
                <a:ext uri="{FF2B5EF4-FFF2-40B4-BE49-F238E27FC236}">
                  <a16:creationId xmlns:a16="http://schemas.microsoft.com/office/drawing/2014/main" id="{A40751EC-778B-811E-C734-CBDA4CCC0FBA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7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9" name="Google Shape;6080;p67">
              <a:extLst>
                <a:ext uri="{FF2B5EF4-FFF2-40B4-BE49-F238E27FC236}">
                  <a16:creationId xmlns:a16="http://schemas.microsoft.com/office/drawing/2014/main" id="{B5C197C1-9D20-4DA3-F75B-2EBE8A76D861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081;p67">
              <a:extLst>
                <a:ext uri="{FF2B5EF4-FFF2-40B4-BE49-F238E27FC236}">
                  <a16:creationId xmlns:a16="http://schemas.microsoft.com/office/drawing/2014/main" id="{04C4EE7C-FD32-41B6-F821-D22CF4A11020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082;p67">
              <a:extLst>
                <a:ext uri="{FF2B5EF4-FFF2-40B4-BE49-F238E27FC236}">
                  <a16:creationId xmlns:a16="http://schemas.microsoft.com/office/drawing/2014/main" id="{58B818AD-CC0C-873E-9D08-281531A5D53E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2" name="Google Shape;6110;p67">
            <a:extLst>
              <a:ext uri="{FF2B5EF4-FFF2-40B4-BE49-F238E27FC236}">
                <a16:creationId xmlns:a16="http://schemas.microsoft.com/office/drawing/2014/main" id="{56AF32F7-445A-CAF9-F70E-C430C9DC8230}"/>
              </a:ext>
            </a:extLst>
          </p:cNvPr>
          <p:cNvGrpSpPr/>
          <p:nvPr/>
        </p:nvGrpSpPr>
        <p:grpSpPr>
          <a:xfrm>
            <a:off x="5902341" y="5591324"/>
            <a:ext cx="483339" cy="378488"/>
            <a:chOff x="5733041" y="4193493"/>
            <a:chExt cx="362504" cy="283866"/>
          </a:xfrm>
          <a:solidFill>
            <a:schemeClr val="tx1"/>
          </a:solidFill>
        </p:grpSpPr>
        <p:sp>
          <p:nvSpPr>
            <p:cNvPr id="63" name="Google Shape;6111;p67">
              <a:extLst>
                <a:ext uri="{FF2B5EF4-FFF2-40B4-BE49-F238E27FC236}">
                  <a16:creationId xmlns:a16="http://schemas.microsoft.com/office/drawing/2014/main" id="{85B87855-0BE9-A51D-9419-0D79C03660B7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6112;p67">
              <a:extLst>
                <a:ext uri="{FF2B5EF4-FFF2-40B4-BE49-F238E27FC236}">
                  <a16:creationId xmlns:a16="http://schemas.microsoft.com/office/drawing/2014/main" id="{8A83FFAC-E866-5758-376E-F6BC2205DE62}"/>
                </a:ext>
              </a:extLst>
            </p:cNvPr>
            <p:cNvSpPr/>
            <p:nvPr/>
          </p:nvSpPr>
          <p:spPr>
            <a:xfrm>
              <a:off x="5755654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5" name="Google Shape;5972;p67">
            <a:extLst>
              <a:ext uri="{FF2B5EF4-FFF2-40B4-BE49-F238E27FC236}">
                <a16:creationId xmlns:a16="http://schemas.microsoft.com/office/drawing/2014/main" id="{9AEFB175-98A4-07D8-9681-D47FECC260EE}"/>
              </a:ext>
            </a:extLst>
          </p:cNvPr>
          <p:cNvGrpSpPr/>
          <p:nvPr/>
        </p:nvGrpSpPr>
        <p:grpSpPr>
          <a:xfrm>
            <a:off x="3489776" y="2522329"/>
            <a:ext cx="480669" cy="552955"/>
            <a:chOff x="3923617" y="1891747"/>
            <a:chExt cx="360502" cy="414716"/>
          </a:xfrm>
          <a:solidFill>
            <a:schemeClr val="tx1"/>
          </a:solidFill>
        </p:grpSpPr>
        <p:sp>
          <p:nvSpPr>
            <p:cNvPr id="66" name="Google Shape;5973;p67">
              <a:extLst>
                <a:ext uri="{FF2B5EF4-FFF2-40B4-BE49-F238E27FC236}">
                  <a16:creationId xmlns:a16="http://schemas.microsoft.com/office/drawing/2014/main" id="{6D1DA25C-C692-2B6E-4B2F-C289DC65DC2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5974;p67">
              <a:extLst>
                <a:ext uri="{FF2B5EF4-FFF2-40B4-BE49-F238E27FC236}">
                  <a16:creationId xmlns:a16="http://schemas.microsoft.com/office/drawing/2014/main" id="{CA013407-CADF-C508-8243-435D4D263846}"/>
                </a:ext>
              </a:extLst>
            </p:cNvPr>
            <p:cNvSpPr/>
            <p:nvPr/>
          </p:nvSpPr>
          <p:spPr>
            <a:xfrm>
              <a:off x="3923617" y="2197659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5975;p67">
              <a:extLst>
                <a:ext uri="{FF2B5EF4-FFF2-40B4-BE49-F238E27FC236}">
                  <a16:creationId xmlns:a16="http://schemas.microsoft.com/office/drawing/2014/main" id="{FE52AC55-021B-A220-E5F6-07C54566FFC8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9" name="Google Shape;5984;p67">
            <a:extLst>
              <a:ext uri="{FF2B5EF4-FFF2-40B4-BE49-F238E27FC236}">
                <a16:creationId xmlns:a16="http://schemas.microsoft.com/office/drawing/2014/main" id="{09B1F157-18C9-B316-B48A-CA1FF7BB18E2}"/>
              </a:ext>
            </a:extLst>
          </p:cNvPr>
          <p:cNvGrpSpPr/>
          <p:nvPr/>
        </p:nvGrpSpPr>
        <p:grpSpPr>
          <a:xfrm>
            <a:off x="7582924" y="2518245"/>
            <a:ext cx="554833" cy="553467"/>
            <a:chOff x="6993477" y="1888684"/>
            <a:chExt cx="416125" cy="415100"/>
          </a:xfrm>
          <a:solidFill>
            <a:schemeClr val="tx1"/>
          </a:solidFill>
        </p:grpSpPr>
        <p:sp>
          <p:nvSpPr>
            <p:cNvPr id="70" name="Google Shape;5985;p67">
              <a:extLst>
                <a:ext uri="{FF2B5EF4-FFF2-40B4-BE49-F238E27FC236}">
                  <a16:creationId xmlns:a16="http://schemas.microsoft.com/office/drawing/2014/main" id="{E9AEC333-88AD-046A-B17D-245C0DA9D1A7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5986;p67">
              <a:extLst>
                <a:ext uri="{FF2B5EF4-FFF2-40B4-BE49-F238E27FC236}">
                  <a16:creationId xmlns:a16="http://schemas.microsoft.com/office/drawing/2014/main" id="{637AAC04-D12A-CE86-7918-902FA1AE785A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2" name="Google Shape;5987;p67">
              <a:extLst>
                <a:ext uri="{FF2B5EF4-FFF2-40B4-BE49-F238E27FC236}">
                  <a16:creationId xmlns:a16="http://schemas.microsoft.com/office/drawing/2014/main" id="{901AC232-203E-8B71-BD8D-29058C9DFC24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5988;p67">
              <a:extLst>
                <a:ext uri="{FF2B5EF4-FFF2-40B4-BE49-F238E27FC236}">
                  <a16:creationId xmlns:a16="http://schemas.microsoft.com/office/drawing/2014/main" id="{1424AAA3-4B21-094C-5237-6CB62E0C440A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6002;p67">
            <a:extLst>
              <a:ext uri="{FF2B5EF4-FFF2-40B4-BE49-F238E27FC236}">
                <a16:creationId xmlns:a16="http://schemas.microsoft.com/office/drawing/2014/main" id="{035C8960-1E8E-612D-A012-7E09F2EF8CB6}"/>
              </a:ext>
            </a:extLst>
          </p:cNvPr>
          <p:cNvGrpSpPr/>
          <p:nvPr/>
        </p:nvGrpSpPr>
        <p:grpSpPr>
          <a:xfrm>
            <a:off x="4351372" y="2522329"/>
            <a:ext cx="640957" cy="553467"/>
            <a:chOff x="4569814" y="1891747"/>
            <a:chExt cx="480718" cy="415100"/>
          </a:xfrm>
          <a:solidFill>
            <a:schemeClr val="tx1"/>
          </a:solidFill>
        </p:grpSpPr>
        <p:sp>
          <p:nvSpPr>
            <p:cNvPr id="75" name="Google Shape;6003;p67">
              <a:extLst>
                <a:ext uri="{FF2B5EF4-FFF2-40B4-BE49-F238E27FC236}">
                  <a16:creationId xmlns:a16="http://schemas.microsoft.com/office/drawing/2014/main" id="{5E7045FE-8BAB-B7B6-0834-6964627F8D05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004;p67">
              <a:extLst>
                <a:ext uri="{FF2B5EF4-FFF2-40B4-BE49-F238E27FC236}">
                  <a16:creationId xmlns:a16="http://schemas.microsoft.com/office/drawing/2014/main" id="{742AE875-B463-7861-03F5-AA3095B51CE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6005;p67">
              <a:extLst>
                <a:ext uri="{FF2B5EF4-FFF2-40B4-BE49-F238E27FC236}">
                  <a16:creationId xmlns:a16="http://schemas.microsoft.com/office/drawing/2014/main" id="{5FC857D0-F868-089C-1731-FA36DB4B79F2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6006;p67">
              <a:extLst>
                <a:ext uri="{FF2B5EF4-FFF2-40B4-BE49-F238E27FC236}">
                  <a16:creationId xmlns:a16="http://schemas.microsoft.com/office/drawing/2014/main" id="{EDF95D52-E247-3CD4-484E-31E6C9630A3C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9" name="Google Shape;6011;p67">
            <a:extLst>
              <a:ext uri="{FF2B5EF4-FFF2-40B4-BE49-F238E27FC236}">
                <a16:creationId xmlns:a16="http://schemas.microsoft.com/office/drawing/2014/main" id="{361AFF3F-F780-E18D-BD8F-CCB9D3CEA2B4}"/>
              </a:ext>
            </a:extLst>
          </p:cNvPr>
          <p:cNvGrpSpPr/>
          <p:nvPr/>
        </p:nvGrpSpPr>
        <p:grpSpPr>
          <a:xfrm>
            <a:off x="8371820" y="2490022"/>
            <a:ext cx="562489" cy="552652"/>
            <a:chOff x="7585149" y="1867515"/>
            <a:chExt cx="421867" cy="414489"/>
          </a:xfrm>
          <a:solidFill>
            <a:schemeClr val="tx1"/>
          </a:solidFill>
        </p:grpSpPr>
        <p:sp>
          <p:nvSpPr>
            <p:cNvPr id="80" name="Google Shape;6012;p67">
              <a:extLst>
                <a:ext uri="{FF2B5EF4-FFF2-40B4-BE49-F238E27FC236}">
                  <a16:creationId xmlns:a16="http://schemas.microsoft.com/office/drawing/2014/main" id="{584F6D63-8AF3-34FD-1F28-8591E2EEF79F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013;p67">
              <a:extLst>
                <a:ext uri="{FF2B5EF4-FFF2-40B4-BE49-F238E27FC236}">
                  <a16:creationId xmlns:a16="http://schemas.microsoft.com/office/drawing/2014/main" id="{CBFCAE3A-3FC0-DF7E-E905-8DAFB14EE608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014;p67">
              <a:extLst>
                <a:ext uri="{FF2B5EF4-FFF2-40B4-BE49-F238E27FC236}">
                  <a16:creationId xmlns:a16="http://schemas.microsoft.com/office/drawing/2014/main" id="{E1BF98F1-DEA7-D779-E74C-16FEABD1B016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015;p67">
              <a:extLst>
                <a:ext uri="{FF2B5EF4-FFF2-40B4-BE49-F238E27FC236}">
                  <a16:creationId xmlns:a16="http://schemas.microsoft.com/office/drawing/2014/main" id="{84CAC8A7-64AD-DF21-0745-E44E542C0E63}"/>
                </a:ext>
              </a:extLst>
            </p:cNvPr>
            <p:cNvSpPr/>
            <p:nvPr/>
          </p:nvSpPr>
          <p:spPr>
            <a:xfrm>
              <a:off x="7892104" y="216979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016;p67">
              <a:extLst>
                <a:ext uri="{FF2B5EF4-FFF2-40B4-BE49-F238E27FC236}">
                  <a16:creationId xmlns:a16="http://schemas.microsoft.com/office/drawing/2014/main" id="{93DEC3DA-E9F9-E7A5-4FEE-85B82075974E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6017;p67">
              <a:extLst>
                <a:ext uri="{FF2B5EF4-FFF2-40B4-BE49-F238E27FC236}">
                  <a16:creationId xmlns:a16="http://schemas.microsoft.com/office/drawing/2014/main" id="{D383588A-7134-3D41-697F-E9D781210458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7" h="3514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86" name="Google Shape;6042;p67">
            <a:extLst>
              <a:ext uri="{FF2B5EF4-FFF2-40B4-BE49-F238E27FC236}">
                <a16:creationId xmlns:a16="http://schemas.microsoft.com/office/drawing/2014/main" id="{239D5AC8-559D-7A1D-E9CD-8EEF42F8D1E5}"/>
              </a:ext>
            </a:extLst>
          </p:cNvPr>
          <p:cNvSpPr/>
          <p:nvPr/>
        </p:nvSpPr>
        <p:spPr>
          <a:xfrm>
            <a:off x="5194069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algn="r" defTabSz="1219140" rtl="1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87" name="Google Shape;6047;p67">
            <a:extLst>
              <a:ext uri="{FF2B5EF4-FFF2-40B4-BE49-F238E27FC236}">
                <a16:creationId xmlns:a16="http://schemas.microsoft.com/office/drawing/2014/main" id="{282C4EF2-6406-211C-0B79-901D246EBD55}"/>
              </a:ext>
            </a:extLst>
          </p:cNvPr>
          <p:cNvGrpSpPr/>
          <p:nvPr/>
        </p:nvGrpSpPr>
        <p:grpSpPr>
          <a:xfrm>
            <a:off x="9232171" y="2490313"/>
            <a:ext cx="553468" cy="504040"/>
            <a:chOff x="8230413" y="1867735"/>
            <a:chExt cx="415101" cy="378030"/>
          </a:xfrm>
          <a:solidFill>
            <a:schemeClr val="tx1"/>
          </a:solidFill>
        </p:grpSpPr>
        <p:sp>
          <p:nvSpPr>
            <p:cNvPr id="88" name="Google Shape;6048;p67">
              <a:extLst>
                <a:ext uri="{FF2B5EF4-FFF2-40B4-BE49-F238E27FC236}">
                  <a16:creationId xmlns:a16="http://schemas.microsoft.com/office/drawing/2014/main" id="{D12BDD57-D8ED-1B9F-731D-4846995CCB46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049;p67">
              <a:extLst>
                <a:ext uri="{FF2B5EF4-FFF2-40B4-BE49-F238E27FC236}">
                  <a16:creationId xmlns:a16="http://schemas.microsoft.com/office/drawing/2014/main" id="{21356AEB-60F2-E10E-F3DD-C28E9226B124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050;p67">
              <a:extLst>
                <a:ext uri="{FF2B5EF4-FFF2-40B4-BE49-F238E27FC236}">
                  <a16:creationId xmlns:a16="http://schemas.microsoft.com/office/drawing/2014/main" id="{28A32CFF-FFC1-565B-7D0E-56FEE8188AB3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051;p67">
              <a:extLst>
                <a:ext uri="{FF2B5EF4-FFF2-40B4-BE49-F238E27FC236}">
                  <a16:creationId xmlns:a16="http://schemas.microsoft.com/office/drawing/2014/main" id="{3573B129-0770-21E6-36BF-870E401EFFE3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2" name="Google Shape;6072;p67">
            <a:extLst>
              <a:ext uri="{FF2B5EF4-FFF2-40B4-BE49-F238E27FC236}">
                <a16:creationId xmlns:a16="http://schemas.microsoft.com/office/drawing/2014/main" id="{D2036A55-A5B5-B1C3-21B8-62BBA2AE528A}"/>
              </a:ext>
            </a:extLst>
          </p:cNvPr>
          <p:cNvGrpSpPr/>
          <p:nvPr/>
        </p:nvGrpSpPr>
        <p:grpSpPr>
          <a:xfrm>
            <a:off x="5960276" y="2496469"/>
            <a:ext cx="553504" cy="553163"/>
            <a:chOff x="5776493" y="1872352"/>
            <a:chExt cx="415128" cy="414872"/>
          </a:xfrm>
          <a:solidFill>
            <a:schemeClr val="tx1"/>
          </a:solidFill>
        </p:grpSpPr>
        <p:sp>
          <p:nvSpPr>
            <p:cNvPr id="93" name="Google Shape;6073;p67">
              <a:extLst>
                <a:ext uri="{FF2B5EF4-FFF2-40B4-BE49-F238E27FC236}">
                  <a16:creationId xmlns:a16="http://schemas.microsoft.com/office/drawing/2014/main" id="{51F1F318-C36F-AD8A-73BB-236AEF4682BA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1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4" name="Google Shape;6074;p67">
              <a:extLst>
                <a:ext uri="{FF2B5EF4-FFF2-40B4-BE49-F238E27FC236}">
                  <a16:creationId xmlns:a16="http://schemas.microsoft.com/office/drawing/2014/main" id="{57EFB7DF-6329-EC0A-5279-FF2052CD28CD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1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075;p67">
              <a:extLst>
                <a:ext uri="{FF2B5EF4-FFF2-40B4-BE49-F238E27FC236}">
                  <a16:creationId xmlns:a16="http://schemas.microsoft.com/office/drawing/2014/main" id="{ED5EBB07-4C8E-ADFE-3B42-56D145440278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20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076;p67">
              <a:extLst>
                <a:ext uri="{FF2B5EF4-FFF2-40B4-BE49-F238E27FC236}">
                  <a16:creationId xmlns:a16="http://schemas.microsoft.com/office/drawing/2014/main" id="{42C6E14A-1225-1FEE-AF30-1F80D32CA372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077;p67">
              <a:extLst>
                <a:ext uri="{FF2B5EF4-FFF2-40B4-BE49-F238E27FC236}">
                  <a16:creationId xmlns:a16="http://schemas.microsoft.com/office/drawing/2014/main" id="{0277E235-FAA7-E942-07C1-2EA9D9DF8CD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3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6107;p67">
            <a:extLst>
              <a:ext uri="{FF2B5EF4-FFF2-40B4-BE49-F238E27FC236}">
                <a16:creationId xmlns:a16="http://schemas.microsoft.com/office/drawing/2014/main" id="{BCE36155-7041-E7AA-5B98-FFDB37B2444C}"/>
              </a:ext>
            </a:extLst>
          </p:cNvPr>
          <p:cNvGrpSpPr/>
          <p:nvPr/>
        </p:nvGrpSpPr>
        <p:grpSpPr>
          <a:xfrm>
            <a:off x="6787637" y="2475147"/>
            <a:ext cx="557600" cy="550760"/>
            <a:chOff x="6397014" y="1856360"/>
            <a:chExt cx="418200" cy="413070"/>
          </a:xfrm>
          <a:solidFill>
            <a:schemeClr val="tx1"/>
          </a:solidFill>
        </p:grpSpPr>
        <p:sp>
          <p:nvSpPr>
            <p:cNvPr id="99" name="Google Shape;6108;p67">
              <a:extLst>
                <a:ext uri="{FF2B5EF4-FFF2-40B4-BE49-F238E27FC236}">
                  <a16:creationId xmlns:a16="http://schemas.microsoft.com/office/drawing/2014/main" id="{5D87FA34-F598-218E-4AB0-A75022F2E039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2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6109;p67">
              <a:extLst>
                <a:ext uri="{FF2B5EF4-FFF2-40B4-BE49-F238E27FC236}">
                  <a16:creationId xmlns:a16="http://schemas.microsoft.com/office/drawing/2014/main" id="{16DB34A2-99B5-D0AE-E3CC-95769922A47D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5593;p66">
            <a:extLst>
              <a:ext uri="{FF2B5EF4-FFF2-40B4-BE49-F238E27FC236}">
                <a16:creationId xmlns:a16="http://schemas.microsoft.com/office/drawing/2014/main" id="{B2CBAD4F-C369-168B-08A5-E5843709CBC2}"/>
              </a:ext>
            </a:extLst>
          </p:cNvPr>
          <p:cNvGrpSpPr/>
          <p:nvPr/>
        </p:nvGrpSpPr>
        <p:grpSpPr>
          <a:xfrm>
            <a:off x="3439007" y="3466333"/>
            <a:ext cx="669096" cy="669097"/>
            <a:chOff x="3885541" y="2599748"/>
            <a:chExt cx="501822" cy="501823"/>
          </a:xfrm>
          <a:solidFill>
            <a:schemeClr val="tx1"/>
          </a:solidFill>
        </p:grpSpPr>
        <p:sp>
          <p:nvSpPr>
            <p:cNvPr id="102" name="Google Shape;5594;p66">
              <a:extLst>
                <a:ext uri="{FF2B5EF4-FFF2-40B4-BE49-F238E27FC236}">
                  <a16:creationId xmlns:a16="http://schemas.microsoft.com/office/drawing/2014/main" id="{31B9DEB0-70FC-093E-8483-E5D6698676C9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5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5595;p66">
              <a:extLst>
                <a:ext uri="{FF2B5EF4-FFF2-40B4-BE49-F238E27FC236}">
                  <a16:creationId xmlns:a16="http://schemas.microsoft.com/office/drawing/2014/main" id="{30C219AC-C452-D7AE-5B8E-03E39230C084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4" name="Google Shape;5596;p66">
            <a:extLst>
              <a:ext uri="{FF2B5EF4-FFF2-40B4-BE49-F238E27FC236}">
                <a16:creationId xmlns:a16="http://schemas.microsoft.com/office/drawing/2014/main" id="{769B8A4E-F841-1F42-42BD-AA3DF40297CC}"/>
              </a:ext>
            </a:extLst>
          </p:cNvPr>
          <p:cNvGrpSpPr/>
          <p:nvPr/>
        </p:nvGrpSpPr>
        <p:grpSpPr>
          <a:xfrm>
            <a:off x="5165968" y="3560870"/>
            <a:ext cx="526693" cy="526695"/>
            <a:chOff x="5180761" y="2670651"/>
            <a:chExt cx="395020" cy="395021"/>
          </a:xfrm>
          <a:solidFill>
            <a:schemeClr val="tx1"/>
          </a:solidFill>
        </p:grpSpPr>
        <p:sp>
          <p:nvSpPr>
            <p:cNvPr id="105" name="Google Shape;5597;p66">
              <a:extLst>
                <a:ext uri="{FF2B5EF4-FFF2-40B4-BE49-F238E27FC236}">
                  <a16:creationId xmlns:a16="http://schemas.microsoft.com/office/drawing/2014/main" id="{4B88D8D5-6B44-8C34-0FAD-2732AD2E7E2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5598;p66">
              <a:extLst>
                <a:ext uri="{FF2B5EF4-FFF2-40B4-BE49-F238E27FC236}">
                  <a16:creationId xmlns:a16="http://schemas.microsoft.com/office/drawing/2014/main" id="{77B59146-8E02-AF18-B907-B351232BB95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7" name="Google Shape;5651;p66">
            <a:extLst>
              <a:ext uri="{FF2B5EF4-FFF2-40B4-BE49-F238E27FC236}">
                <a16:creationId xmlns:a16="http://schemas.microsoft.com/office/drawing/2014/main" id="{44C443A1-23D3-6BF8-2439-F7CA4125E49E}"/>
              </a:ext>
            </a:extLst>
          </p:cNvPr>
          <p:cNvGrpSpPr/>
          <p:nvPr/>
        </p:nvGrpSpPr>
        <p:grpSpPr>
          <a:xfrm>
            <a:off x="8382656" y="3635899"/>
            <a:ext cx="588397" cy="379269"/>
            <a:chOff x="7593278" y="2726923"/>
            <a:chExt cx="441298" cy="284452"/>
          </a:xfrm>
          <a:solidFill>
            <a:schemeClr val="tx1"/>
          </a:solidFill>
        </p:grpSpPr>
        <p:sp>
          <p:nvSpPr>
            <p:cNvPr id="108" name="Google Shape;5652;p66">
              <a:extLst>
                <a:ext uri="{FF2B5EF4-FFF2-40B4-BE49-F238E27FC236}">
                  <a16:creationId xmlns:a16="http://schemas.microsoft.com/office/drawing/2014/main" id="{6DF30C2F-FF5F-954D-3176-F682F7D30A08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5653;p66">
              <a:extLst>
                <a:ext uri="{FF2B5EF4-FFF2-40B4-BE49-F238E27FC236}">
                  <a16:creationId xmlns:a16="http://schemas.microsoft.com/office/drawing/2014/main" id="{A1950053-E421-39D5-8E34-B8C4AD20DEAA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5775;p66">
            <a:extLst>
              <a:ext uri="{FF2B5EF4-FFF2-40B4-BE49-F238E27FC236}">
                <a16:creationId xmlns:a16="http://schemas.microsoft.com/office/drawing/2014/main" id="{D3F7F1B4-38AC-D5D3-22EC-14B0EA8BAA4E}"/>
              </a:ext>
            </a:extLst>
          </p:cNvPr>
          <p:cNvGrpSpPr/>
          <p:nvPr/>
        </p:nvGrpSpPr>
        <p:grpSpPr>
          <a:xfrm>
            <a:off x="6834833" y="3664416"/>
            <a:ext cx="451908" cy="423659"/>
            <a:chOff x="6432410" y="2748311"/>
            <a:chExt cx="338931" cy="317744"/>
          </a:xfrm>
          <a:solidFill>
            <a:schemeClr val="tx1"/>
          </a:solidFill>
        </p:grpSpPr>
        <p:sp>
          <p:nvSpPr>
            <p:cNvPr id="111" name="Google Shape;5776;p66">
              <a:extLst>
                <a:ext uri="{FF2B5EF4-FFF2-40B4-BE49-F238E27FC236}">
                  <a16:creationId xmlns:a16="http://schemas.microsoft.com/office/drawing/2014/main" id="{D8A8C923-F0AB-E741-E1E0-D5F6608373CF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5777;p66">
              <a:extLst>
                <a:ext uri="{FF2B5EF4-FFF2-40B4-BE49-F238E27FC236}">
                  <a16:creationId xmlns:a16="http://schemas.microsoft.com/office/drawing/2014/main" id="{2F41D253-D8A9-D296-7877-9CB2167E1940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5778;p66">
              <a:extLst>
                <a:ext uri="{FF2B5EF4-FFF2-40B4-BE49-F238E27FC236}">
                  <a16:creationId xmlns:a16="http://schemas.microsoft.com/office/drawing/2014/main" id="{F45AE9A9-0DEA-21E7-F56C-C06419BE442C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6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5779;p66">
              <a:extLst>
                <a:ext uri="{FF2B5EF4-FFF2-40B4-BE49-F238E27FC236}">
                  <a16:creationId xmlns:a16="http://schemas.microsoft.com/office/drawing/2014/main" id="{D643D69B-72C5-764D-6044-71B29BD90CD4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6" h="1696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5780;p66">
              <a:extLst>
                <a:ext uri="{FF2B5EF4-FFF2-40B4-BE49-F238E27FC236}">
                  <a16:creationId xmlns:a16="http://schemas.microsoft.com/office/drawing/2014/main" id="{24998626-4A92-742E-22EA-66888EFD8920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5781;p66">
              <a:extLst>
                <a:ext uri="{FF2B5EF4-FFF2-40B4-BE49-F238E27FC236}">
                  <a16:creationId xmlns:a16="http://schemas.microsoft.com/office/drawing/2014/main" id="{29EF2D69-AEF8-C02E-E87A-B80FA847EC8E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6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algn="r" defTabSz="1219140" rtl="1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17" name="Text Placeholder 1">
            <a:extLst>
              <a:ext uri="{FF2B5EF4-FFF2-40B4-BE49-F238E27FC236}">
                <a16:creationId xmlns:a16="http://schemas.microsoft.com/office/drawing/2014/main" id="{62062AD1-B30D-873A-4EBC-B9FF9F1BB7C8}"/>
              </a:ext>
            </a:extLst>
          </p:cNvPr>
          <p:cNvSpPr txBox="1">
            <a:spLocks/>
          </p:cNvSpPr>
          <p:nvPr/>
        </p:nvSpPr>
        <p:spPr>
          <a:xfrm>
            <a:off x="1045029" y="257860"/>
            <a:ext cx="9337715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876231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08">
            <a:extLst>
              <a:ext uri="{FF2B5EF4-FFF2-40B4-BE49-F238E27FC236}">
                <a16:creationId xmlns:a16="http://schemas.microsoft.com/office/drawing/2014/main" id="{836B9443-019F-D89F-C4BD-6B124052BFFC}"/>
              </a:ext>
            </a:extLst>
          </p:cNvPr>
          <p:cNvSpPr/>
          <p:nvPr/>
        </p:nvSpPr>
        <p:spPr>
          <a:xfrm>
            <a:off x="4212288" y="1830772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Oval 8">
            <a:extLst>
              <a:ext uri="{FF2B5EF4-FFF2-40B4-BE49-F238E27FC236}">
                <a16:creationId xmlns:a16="http://schemas.microsoft.com/office/drawing/2014/main" id="{5F47057C-0435-DA9E-AEBD-2B7A188D439E}"/>
              </a:ext>
            </a:extLst>
          </p:cNvPr>
          <p:cNvSpPr/>
          <p:nvPr/>
        </p:nvSpPr>
        <p:spPr>
          <a:xfrm>
            <a:off x="5136416" y="1845282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4" name="Group 110">
            <a:extLst>
              <a:ext uri="{FF2B5EF4-FFF2-40B4-BE49-F238E27FC236}">
                <a16:creationId xmlns:a16="http://schemas.microsoft.com/office/drawing/2014/main" id="{34385B07-1CE1-6016-9A85-A51F82F610FC}"/>
              </a:ext>
            </a:extLst>
          </p:cNvPr>
          <p:cNvGrpSpPr/>
          <p:nvPr/>
        </p:nvGrpSpPr>
        <p:grpSpPr>
          <a:xfrm>
            <a:off x="3287440" y="1830772"/>
            <a:ext cx="553869" cy="652296"/>
            <a:chOff x="3837179" y="1242450"/>
            <a:chExt cx="415402" cy="489222"/>
          </a:xfrm>
          <a:solidFill>
            <a:schemeClr val="tx1"/>
          </a:solidFill>
        </p:grpSpPr>
        <p:sp>
          <p:nvSpPr>
            <p:cNvPr id="5" name="Freeform 111">
              <a:extLst>
                <a:ext uri="{FF2B5EF4-FFF2-40B4-BE49-F238E27FC236}">
                  <a16:creationId xmlns:a16="http://schemas.microsoft.com/office/drawing/2014/main" id="{A7BCD304-F9DD-C1A1-477A-0BD93A80B568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  <p:sp>
          <p:nvSpPr>
            <p:cNvPr id="6" name="Oval 37">
              <a:extLst>
                <a:ext uri="{FF2B5EF4-FFF2-40B4-BE49-F238E27FC236}">
                  <a16:creationId xmlns:a16="http://schemas.microsoft.com/office/drawing/2014/main" id="{DE64B1C0-4574-6328-E787-D40496FE29E7}"/>
                </a:ext>
              </a:extLst>
            </p:cNvPr>
            <p:cNvSpPr/>
            <p:nvPr/>
          </p:nvSpPr>
          <p:spPr>
            <a:xfrm rot="18100527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>
                <a:solidFill>
                  <a:schemeClr val="bg1"/>
                </a:solidFill>
                <a:ea typeface="맑은 고딕" pitchFamily="34"/>
                <a:cs typeface="B Nazanin" panose="00000700000000000000" pitchFamily="2" charset="-78"/>
              </a:endParaRPr>
            </a:p>
          </p:txBody>
        </p:sp>
      </p:grpSp>
      <p:sp>
        <p:nvSpPr>
          <p:cNvPr id="7" name="Rectangle 19">
            <a:extLst>
              <a:ext uri="{FF2B5EF4-FFF2-40B4-BE49-F238E27FC236}">
                <a16:creationId xmlns:a16="http://schemas.microsoft.com/office/drawing/2014/main" id="{259A9D51-FAEF-B5A9-C465-6AAA8F7C6651}"/>
              </a:ext>
            </a:extLst>
          </p:cNvPr>
          <p:cNvSpPr/>
          <p:nvPr/>
        </p:nvSpPr>
        <p:spPr>
          <a:xfrm>
            <a:off x="2381427" y="1866168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47">
            <a:extLst>
              <a:ext uri="{FF2B5EF4-FFF2-40B4-BE49-F238E27FC236}">
                <a16:creationId xmlns:a16="http://schemas.microsoft.com/office/drawing/2014/main" id="{F2918B67-1A4B-EB9B-1890-47C78F412AA6}"/>
              </a:ext>
            </a:extLst>
          </p:cNvPr>
          <p:cNvSpPr/>
          <p:nvPr/>
        </p:nvSpPr>
        <p:spPr>
          <a:xfrm>
            <a:off x="9483205" y="1845318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8B5EF66A-D86B-A6D9-2CC3-4D9A8FADAB11}"/>
              </a:ext>
            </a:extLst>
          </p:cNvPr>
          <p:cNvSpPr/>
          <p:nvPr/>
        </p:nvSpPr>
        <p:spPr>
          <a:xfrm>
            <a:off x="3277831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20E35854-C7D4-4A04-EB2B-EBF94A2F6BA8}"/>
              </a:ext>
            </a:extLst>
          </p:cNvPr>
          <p:cNvSpPr/>
          <p:nvPr/>
        </p:nvSpPr>
        <p:spPr>
          <a:xfrm>
            <a:off x="2343024" y="5615975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66E64284-35BC-A59E-E106-712296BF028D}"/>
              </a:ext>
            </a:extLst>
          </p:cNvPr>
          <p:cNvSpPr/>
          <p:nvPr/>
        </p:nvSpPr>
        <p:spPr>
          <a:xfrm>
            <a:off x="5140758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50F8782C-971F-0854-AE32-301E80AF82B0}"/>
              </a:ext>
            </a:extLst>
          </p:cNvPr>
          <p:cNvSpPr/>
          <p:nvPr/>
        </p:nvSpPr>
        <p:spPr>
          <a:xfrm>
            <a:off x="4202667" y="5615975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9DAD7E32-2D4D-3FD6-FAA9-D16ABC049957}"/>
              </a:ext>
            </a:extLst>
          </p:cNvPr>
          <p:cNvSpPr/>
          <p:nvPr/>
        </p:nvSpPr>
        <p:spPr>
          <a:xfrm>
            <a:off x="6095843" y="5603564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Block Arc 6">
            <a:extLst>
              <a:ext uri="{FF2B5EF4-FFF2-40B4-BE49-F238E27FC236}">
                <a16:creationId xmlns:a16="http://schemas.microsoft.com/office/drawing/2014/main" id="{70BEC1F2-A7D8-E2EF-4D29-1FC43D6D0966}"/>
              </a:ext>
            </a:extLst>
          </p:cNvPr>
          <p:cNvSpPr/>
          <p:nvPr/>
        </p:nvSpPr>
        <p:spPr>
          <a:xfrm>
            <a:off x="6985786" y="5646492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5" name="Google Shape;10001;p74">
            <a:extLst>
              <a:ext uri="{FF2B5EF4-FFF2-40B4-BE49-F238E27FC236}">
                <a16:creationId xmlns:a16="http://schemas.microsoft.com/office/drawing/2014/main" id="{C48DA44B-858B-2656-E6BF-7E5598B9F992}"/>
              </a:ext>
            </a:extLst>
          </p:cNvPr>
          <p:cNvGrpSpPr/>
          <p:nvPr/>
        </p:nvGrpSpPr>
        <p:grpSpPr>
          <a:xfrm>
            <a:off x="8639912" y="5591786"/>
            <a:ext cx="547785" cy="583839"/>
            <a:chOff x="7851532" y="4063209"/>
            <a:chExt cx="410839" cy="437879"/>
          </a:xfrm>
          <a:solidFill>
            <a:schemeClr val="tx1"/>
          </a:solidFill>
        </p:grpSpPr>
        <p:sp>
          <p:nvSpPr>
            <p:cNvPr id="16" name="Google Shape;10002;p74">
              <a:extLst>
                <a:ext uri="{FF2B5EF4-FFF2-40B4-BE49-F238E27FC236}">
                  <a16:creationId xmlns:a16="http://schemas.microsoft.com/office/drawing/2014/main" id="{59484EE6-ADE1-6FAC-D6B7-7F1E9E5BA065}"/>
                </a:ext>
              </a:extLst>
            </p:cNvPr>
            <p:cNvSpPr/>
            <p:nvPr/>
          </p:nvSpPr>
          <p:spPr>
            <a:xfrm>
              <a:off x="7851532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" name="Google Shape;10003;p74">
              <a:extLst>
                <a:ext uri="{FF2B5EF4-FFF2-40B4-BE49-F238E27FC236}">
                  <a16:creationId xmlns:a16="http://schemas.microsoft.com/office/drawing/2014/main" id="{3B6A164C-90B2-155A-4B8B-6088887F2A4D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" name="Google Shape;10027;p74">
            <a:extLst>
              <a:ext uri="{FF2B5EF4-FFF2-40B4-BE49-F238E27FC236}">
                <a16:creationId xmlns:a16="http://schemas.microsoft.com/office/drawing/2014/main" id="{B8032A51-F1D9-AA34-DFA3-50A874265D2B}"/>
              </a:ext>
            </a:extLst>
          </p:cNvPr>
          <p:cNvGrpSpPr/>
          <p:nvPr/>
        </p:nvGrpSpPr>
        <p:grpSpPr>
          <a:xfrm>
            <a:off x="3482658" y="3876994"/>
            <a:ext cx="523671" cy="508113"/>
            <a:chOff x="3983592" y="2777115"/>
            <a:chExt cx="392753" cy="381085"/>
          </a:xfrm>
          <a:solidFill>
            <a:schemeClr val="tx1"/>
          </a:solidFill>
        </p:grpSpPr>
        <p:sp>
          <p:nvSpPr>
            <p:cNvPr id="19" name="Google Shape;10028;p74">
              <a:extLst>
                <a:ext uri="{FF2B5EF4-FFF2-40B4-BE49-F238E27FC236}">
                  <a16:creationId xmlns:a16="http://schemas.microsoft.com/office/drawing/2014/main" id="{8F05C175-1EE8-77F9-50B5-D86F2695292B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1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10029;p74">
              <a:extLst>
                <a:ext uri="{FF2B5EF4-FFF2-40B4-BE49-F238E27FC236}">
                  <a16:creationId xmlns:a16="http://schemas.microsoft.com/office/drawing/2014/main" id="{647FF2AA-B8FA-4C21-24D7-5FB2AB0D380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9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10030;p74">
              <a:extLst>
                <a:ext uri="{FF2B5EF4-FFF2-40B4-BE49-F238E27FC236}">
                  <a16:creationId xmlns:a16="http://schemas.microsoft.com/office/drawing/2014/main" id="{7DCD92A4-57C3-6818-7BA5-F6820666516F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oogle Shape;10074;p74">
            <a:extLst>
              <a:ext uri="{FF2B5EF4-FFF2-40B4-BE49-F238E27FC236}">
                <a16:creationId xmlns:a16="http://schemas.microsoft.com/office/drawing/2014/main" id="{8746048F-062C-0E14-773D-6E120065411C}"/>
              </a:ext>
            </a:extLst>
          </p:cNvPr>
          <p:cNvGrpSpPr/>
          <p:nvPr/>
        </p:nvGrpSpPr>
        <p:grpSpPr>
          <a:xfrm>
            <a:off x="4275479" y="3843246"/>
            <a:ext cx="523671" cy="547017"/>
            <a:chOff x="4578208" y="2751804"/>
            <a:chExt cx="392753" cy="410263"/>
          </a:xfrm>
          <a:solidFill>
            <a:schemeClr val="tx1"/>
          </a:solidFill>
        </p:grpSpPr>
        <p:sp>
          <p:nvSpPr>
            <p:cNvPr id="23" name="Google Shape;10075;p74">
              <a:extLst>
                <a:ext uri="{FF2B5EF4-FFF2-40B4-BE49-F238E27FC236}">
                  <a16:creationId xmlns:a16="http://schemas.microsoft.com/office/drawing/2014/main" id="{3F72337F-0525-A6C6-2128-E4A50346CBE2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Google Shape;10076;p74">
              <a:extLst>
                <a:ext uri="{FF2B5EF4-FFF2-40B4-BE49-F238E27FC236}">
                  <a16:creationId xmlns:a16="http://schemas.microsoft.com/office/drawing/2014/main" id="{554EBD9B-AB74-4F59-F255-1CCFF877032E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10077;p74">
              <a:extLst>
                <a:ext uri="{FF2B5EF4-FFF2-40B4-BE49-F238E27FC236}">
                  <a16:creationId xmlns:a16="http://schemas.microsoft.com/office/drawing/2014/main" id="{ED87A36C-6B90-4A37-9970-F4EFE02B104B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oogle Shape;10084;p74">
            <a:extLst>
              <a:ext uri="{FF2B5EF4-FFF2-40B4-BE49-F238E27FC236}">
                <a16:creationId xmlns:a16="http://schemas.microsoft.com/office/drawing/2014/main" id="{E859AB94-D93B-B8FC-1858-35517073F654}"/>
              </a:ext>
            </a:extLst>
          </p:cNvPr>
          <p:cNvGrpSpPr/>
          <p:nvPr/>
        </p:nvGrpSpPr>
        <p:grpSpPr>
          <a:xfrm>
            <a:off x="7678033" y="3855265"/>
            <a:ext cx="479547" cy="494715"/>
            <a:chOff x="7130125" y="2760820"/>
            <a:chExt cx="359660" cy="371036"/>
          </a:xfrm>
          <a:solidFill>
            <a:schemeClr val="tx1"/>
          </a:solidFill>
        </p:grpSpPr>
        <p:sp>
          <p:nvSpPr>
            <p:cNvPr id="27" name="Google Shape;10085;p74">
              <a:extLst>
                <a:ext uri="{FF2B5EF4-FFF2-40B4-BE49-F238E27FC236}">
                  <a16:creationId xmlns:a16="http://schemas.microsoft.com/office/drawing/2014/main" id="{AE01F92D-6C29-E5B9-0915-15BCF8F1E7E0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10086;p74">
              <a:extLst>
                <a:ext uri="{FF2B5EF4-FFF2-40B4-BE49-F238E27FC236}">
                  <a16:creationId xmlns:a16="http://schemas.microsoft.com/office/drawing/2014/main" id="{FFE87A48-D603-3E67-5470-09619C555248}"/>
                </a:ext>
              </a:extLst>
            </p:cNvPr>
            <p:cNvSpPr/>
            <p:nvPr/>
          </p:nvSpPr>
          <p:spPr>
            <a:xfrm>
              <a:off x="7223375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4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Google Shape;10087;p74">
              <a:extLst>
                <a:ext uri="{FF2B5EF4-FFF2-40B4-BE49-F238E27FC236}">
                  <a16:creationId xmlns:a16="http://schemas.microsoft.com/office/drawing/2014/main" id="{8E9C3933-7BAA-5F6C-23A8-470148580293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60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Google Shape;10088;p74">
              <a:extLst>
                <a:ext uri="{FF2B5EF4-FFF2-40B4-BE49-F238E27FC236}">
                  <a16:creationId xmlns:a16="http://schemas.microsoft.com/office/drawing/2014/main" id="{ECD78056-42DE-76FA-C1F0-1548C63E34CD}"/>
                </a:ext>
              </a:extLst>
            </p:cNvPr>
            <p:cNvSpPr/>
            <p:nvPr/>
          </p:nvSpPr>
          <p:spPr>
            <a:xfrm>
              <a:off x="7303312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1" name="Google Shape;10089;p74">
            <a:extLst>
              <a:ext uri="{FF2B5EF4-FFF2-40B4-BE49-F238E27FC236}">
                <a16:creationId xmlns:a16="http://schemas.microsoft.com/office/drawing/2014/main" id="{86D1AD44-9D18-3A27-53AB-D953F547DFF4}"/>
              </a:ext>
            </a:extLst>
          </p:cNvPr>
          <p:cNvGrpSpPr/>
          <p:nvPr/>
        </p:nvGrpSpPr>
        <p:grpSpPr>
          <a:xfrm>
            <a:off x="6709222" y="1747002"/>
            <a:ext cx="687348" cy="724668"/>
            <a:chOff x="6403515" y="1179621"/>
            <a:chExt cx="515511" cy="543501"/>
          </a:xfrm>
          <a:solidFill>
            <a:schemeClr val="tx1"/>
          </a:solidFill>
        </p:grpSpPr>
        <p:sp>
          <p:nvSpPr>
            <p:cNvPr id="32" name="Google Shape;10090;p74">
              <a:extLst>
                <a:ext uri="{FF2B5EF4-FFF2-40B4-BE49-F238E27FC236}">
                  <a16:creationId xmlns:a16="http://schemas.microsoft.com/office/drawing/2014/main" id="{530B9DDF-FEB2-CDFA-A38B-7F6D482D4A68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10091;p74">
              <a:extLst>
                <a:ext uri="{FF2B5EF4-FFF2-40B4-BE49-F238E27FC236}">
                  <a16:creationId xmlns:a16="http://schemas.microsoft.com/office/drawing/2014/main" id="{4D9FFC52-32A6-6D04-5248-02EA0A492164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34" name="Google Shape;10113;p74">
            <a:extLst>
              <a:ext uri="{FF2B5EF4-FFF2-40B4-BE49-F238E27FC236}">
                <a16:creationId xmlns:a16="http://schemas.microsoft.com/office/drawing/2014/main" id="{B4BF1858-D9B8-E3A3-1CE0-03CEFA4826C8}"/>
              </a:ext>
            </a:extLst>
          </p:cNvPr>
          <p:cNvSpPr/>
          <p:nvPr/>
        </p:nvSpPr>
        <p:spPr>
          <a:xfrm>
            <a:off x="5143841" y="3815058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60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35" name="Google Shape;10118;p74">
            <a:extLst>
              <a:ext uri="{FF2B5EF4-FFF2-40B4-BE49-F238E27FC236}">
                <a16:creationId xmlns:a16="http://schemas.microsoft.com/office/drawing/2014/main" id="{C2416D16-146F-2DF4-61D2-5CD429F60033}"/>
              </a:ext>
            </a:extLst>
          </p:cNvPr>
          <p:cNvGrpSpPr/>
          <p:nvPr/>
        </p:nvGrpSpPr>
        <p:grpSpPr>
          <a:xfrm>
            <a:off x="9470295" y="2938355"/>
            <a:ext cx="467527" cy="505895"/>
            <a:chOff x="8474320" y="2073136"/>
            <a:chExt cx="350645" cy="379421"/>
          </a:xfrm>
          <a:solidFill>
            <a:schemeClr val="tx1"/>
          </a:solidFill>
        </p:grpSpPr>
        <p:sp>
          <p:nvSpPr>
            <p:cNvPr id="36" name="Google Shape;10119;p74">
              <a:extLst>
                <a:ext uri="{FF2B5EF4-FFF2-40B4-BE49-F238E27FC236}">
                  <a16:creationId xmlns:a16="http://schemas.microsoft.com/office/drawing/2014/main" id="{CD067CC7-D517-2939-8AD3-3ACCF5C23B09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7" name="Google Shape;10120;p74">
              <a:extLst>
                <a:ext uri="{FF2B5EF4-FFF2-40B4-BE49-F238E27FC236}">
                  <a16:creationId xmlns:a16="http://schemas.microsoft.com/office/drawing/2014/main" id="{AECF3D37-2240-5247-477A-D1E13DC7E235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10121;p74">
              <a:extLst>
                <a:ext uri="{FF2B5EF4-FFF2-40B4-BE49-F238E27FC236}">
                  <a16:creationId xmlns:a16="http://schemas.microsoft.com/office/drawing/2014/main" id="{D0C9415B-A6C4-0B2A-2212-132964B678EC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10122;p74">
              <a:extLst>
                <a:ext uri="{FF2B5EF4-FFF2-40B4-BE49-F238E27FC236}">
                  <a16:creationId xmlns:a16="http://schemas.microsoft.com/office/drawing/2014/main" id="{D001B0E9-9159-BEFE-6316-89AA3E33C163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10123;p74">
              <a:extLst>
                <a:ext uri="{FF2B5EF4-FFF2-40B4-BE49-F238E27FC236}">
                  <a16:creationId xmlns:a16="http://schemas.microsoft.com/office/drawing/2014/main" id="{07831A45-F7B3-D575-0C3B-718559384900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10124;p74">
              <a:extLst>
                <a:ext uri="{FF2B5EF4-FFF2-40B4-BE49-F238E27FC236}">
                  <a16:creationId xmlns:a16="http://schemas.microsoft.com/office/drawing/2014/main" id="{1F97E8A9-2D54-1430-87AE-42499489B837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2" name="Google Shape;10129;p74">
            <a:extLst>
              <a:ext uri="{FF2B5EF4-FFF2-40B4-BE49-F238E27FC236}">
                <a16:creationId xmlns:a16="http://schemas.microsoft.com/office/drawing/2014/main" id="{B338E91E-2F3E-C917-B7BD-16CFADF0DD39}"/>
              </a:ext>
            </a:extLst>
          </p:cNvPr>
          <p:cNvGrpSpPr/>
          <p:nvPr/>
        </p:nvGrpSpPr>
        <p:grpSpPr>
          <a:xfrm>
            <a:off x="5992916" y="1787967"/>
            <a:ext cx="570256" cy="714060"/>
            <a:chOff x="5866287" y="1210345"/>
            <a:chExt cx="427692" cy="535545"/>
          </a:xfrm>
          <a:solidFill>
            <a:schemeClr val="tx1"/>
          </a:solidFill>
        </p:grpSpPr>
        <p:sp>
          <p:nvSpPr>
            <p:cNvPr id="43" name="Google Shape;10130;p74">
              <a:extLst>
                <a:ext uri="{FF2B5EF4-FFF2-40B4-BE49-F238E27FC236}">
                  <a16:creationId xmlns:a16="http://schemas.microsoft.com/office/drawing/2014/main" id="{7BCB542E-61D9-EAE6-228A-AB6A6395D36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10131;p74">
              <a:extLst>
                <a:ext uri="{FF2B5EF4-FFF2-40B4-BE49-F238E27FC236}">
                  <a16:creationId xmlns:a16="http://schemas.microsoft.com/office/drawing/2014/main" id="{21C148CD-5808-287E-06D1-C5FB111AE824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5" name="Google Shape;10132;p74">
              <a:extLst>
                <a:ext uri="{FF2B5EF4-FFF2-40B4-BE49-F238E27FC236}">
                  <a16:creationId xmlns:a16="http://schemas.microsoft.com/office/drawing/2014/main" id="{637D41CD-C07E-75A6-EF6A-1DE838D00E2E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6" name="Google Shape;10154;p74">
            <a:extLst>
              <a:ext uri="{FF2B5EF4-FFF2-40B4-BE49-F238E27FC236}">
                <a16:creationId xmlns:a16="http://schemas.microsoft.com/office/drawing/2014/main" id="{D4CF3B00-11C8-2E99-B606-166815AD5DB0}"/>
              </a:ext>
            </a:extLst>
          </p:cNvPr>
          <p:cNvGrpSpPr/>
          <p:nvPr/>
        </p:nvGrpSpPr>
        <p:grpSpPr>
          <a:xfrm>
            <a:off x="6095843" y="3814631"/>
            <a:ext cx="523669" cy="557941"/>
            <a:chOff x="5943481" y="2730343"/>
            <a:chExt cx="392752" cy="418456"/>
          </a:xfrm>
          <a:solidFill>
            <a:schemeClr val="tx1"/>
          </a:solidFill>
        </p:grpSpPr>
        <p:sp>
          <p:nvSpPr>
            <p:cNvPr id="47" name="Google Shape;10155;p74">
              <a:extLst>
                <a:ext uri="{FF2B5EF4-FFF2-40B4-BE49-F238E27FC236}">
                  <a16:creationId xmlns:a16="http://schemas.microsoft.com/office/drawing/2014/main" id="{C1925259-FFFF-9F5A-5326-452013D4ACC1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10156;p74">
              <a:extLst>
                <a:ext uri="{FF2B5EF4-FFF2-40B4-BE49-F238E27FC236}">
                  <a16:creationId xmlns:a16="http://schemas.microsoft.com/office/drawing/2014/main" id="{51824A9F-6D5D-5C02-2B47-64ADBEEC7D50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10157;p74">
              <a:extLst>
                <a:ext uri="{FF2B5EF4-FFF2-40B4-BE49-F238E27FC236}">
                  <a16:creationId xmlns:a16="http://schemas.microsoft.com/office/drawing/2014/main" id="{D1B1382D-7A2D-4A05-4AA7-28FFB121CB2F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0" name="Google Shape;10158;p74">
              <a:extLst>
                <a:ext uri="{FF2B5EF4-FFF2-40B4-BE49-F238E27FC236}">
                  <a16:creationId xmlns:a16="http://schemas.microsoft.com/office/drawing/2014/main" id="{44A10EEB-23FC-1ECC-7FD5-F24A4D7EEC8F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1" name="Google Shape;10159;p74">
              <a:extLst>
                <a:ext uri="{FF2B5EF4-FFF2-40B4-BE49-F238E27FC236}">
                  <a16:creationId xmlns:a16="http://schemas.microsoft.com/office/drawing/2014/main" id="{78A22137-FC40-43AE-1057-5C35AE009A03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10160;p74">
              <a:extLst>
                <a:ext uri="{FF2B5EF4-FFF2-40B4-BE49-F238E27FC236}">
                  <a16:creationId xmlns:a16="http://schemas.microsoft.com/office/drawing/2014/main" id="{D015975C-FF0D-286D-6DC5-38B01C779BB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10161;p74">
              <a:extLst>
                <a:ext uri="{FF2B5EF4-FFF2-40B4-BE49-F238E27FC236}">
                  <a16:creationId xmlns:a16="http://schemas.microsoft.com/office/drawing/2014/main" id="{A0F274F7-49B3-B61F-D344-F21E115FD5A0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4" name="Google Shape;10172;p74">
            <a:extLst>
              <a:ext uri="{FF2B5EF4-FFF2-40B4-BE49-F238E27FC236}">
                <a16:creationId xmlns:a16="http://schemas.microsoft.com/office/drawing/2014/main" id="{43EB732D-0BA4-AC92-89BA-23750BE6B1C5}"/>
              </a:ext>
            </a:extLst>
          </p:cNvPr>
          <p:cNvGrpSpPr/>
          <p:nvPr/>
        </p:nvGrpSpPr>
        <p:grpSpPr>
          <a:xfrm>
            <a:off x="7596178" y="1805975"/>
            <a:ext cx="683983" cy="722277"/>
            <a:chOff x="7068732" y="1223851"/>
            <a:chExt cx="512987" cy="541708"/>
          </a:xfrm>
          <a:solidFill>
            <a:schemeClr val="tx1"/>
          </a:solidFill>
        </p:grpSpPr>
        <p:sp>
          <p:nvSpPr>
            <p:cNvPr id="55" name="Google Shape;10173;p74">
              <a:extLst>
                <a:ext uri="{FF2B5EF4-FFF2-40B4-BE49-F238E27FC236}">
                  <a16:creationId xmlns:a16="http://schemas.microsoft.com/office/drawing/2014/main" id="{EAF77951-A658-77F7-2491-622E0CFB2253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10174;p74">
              <a:extLst>
                <a:ext uri="{FF2B5EF4-FFF2-40B4-BE49-F238E27FC236}">
                  <a16:creationId xmlns:a16="http://schemas.microsoft.com/office/drawing/2014/main" id="{6EA5E4FE-CBC5-EA55-E572-C924972D6459}"/>
                </a:ext>
              </a:extLst>
            </p:cNvPr>
            <p:cNvSpPr/>
            <p:nvPr/>
          </p:nvSpPr>
          <p:spPr>
            <a:xfrm>
              <a:off x="7068732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10175;p74">
              <a:extLst>
                <a:ext uri="{FF2B5EF4-FFF2-40B4-BE49-F238E27FC236}">
                  <a16:creationId xmlns:a16="http://schemas.microsoft.com/office/drawing/2014/main" id="{5A6C672F-9326-9D5E-189D-9E4A06AB471D}"/>
                </a:ext>
              </a:extLst>
            </p:cNvPr>
            <p:cNvSpPr/>
            <p:nvPr/>
          </p:nvSpPr>
          <p:spPr>
            <a:xfrm>
              <a:off x="7279227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10184;p74">
            <a:extLst>
              <a:ext uri="{FF2B5EF4-FFF2-40B4-BE49-F238E27FC236}">
                <a16:creationId xmlns:a16="http://schemas.microsoft.com/office/drawing/2014/main" id="{92F3906A-6B41-2C66-A9D7-954718B8E07E}"/>
              </a:ext>
            </a:extLst>
          </p:cNvPr>
          <p:cNvGrpSpPr/>
          <p:nvPr/>
        </p:nvGrpSpPr>
        <p:grpSpPr>
          <a:xfrm>
            <a:off x="2447046" y="3812925"/>
            <a:ext cx="523671" cy="559527"/>
            <a:chOff x="3206883" y="2729063"/>
            <a:chExt cx="392753" cy="419645"/>
          </a:xfrm>
          <a:solidFill>
            <a:schemeClr val="tx1"/>
          </a:solidFill>
        </p:grpSpPr>
        <p:sp>
          <p:nvSpPr>
            <p:cNvPr id="59" name="Google Shape;10185;p74">
              <a:extLst>
                <a:ext uri="{FF2B5EF4-FFF2-40B4-BE49-F238E27FC236}">
                  <a16:creationId xmlns:a16="http://schemas.microsoft.com/office/drawing/2014/main" id="{63B08846-2F4E-564F-F27C-6108C834349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10186;p74">
              <a:extLst>
                <a:ext uri="{FF2B5EF4-FFF2-40B4-BE49-F238E27FC236}">
                  <a16:creationId xmlns:a16="http://schemas.microsoft.com/office/drawing/2014/main" id="{7EAF4563-4655-ECF7-ADB9-7B33E9B5A7DC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61" name="Google Shape;10189;p74">
            <a:extLst>
              <a:ext uri="{FF2B5EF4-FFF2-40B4-BE49-F238E27FC236}">
                <a16:creationId xmlns:a16="http://schemas.microsoft.com/office/drawing/2014/main" id="{46500FBB-1C7D-1BB1-99D4-1B2E0E59FEDD}"/>
              </a:ext>
            </a:extLst>
          </p:cNvPr>
          <p:cNvSpPr/>
          <p:nvPr/>
        </p:nvSpPr>
        <p:spPr>
          <a:xfrm>
            <a:off x="6919157" y="3891793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62" name="Google Shape;10190;p74">
            <a:extLst>
              <a:ext uri="{FF2B5EF4-FFF2-40B4-BE49-F238E27FC236}">
                <a16:creationId xmlns:a16="http://schemas.microsoft.com/office/drawing/2014/main" id="{722D5E99-2107-0C5C-BDA3-C9DF621AE1D9}"/>
              </a:ext>
            </a:extLst>
          </p:cNvPr>
          <p:cNvGrpSpPr/>
          <p:nvPr/>
        </p:nvGrpSpPr>
        <p:grpSpPr>
          <a:xfrm>
            <a:off x="8654076" y="3831161"/>
            <a:ext cx="479584" cy="504968"/>
            <a:chOff x="7862157" y="2742742"/>
            <a:chExt cx="359688" cy="378726"/>
          </a:xfrm>
          <a:solidFill>
            <a:schemeClr val="tx1"/>
          </a:solidFill>
        </p:grpSpPr>
        <p:sp>
          <p:nvSpPr>
            <p:cNvPr id="63" name="Google Shape;10191;p74">
              <a:extLst>
                <a:ext uri="{FF2B5EF4-FFF2-40B4-BE49-F238E27FC236}">
                  <a16:creationId xmlns:a16="http://schemas.microsoft.com/office/drawing/2014/main" id="{57A738CC-0AE5-E803-B186-A025FA41DD8F}"/>
                </a:ext>
              </a:extLst>
            </p:cNvPr>
            <p:cNvSpPr/>
            <p:nvPr/>
          </p:nvSpPr>
          <p:spPr>
            <a:xfrm>
              <a:off x="7862157" y="2742742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4" name="Google Shape;10192;p74">
              <a:extLst>
                <a:ext uri="{FF2B5EF4-FFF2-40B4-BE49-F238E27FC236}">
                  <a16:creationId xmlns:a16="http://schemas.microsoft.com/office/drawing/2014/main" id="{6CA2C5C8-1C4F-FAAC-DC8B-5FA069B73097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5" name="Google Shape;10193;p74">
              <a:extLst>
                <a:ext uri="{FF2B5EF4-FFF2-40B4-BE49-F238E27FC236}">
                  <a16:creationId xmlns:a16="http://schemas.microsoft.com/office/drawing/2014/main" id="{174AB19A-EDA7-F8C2-0D63-0EB24777FB43}"/>
                </a:ext>
              </a:extLst>
            </p:cNvPr>
            <p:cNvSpPr/>
            <p:nvPr/>
          </p:nvSpPr>
          <p:spPr>
            <a:xfrm>
              <a:off x="8053093" y="2742742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10194;p74">
              <a:extLst>
                <a:ext uri="{FF2B5EF4-FFF2-40B4-BE49-F238E27FC236}">
                  <a16:creationId xmlns:a16="http://schemas.microsoft.com/office/drawing/2014/main" id="{FDD29104-E06F-4F58-0DB2-1FD76BA9CF2D}"/>
                </a:ext>
              </a:extLst>
            </p:cNvPr>
            <p:cNvSpPr/>
            <p:nvPr/>
          </p:nvSpPr>
          <p:spPr>
            <a:xfrm>
              <a:off x="8005142" y="2845064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7" name="Google Shape;10221;p74">
            <a:extLst>
              <a:ext uri="{FF2B5EF4-FFF2-40B4-BE49-F238E27FC236}">
                <a16:creationId xmlns:a16="http://schemas.microsoft.com/office/drawing/2014/main" id="{728522AD-F781-0F3B-0823-F4C9A32B074E}"/>
              </a:ext>
            </a:extLst>
          </p:cNvPr>
          <p:cNvGrpSpPr/>
          <p:nvPr/>
        </p:nvGrpSpPr>
        <p:grpSpPr>
          <a:xfrm>
            <a:off x="3285161" y="4796770"/>
            <a:ext cx="422623" cy="511209"/>
            <a:chOff x="3835469" y="3466947"/>
            <a:chExt cx="316967" cy="383407"/>
          </a:xfrm>
          <a:solidFill>
            <a:schemeClr val="tx1"/>
          </a:solidFill>
        </p:grpSpPr>
        <p:sp>
          <p:nvSpPr>
            <p:cNvPr id="68" name="Google Shape;10222;p74">
              <a:extLst>
                <a:ext uri="{FF2B5EF4-FFF2-40B4-BE49-F238E27FC236}">
                  <a16:creationId xmlns:a16="http://schemas.microsoft.com/office/drawing/2014/main" id="{936F6FEA-BCF3-F6CF-B382-C79CB88483F3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10223;p74">
              <a:extLst>
                <a:ext uri="{FF2B5EF4-FFF2-40B4-BE49-F238E27FC236}">
                  <a16:creationId xmlns:a16="http://schemas.microsoft.com/office/drawing/2014/main" id="{88DA2AA0-E9D2-FACA-AE7D-465B54034308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10224;p74">
              <a:extLst>
                <a:ext uri="{FF2B5EF4-FFF2-40B4-BE49-F238E27FC236}">
                  <a16:creationId xmlns:a16="http://schemas.microsoft.com/office/drawing/2014/main" id="{D4033E47-D08D-5FD9-817D-1D351A316B7E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1" name="Google Shape;10240;p74">
            <a:extLst>
              <a:ext uri="{FF2B5EF4-FFF2-40B4-BE49-F238E27FC236}">
                <a16:creationId xmlns:a16="http://schemas.microsoft.com/office/drawing/2014/main" id="{21208E7F-3053-F5BD-F122-89BABF2796BC}"/>
              </a:ext>
            </a:extLst>
          </p:cNvPr>
          <p:cNvGrpSpPr/>
          <p:nvPr/>
        </p:nvGrpSpPr>
        <p:grpSpPr>
          <a:xfrm>
            <a:off x="5136735" y="4801659"/>
            <a:ext cx="486692" cy="480487"/>
            <a:chOff x="5224150" y="3470614"/>
            <a:chExt cx="365019" cy="360365"/>
          </a:xfrm>
          <a:solidFill>
            <a:schemeClr val="tx1"/>
          </a:solidFill>
        </p:grpSpPr>
        <p:sp>
          <p:nvSpPr>
            <p:cNvPr id="72" name="Google Shape;10241;p74">
              <a:extLst>
                <a:ext uri="{FF2B5EF4-FFF2-40B4-BE49-F238E27FC236}">
                  <a16:creationId xmlns:a16="http://schemas.microsoft.com/office/drawing/2014/main" id="{4D93CDA7-1E82-2764-EC11-1CFE2DBAFE86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3" name="Google Shape;10242;p74">
              <a:extLst>
                <a:ext uri="{FF2B5EF4-FFF2-40B4-BE49-F238E27FC236}">
                  <a16:creationId xmlns:a16="http://schemas.microsoft.com/office/drawing/2014/main" id="{D7308D78-2CAC-F825-CDC7-70FBB137A5BF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4" name="Google Shape;10303;p74">
            <a:extLst>
              <a:ext uri="{FF2B5EF4-FFF2-40B4-BE49-F238E27FC236}">
                <a16:creationId xmlns:a16="http://schemas.microsoft.com/office/drawing/2014/main" id="{C9CF48B2-0CF5-1D80-7083-A90D611933C0}"/>
              </a:ext>
            </a:extLst>
          </p:cNvPr>
          <p:cNvGrpSpPr/>
          <p:nvPr/>
        </p:nvGrpSpPr>
        <p:grpSpPr>
          <a:xfrm>
            <a:off x="6070654" y="4759804"/>
            <a:ext cx="480316" cy="511857"/>
            <a:chOff x="5924589" y="3439222"/>
            <a:chExt cx="360237" cy="383893"/>
          </a:xfrm>
          <a:solidFill>
            <a:schemeClr val="tx1"/>
          </a:solidFill>
        </p:grpSpPr>
        <p:sp>
          <p:nvSpPr>
            <p:cNvPr id="75" name="Google Shape;10304;p74">
              <a:extLst>
                <a:ext uri="{FF2B5EF4-FFF2-40B4-BE49-F238E27FC236}">
                  <a16:creationId xmlns:a16="http://schemas.microsoft.com/office/drawing/2014/main" id="{CD8DDAC7-E595-2097-A0D4-0E710875A876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10305;p74">
              <a:extLst>
                <a:ext uri="{FF2B5EF4-FFF2-40B4-BE49-F238E27FC236}">
                  <a16:creationId xmlns:a16="http://schemas.microsoft.com/office/drawing/2014/main" id="{7C8BF8A4-1A3A-37C1-0F0F-6E496526D9E2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7" name="Google Shape;10306;p74">
              <a:extLst>
                <a:ext uri="{FF2B5EF4-FFF2-40B4-BE49-F238E27FC236}">
                  <a16:creationId xmlns:a16="http://schemas.microsoft.com/office/drawing/2014/main" id="{041CD924-075E-EDB5-C3BC-8E1B2B4752B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8" name="Google Shape;10307;p74">
              <a:extLst>
                <a:ext uri="{FF2B5EF4-FFF2-40B4-BE49-F238E27FC236}">
                  <a16:creationId xmlns:a16="http://schemas.microsoft.com/office/drawing/2014/main" id="{11DA4367-8132-3B78-539F-C80AD961C7F2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10308;p74">
              <a:extLst>
                <a:ext uri="{FF2B5EF4-FFF2-40B4-BE49-F238E27FC236}">
                  <a16:creationId xmlns:a16="http://schemas.microsoft.com/office/drawing/2014/main" id="{17A6AB96-7294-9021-35C2-E24626F13B61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10309;p74">
              <a:extLst>
                <a:ext uri="{FF2B5EF4-FFF2-40B4-BE49-F238E27FC236}">
                  <a16:creationId xmlns:a16="http://schemas.microsoft.com/office/drawing/2014/main" id="{F8B245A3-8043-473E-43B4-8A9DA99DE6D9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10310;p74">
              <a:extLst>
                <a:ext uri="{FF2B5EF4-FFF2-40B4-BE49-F238E27FC236}">
                  <a16:creationId xmlns:a16="http://schemas.microsoft.com/office/drawing/2014/main" id="{4F083046-3D24-778C-A0BF-BE7D7CAB23F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10311;p74">
              <a:extLst>
                <a:ext uri="{FF2B5EF4-FFF2-40B4-BE49-F238E27FC236}">
                  <a16:creationId xmlns:a16="http://schemas.microsoft.com/office/drawing/2014/main" id="{B39F78A2-850D-55EE-0910-6CF37D07DA4E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10312;p74">
              <a:extLst>
                <a:ext uri="{FF2B5EF4-FFF2-40B4-BE49-F238E27FC236}">
                  <a16:creationId xmlns:a16="http://schemas.microsoft.com/office/drawing/2014/main" id="{9B4DF3FF-A246-4CE2-792C-6CA01C9CBE1B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10313;p74">
              <a:extLst>
                <a:ext uri="{FF2B5EF4-FFF2-40B4-BE49-F238E27FC236}">
                  <a16:creationId xmlns:a16="http://schemas.microsoft.com/office/drawing/2014/main" id="{6A6A5D36-FF83-5F95-DB45-29C04B51A8B6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5" name="Google Shape;10314;p74">
              <a:extLst>
                <a:ext uri="{FF2B5EF4-FFF2-40B4-BE49-F238E27FC236}">
                  <a16:creationId xmlns:a16="http://schemas.microsoft.com/office/drawing/2014/main" id="{B4DC8560-2856-40AA-4468-B8F8FD494273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6" name="Google Shape;10315;p74">
              <a:extLst>
                <a:ext uri="{FF2B5EF4-FFF2-40B4-BE49-F238E27FC236}">
                  <a16:creationId xmlns:a16="http://schemas.microsoft.com/office/drawing/2014/main" id="{996DDD77-E7B6-548F-9CD6-4BB57DF5F5E8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7" name="Google Shape;10341;p74">
            <a:extLst>
              <a:ext uri="{FF2B5EF4-FFF2-40B4-BE49-F238E27FC236}">
                <a16:creationId xmlns:a16="http://schemas.microsoft.com/office/drawing/2014/main" id="{FDF5B913-9655-0FB7-AD30-8F790A6C7193}"/>
              </a:ext>
            </a:extLst>
          </p:cNvPr>
          <p:cNvGrpSpPr/>
          <p:nvPr/>
        </p:nvGrpSpPr>
        <p:grpSpPr>
          <a:xfrm>
            <a:off x="9541471" y="3839539"/>
            <a:ext cx="346008" cy="483461"/>
            <a:chOff x="8527703" y="2749024"/>
            <a:chExt cx="259506" cy="362596"/>
          </a:xfrm>
          <a:solidFill>
            <a:schemeClr val="tx1"/>
          </a:solidFill>
        </p:grpSpPr>
        <p:sp>
          <p:nvSpPr>
            <p:cNvPr id="88" name="Google Shape;10342;p74">
              <a:extLst>
                <a:ext uri="{FF2B5EF4-FFF2-40B4-BE49-F238E27FC236}">
                  <a16:creationId xmlns:a16="http://schemas.microsoft.com/office/drawing/2014/main" id="{4176CEB9-8D20-133A-4FBE-170F8ECF9A0B}"/>
                </a:ext>
              </a:extLst>
            </p:cNvPr>
            <p:cNvSpPr/>
            <p:nvPr/>
          </p:nvSpPr>
          <p:spPr>
            <a:xfrm>
              <a:off x="8527703" y="2749024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10343;p74">
              <a:extLst>
                <a:ext uri="{FF2B5EF4-FFF2-40B4-BE49-F238E27FC236}">
                  <a16:creationId xmlns:a16="http://schemas.microsoft.com/office/drawing/2014/main" id="{312CCCB8-F09E-CB3D-EF22-768A2ABB714B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10344;p74">
              <a:extLst>
                <a:ext uri="{FF2B5EF4-FFF2-40B4-BE49-F238E27FC236}">
                  <a16:creationId xmlns:a16="http://schemas.microsoft.com/office/drawing/2014/main" id="{63628E27-0457-EA5C-2BA4-E14A4D97FCF5}"/>
                </a:ext>
              </a:extLst>
            </p:cNvPr>
            <p:cNvSpPr/>
            <p:nvPr/>
          </p:nvSpPr>
          <p:spPr>
            <a:xfrm>
              <a:off x="8588492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10345;p74">
              <a:extLst>
                <a:ext uri="{FF2B5EF4-FFF2-40B4-BE49-F238E27FC236}">
                  <a16:creationId xmlns:a16="http://schemas.microsoft.com/office/drawing/2014/main" id="{DD9AB43D-12B2-FAA0-FFEA-13DFA76A961D}"/>
                </a:ext>
              </a:extLst>
            </p:cNvPr>
            <p:cNvSpPr/>
            <p:nvPr/>
          </p:nvSpPr>
          <p:spPr>
            <a:xfrm>
              <a:off x="8608445" y="2877616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10346;p74">
              <a:extLst>
                <a:ext uri="{FF2B5EF4-FFF2-40B4-BE49-F238E27FC236}">
                  <a16:creationId xmlns:a16="http://schemas.microsoft.com/office/drawing/2014/main" id="{53820489-CEEF-C62B-3A15-F272ABC086EA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10359;p74">
            <a:extLst>
              <a:ext uri="{FF2B5EF4-FFF2-40B4-BE49-F238E27FC236}">
                <a16:creationId xmlns:a16="http://schemas.microsoft.com/office/drawing/2014/main" id="{F8BA78A6-583D-CB5D-8D43-6C24A8B9EB43}"/>
              </a:ext>
            </a:extLst>
          </p:cNvPr>
          <p:cNvGrpSpPr/>
          <p:nvPr/>
        </p:nvGrpSpPr>
        <p:grpSpPr>
          <a:xfrm>
            <a:off x="6950867" y="4815933"/>
            <a:ext cx="481572" cy="451811"/>
            <a:chOff x="6584749" y="3481321"/>
            <a:chExt cx="361179" cy="338858"/>
          </a:xfrm>
          <a:solidFill>
            <a:schemeClr val="tx1"/>
          </a:solidFill>
        </p:grpSpPr>
        <p:sp>
          <p:nvSpPr>
            <p:cNvPr id="94" name="Google Shape;10360;p74">
              <a:extLst>
                <a:ext uri="{FF2B5EF4-FFF2-40B4-BE49-F238E27FC236}">
                  <a16:creationId xmlns:a16="http://schemas.microsoft.com/office/drawing/2014/main" id="{7A4ECD5A-BA09-5ED3-1629-1A70C195B856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10361;p74">
              <a:extLst>
                <a:ext uri="{FF2B5EF4-FFF2-40B4-BE49-F238E27FC236}">
                  <a16:creationId xmlns:a16="http://schemas.microsoft.com/office/drawing/2014/main" id="{50A6C390-C7C3-A2B8-AAEB-EAE5E9789B18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10362;p74">
              <a:extLst>
                <a:ext uri="{FF2B5EF4-FFF2-40B4-BE49-F238E27FC236}">
                  <a16:creationId xmlns:a16="http://schemas.microsoft.com/office/drawing/2014/main" id="{360CB8F5-01A6-B1BB-5B33-46D211AFC7EA}"/>
                </a:ext>
              </a:extLst>
            </p:cNvPr>
            <p:cNvSpPr/>
            <p:nvPr/>
          </p:nvSpPr>
          <p:spPr>
            <a:xfrm>
              <a:off x="660686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10363;p74">
              <a:extLst>
                <a:ext uri="{FF2B5EF4-FFF2-40B4-BE49-F238E27FC236}">
                  <a16:creationId xmlns:a16="http://schemas.microsoft.com/office/drawing/2014/main" id="{7F79C4CE-5664-5821-09B2-E5E29F3C9371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8" name="Google Shape;10364;p74">
              <a:extLst>
                <a:ext uri="{FF2B5EF4-FFF2-40B4-BE49-F238E27FC236}">
                  <a16:creationId xmlns:a16="http://schemas.microsoft.com/office/drawing/2014/main" id="{5D5775BE-4E52-D3CF-AC0E-0C001D7EDBD7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9" name="Google Shape;10365;p74">
              <a:extLst>
                <a:ext uri="{FF2B5EF4-FFF2-40B4-BE49-F238E27FC236}">
                  <a16:creationId xmlns:a16="http://schemas.microsoft.com/office/drawing/2014/main" id="{0150CB04-90F7-461D-002D-802AE15CAFC2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10366;p74">
              <a:extLst>
                <a:ext uri="{FF2B5EF4-FFF2-40B4-BE49-F238E27FC236}">
                  <a16:creationId xmlns:a16="http://schemas.microsoft.com/office/drawing/2014/main" id="{3DEF76B4-640F-F16D-C320-D3062775222C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1" name="Google Shape;10399;p74">
            <a:extLst>
              <a:ext uri="{FF2B5EF4-FFF2-40B4-BE49-F238E27FC236}">
                <a16:creationId xmlns:a16="http://schemas.microsoft.com/office/drawing/2014/main" id="{154246D4-B605-EECD-33A5-0ED71B723E30}"/>
              </a:ext>
            </a:extLst>
          </p:cNvPr>
          <p:cNvGrpSpPr/>
          <p:nvPr/>
        </p:nvGrpSpPr>
        <p:grpSpPr>
          <a:xfrm>
            <a:off x="2347593" y="4721520"/>
            <a:ext cx="480280" cy="509125"/>
            <a:chOff x="3132295" y="3410510"/>
            <a:chExt cx="360210" cy="381844"/>
          </a:xfrm>
          <a:solidFill>
            <a:schemeClr val="tx1"/>
          </a:solidFill>
        </p:grpSpPr>
        <p:sp>
          <p:nvSpPr>
            <p:cNvPr id="102" name="Google Shape;10400;p74">
              <a:extLst>
                <a:ext uri="{FF2B5EF4-FFF2-40B4-BE49-F238E27FC236}">
                  <a16:creationId xmlns:a16="http://schemas.microsoft.com/office/drawing/2014/main" id="{03DD0D5B-1B62-C274-A196-097D9BAB7C2A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3" name="Google Shape;10401;p74">
              <a:extLst>
                <a:ext uri="{FF2B5EF4-FFF2-40B4-BE49-F238E27FC236}">
                  <a16:creationId xmlns:a16="http://schemas.microsoft.com/office/drawing/2014/main" id="{D74E6DF4-52C3-2887-7333-A2D4E6B64D33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10402;p74">
              <a:extLst>
                <a:ext uri="{FF2B5EF4-FFF2-40B4-BE49-F238E27FC236}">
                  <a16:creationId xmlns:a16="http://schemas.microsoft.com/office/drawing/2014/main" id="{BD64F664-A50F-18E7-0692-C093FB09AC29}"/>
                </a:ext>
              </a:extLst>
            </p:cNvPr>
            <p:cNvSpPr/>
            <p:nvPr/>
          </p:nvSpPr>
          <p:spPr>
            <a:xfrm>
              <a:off x="334842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10403;p74">
              <a:extLst>
                <a:ext uri="{FF2B5EF4-FFF2-40B4-BE49-F238E27FC236}">
                  <a16:creationId xmlns:a16="http://schemas.microsoft.com/office/drawing/2014/main" id="{DEBDE7DA-70A4-A8ED-3498-39CF019A001A}"/>
                </a:ext>
              </a:extLst>
            </p:cNvPr>
            <p:cNvSpPr/>
            <p:nvPr/>
          </p:nvSpPr>
          <p:spPr>
            <a:xfrm>
              <a:off x="329558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6" name="Google Shape;10404;p74">
              <a:extLst>
                <a:ext uri="{FF2B5EF4-FFF2-40B4-BE49-F238E27FC236}">
                  <a16:creationId xmlns:a16="http://schemas.microsoft.com/office/drawing/2014/main" id="{0260EDE9-C858-8346-8FB7-64ACD88398D6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7" name="Google Shape;10405;p74">
              <a:extLst>
                <a:ext uri="{FF2B5EF4-FFF2-40B4-BE49-F238E27FC236}">
                  <a16:creationId xmlns:a16="http://schemas.microsoft.com/office/drawing/2014/main" id="{EDDC0B43-C2D1-46C3-0933-F8A2604CE608}"/>
                </a:ext>
              </a:extLst>
            </p:cNvPr>
            <p:cNvSpPr/>
            <p:nvPr/>
          </p:nvSpPr>
          <p:spPr>
            <a:xfrm>
              <a:off x="3141905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10406;p74">
              <a:extLst>
                <a:ext uri="{FF2B5EF4-FFF2-40B4-BE49-F238E27FC236}">
                  <a16:creationId xmlns:a16="http://schemas.microsoft.com/office/drawing/2014/main" id="{F1815EE8-D635-7076-774C-785185E409F4}"/>
                </a:ext>
              </a:extLst>
            </p:cNvPr>
            <p:cNvSpPr/>
            <p:nvPr/>
          </p:nvSpPr>
          <p:spPr>
            <a:xfrm>
              <a:off x="329558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9" name="Google Shape;10407;p74">
              <a:extLst>
                <a:ext uri="{FF2B5EF4-FFF2-40B4-BE49-F238E27FC236}">
                  <a16:creationId xmlns:a16="http://schemas.microsoft.com/office/drawing/2014/main" id="{CDE2743F-F8C8-DAF8-5E54-0AC2134F8AE3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0" name="Google Shape;10421;p74">
            <a:extLst>
              <a:ext uri="{FF2B5EF4-FFF2-40B4-BE49-F238E27FC236}">
                <a16:creationId xmlns:a16="http://schemas.microsoft.com/office/drawing/2014/main" id="{E8656918-96A9-60D5-21EA-AD1474F2E994}"/>
              </a:ext>
            </a:extLst>
          </p:cNvPr>
          <p:cNvGrpSpPr/>
          <p:nvPr/>
        </p:nvGrpSpPr>
        <p:grpSpPr>
          <a:xfrm>
            <a:off x="7686570" y="4733224"/>
            <a:ext cx="482852" cy="515976"/>
            <a:chOff x="7136526" y="3419289"/>
            <a:chExt cx="362139" cy="386982"/>
          </a:xfrm>
          <a:solidFill>
            <a:schemeClr val="tx1"/>
          </a:solidFill>
        </p:grpSpPr>
        <p:sp>
          <p:nvSpPr>
            <p:cNvPr id="111" name="Google Shape;10422;p74">
              <a:extLst>
                <a:ext uri="{FF2B5EF4-FFF2-40B4-BE49-F238E27FC236}">
                  <a16:creationId xmlns:a16="http://schemas.microsoft.com/office/drawing/2014/main" id="{0A8B35B2-A9FC-DD54-D39B-DB33C780EB6F}"/>
                </a:ext>
              </a:extLst>
            </p:cNvPr>
            <p:cNvSpPr/>
            <p:nvPr/>
          </p:nvSpPr>
          <p:spPr>
            <a:xfrm>
              <a:off x="7136526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10423;p74">
              <a:extLst>
                <a:ext uri="{FF2B5EF4-FFF2-40B4-BE49-F238E27FC236}">
                  <a16:creationId xmlns:a16="http://schemas.microsoft.com/office/drawing/2014/main" id="{F8B89D91-727E-D453-680D-DE216BEB7B13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10424;p74">
              <a:extLst>
                <a:ext uri="{FF2B5EF4-FFF2-40B4-BE49-F238E27FC236}">
                  <a16:creationId xmlns:a16="http://schemas.microsoft.com/office/drawing/2014/main" id="{DDA6FB1A-C63E-F213-A159-CA2800D7EFAD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10425;p74">
              <a:extLst>
                <a:ext uri="{FF2B5EF4-FFF2-40B4-BE49-F238E27FC236}">
                  <a16:creationId xmlns:a16="http://schemas.microsoft.com/office/drawing/2014/main" id="{BFB8CB74-0BA0-1B0C-B623-A16EEB151789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10426;p74">
              <a:extLst>
                <a:ext uri="{FF2B5EF4-FFF2-40B4-BE49-F238E27FC236}">
                  <a16:creationId xmlns:a16="http://schemas.microsoft.com/office/drawing/2014/main" id="{0093EC6F-0712-2052-3D63-47B6012AE522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10427;p74">
              <a:extLst>
                <a:ext uri="{FF2B5EF4-FFF2-40B4-BE49-F238E27FC236}">
                  <a16:creationId xmlns:a16="http://schemas.microsoft.com/office/drawing/2014/main" id="{D9955370-4FC2-EF39-4B72-D3679148912B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10428;p74">
              <a:extLst>
                <a:ext uri="{FF2B5EF4-FFF2-40B4-BE49-F238E27FC236}">
                  <a16:creationId xmlns:a16="http://schemas.microsoft.com/office/drawing/2014/main" id="{164F7C37-77AD-9C05-6FFF-A47AD5371CB2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10429;p74">
              <a:extLst>
                <a:ext uri="{FF2B5EF4-FFF2-40B4-BE49-F238E27FC236}">
                  <a16:creationId xmlns:a16="http://schemas.microsoft.com/office/drawing/2014/main" id="{17CDE239-1DC4-11E1-0CBF-C6BB3410EDC1}"/>
                </a:ext>
              </a:extLst>
            </p:cNvPr>
            <p:cNvSpPr/>
            <p:nvPr/>
          </p:nvSpPr>
          <p:spPr>
            <a:xfrm>
              <a:off x="7200881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10435;p74">
            <a:extLst>
              <a:ext uri="{FF2B5EF4-FFF2-40B4-BE49-F238E27FC236}">
                <a16:creationId xmlns:a16="http://schemas.microsoft.com/office/drawing/2014/main" id="{B48DE82D-60B1-677C-5980-07FA7CF06934}"/>
              </a:ext>
            </a:extLst>
          </p:cNvPr>
          <p:cNvGrpSpPr/>
          <p:nvPr/>
        </p:nvGrpSpPr>
        <p:grpSpPr>
          <a:xfrm>
            <a:off x="7658185" y="5460478"/>
            <a:ext cx="709635" cy="701247"/>
            <a:chOff x="7115239" y="3964728"/>
            <a:chExt cx="532226" cy="525935"/>
          </a:xfrm>
          <a:solidFill>
            <a:schemeClr val="tx1"/>
          </a:solidFill>
        </p:grpSpPr>
        <p:sp>
          <p:nvSpPr>
            <p:cNvPr id="120" name="Google Shape;10436;p74">
              <a:extLst>
                <a:ext uri="{FF2B5EF4-FFF2-40B4-BE49-F238E27FC236}">
                  <a16:creationId xmlns:a16="http://schemas.microsoft.com/office/drawing/2014/main" id="{763D3148-2181-F381-C125-5938A2C2AC9E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4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10437;p74">
              <a:extLst>
                <a:ext uri="{FF2B5EF4-FFF2-40B4-BE49-F238E27FC236}">
                  <a16:creationId xmlns:a16="http://schemas.microsoft.com/office/drawing/2014/main" id="{6F6EE766-AF83-2405-2F05-23EC60B96418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2" name="Google Shape;10438;p74">
              <a:extLst>
                <a:ext uri="{FF2B5EF4-FFF2-40B4-BE49-F238E27FC236}">
                  <a16:creationId xmlns:a16="http://schemas.microsoft.com/office/drawing/2014/main" id="{7558835E-68F3-0CB3-8825-9E65BC546BC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3" name="Google Shape;10439;p74">
              <a:extLst>
                <a:ext uri="{FF2B5EF4-FFF2-40B4-BE49-F238E27FC236}">
                  <a16:creationId xmlns:a16="http://schemas.microsoft.com/office/drawing/2014/main" id="{DA085E7D-65C5-9681-BCA2-6CFDD77DBFC4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10440;p74">
              <a:extLst>
                <a:ext uri="{FF2B5EF4-FFF2-40B4-BE49-F238E27FC236}">
                  <a16:creationId xmlns:a16="http://schemas.microsoft.com/office/drawing/2014/main" id="{CDDFF099-3CAD-2FAF-C903-D02FA3E029A6}"/>
                </a:ext>
              </a:extLst>
            </p:cNvPr>
            <p:cNvSpPr/>
            <p:nvPr/>
          </p:nvSpPr>
          <p:spPr>
            <a:xfrm>
              <a:off x="711523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5" name="Google Shape;10441;p74">
              <a:extLst>
                <a:ext uri="{FF2B5EF4-FFF2-40B4-BE49-F238E27FC236}">
                  <a16:creationId xmlns:a16="http://schemas.microsoft.com/office/drawing/2014/main" id="{2AE28F31-91BA-B4CF-32E4-8CC136BBCCD2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6" name="Google Shape;10442;p74">
              <a:extLst>
                <a:ext uri="{FF2B5EF4-FFF2-40B4-BE49-F238E27FC236}">
                  <a16:creationId xmlns:a16="http://schemas.microsoft.com/office/drawing/2014/main" id="{B15E40FD-8720-4EAF-5BEC-E14C97A86F11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7" name="Google Shape;10443;p74">
            <a:extLst>
              <a:ext uri="{FF2B5EF4-FFF2-40B4-BE49-F238E27FC236}">
                <a16:creationId xmlns:a16="http://schemas.microsoft.com/office/drawing/2014/main" id="{9BC9CA41-4806-DF66-B8E6-48C71D6F9D99}"/>
              </a:ext>
            </a:extLst>
          </p:cNvPr>
          <p:cNvGrpSpPr/>
          <p:nvPr/>
        </p:nvGrpSpPr>
        <p:grpSpPr>
          <a:xfrm>
            <a:off x="9485597" y="4623741"/>
            <a:ext cx="551127" cy="587399"/>
            <a:chOff x="8485796" y="3337175"/>
            <a:chExt cx="413345" cy="440549"/>
          </a:xfrm>
          <a:solidFill>
            <a:schemeClr val="tx1"/>
          </a:solidFill>
        </p:grpSpPr>
        <p:sp>
          <p:nvSpPr>
            <p:cNvPr id="128" name="Google Shape;10444;p74">
              <a:extLst>
                <a:ext uri="{FF2B5EF4-FFF2-40B4-BE49-F238E27FC236}">
                  <a16:creationId xmlns:a16="http://schemas.microsoft.com/office/drawing/2014/main" id="{363CBF1F-0A1C-8E9E-ECD4-58CDC1B83B69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9" name="Google Shape;10445;p74">
              <a:extLst>
                <a:ext uri="{FF2B5EF4-FFF2-40B4-BE49-F238E27FC236}">
                  <a16:creationId xmlns:a16="http://schemas.microsoft.com/office/drawing/2014/main" id="{F45F8AB4-FFB1-E85B-297F-ECDB18A024D1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0" name="Google Shape;10446;p74">
              <a:extLst>
                <a:ext uri="{FF2B5EF4-FFF2-40B4-BE49-F238E27FC236}">
                  <a16:creationId xmlns:a16="http://schemas.microsoft.com/office/drawing/2014/main" id="{1F074EE7-CD22-2437-235B-DBFC05A14A30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1" name="Google Shape;10447;p74">
              <a:extLst>
                <a:ext uri="{FF2B5EF4-FFF2-40B4-BE49-F238E27FC236}">
                  <a16:creationId xmlns:a16="http://schemas.microsoft.com/office/drawing/2014/main" id="{17515B99-0098-7C19-3C9A-3B8DE0117BF8}"/>
                </a:ext>
              </a:extLst>
            </p:cNvPr>
            <p:cNvSpPr/>
            <p:nvPr/>
          </p:nvSpPr>
          <p:spPr>
            <a:xfrm>
              <a:off x="8739734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1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10448;p74">
              <a:extLst>
                <a:ext uri="{FF2B5EF4-FFF2-40B4-BE49-F238E27FC236}">
                  <a16:creationId xmlns:a16="http://schemas.microsoft.com/office/drawing/2014/main" id="{1ACEB95D-5E69-5DF4-1564-CDD68AF75668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3" name="Google Shape;10449;p74">
              <a:extLst>
                <a:ext uri="{FF2B5EF4-FFF2-40B4-BE49-F238E27FC236}">
                  <a16:creationId xmlns:a16="http://schemas.microsoft.com/office/drawing/2014/main" id="{13DD38E3-7EF6-C869-806A-1C05251474E3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4" name="Google Shape;10468;p74">
            <a:extLst>
              <a:ext uri="{FF2B5EF4-FFF2-40B4-BE49-F238E27FC236}">
                <a16:creationId xmlns:a16="http://schemas.microsoft.com/office/drawing/2014/main" id="{4535471B-56DF-41DD-FD16-15F6243B5F02}"/>
              </a:ext>
            </a:extLst>
          </p:cNvPr>
          <p:cNvGrpSpPr/>
          <p:nvPr/>
        </p:nvGrpSpPr>
        <p:grpSpPr>
          <a:xfrm>
            <a:off x="4195888" y="4848001"/>
            <a:ext cx="482864" cy="513247"/>
            <a:chOff x="4518516" y="3505370"/>
            <a:chExt cx="362148" cy="384935"/>
          </a:xfrm>
          <a:solidFill>
            <a:schemeClr val="tx1"/>
          </a:solidFill>
        </p:grpSpPr>
        <p:sp>
          <p:nvSpPr>
            <p:cNvPr id="135" name="Google Shape;10469;p74">
              <a:extLst>
                <a:ext uri="{FF2B5EF4-FFF2-40B4-BE49-F238E27FC236}">
                  <a16:creationId xmlns:a16="http://schemas.microsoft.com/office/drawing/2014/main" id="{4FFF5290-8585-771D-A6FE-B84ABDB22028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6" name="Google Shape;10470;p74">
              <a:extLst>
                <a:ext uri="{FF2B5EF4-FFF2-40B4-BE49-F238E27FC236}">
                  <a16:creationId xmlns:a16="http://schemas.microsoft.com/office/drawing/2014/main" id="{1A641D77-F1A1-BBD4-78FB-E5ACB42DA77B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7" name="Google Shape;10471;p74">
              <a:extLst>
                <a:ext uri="{FF2B5EF4-FFF2-40B4-BE49-F238E27FC236}">
                  <a16:creationId xmlns:a16="http://schemas.microsoft.com/office/drawing/2014/main" id="{B32B120D-C2EA-6D06-C2D3-1381B6B0C34E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8" name="Google Shape;10483;p74">
            <a:extLst>
              <a:ext uri="{FF2B5EF4-FFF2-40B4-BE49-F238E27FC236}">
                <a16:creationId xmlns:a16="http://schemas.microsoft.com/office/drawing/2014/main" id="{BF949FEA-91C1-D8AA-57A1-6CC3EBB2D139}"/>
              </a:ext>
            </a:extLst>
          </p:cNvPr>
          <p:cNvGrpSpPr/>
          <p:nvPr/>
        </p:nvGrpSpPr>
        <p:grpSpPr>
          <a:xfrm>
            <a:off x="8653212" y="4714545"/>
            <a:ext cx="453395" cy="480499"/>
            <a:chOff x="7861508" y="3405280"/>
            <a:chExt cx="340046" cy="360374"/>
          </a:xfrm>
          <a:solidFill>
            <a:schemeClr val="tx1"/>
          </a:solidFill>
        </p:grpSpPr>
        <p:sp>
          <p:nvSpPr>
            <p:cNvPr id="139" name="Google Shape;10484;p74">
              <a:extLst>
                <a:ext uri="{FF2B5EF4-FFF2-40B4-BE49-F238E27FC236}">
                  <a16:creationId xmlns:a16="http://schemas.microsoft.com/office/drawing/2014/main" id="{A54CA10C-0CBC-3DBB-74F4-235018CF8665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0" name="Google Shape;10485;p74">
              <a:extLst>
                <a:ext uri="{FF2B5EF4-FFF2-40B4-BE49-F238E27FC236}">
                  <a16:creationId xmlns:a16="http://schemas.microsoft.com/office/drawing/2014/main" id="{32BECAAD-073E-B19E-72C0-93CA2079CAAE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10486;p74">
              <a:extLst>
                <a:ext uri="{FF2B5EF4-FFF2-40B4-BE49-F238E27FC236}">
                  <a16:creationId xmlns:a16="http://schemas.microsoft.com/office/drawing/2014/main" id="{073CAB64-A26B-3024-689D-5315C3B91F9D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2" name="Google Shape;10487;p74">
              <a:extLst>
                <a:ext uri="{FF2B5EF4-FFF2-40B4-BE49-F238E27FC236}">
                  <a16:creationId xmlns:a16="http://schemas.microsoft.com/office/drawing/2014/main" id="{DCEC581C-DB63-5E11-D5C0-AB6458A7813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3" name="Google Shape;10488;p74">
              <a:extLst>
                <a:ext uri="{FF2B5EF4-FFF2-40B4-BE49-F238E27FC236}">
                  <a16:creationId xmlns:a16="http://schemas.microsoft.com/office/drawing/2014/main" id="{D3EAB5A0-822E-C73A-B946-257B9487428A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4" name="Google Shape;10497;p74">
            <a:extLst>
              <a:ext uri="{FF2B5EF4-FFF2-40B4-BE49-F238E27FC236}">
                <a16:creationId xmlns:a16="http://schemas.microsoft.com/office/drawing/2014/main" id="{F52ADBB8-D28E-A6AC-88F6-B9DB9CB72F6B}"/>
              </a:ext>
            </a:extLst>
          </p:cNvPr>
          <p:cNvGrpSpPr/>
          <p:nvPr/>
        </p:nvGrpSpPr>
        <p:grpSpPr>
          <a:xfrm>
            <a:off x="8545313" y="2780272"/>
            <a:ext cx="630399" cy="670072"/>
            <a:chOff x="7780583" y="1954575"/>
            <a:chExt cx="472799" cy="502554"/>
          </a:xfrm>
          <a:solidFill>
            <a:schemeClr val="tx1"/>
          </a:solidFill>
        </p:grpSpPr>
        <p:sp>
          <p:nvSpPr>
            <p:cNvPr id="145" name="Google Shape;10498;p74">
              <a:extLst>
                <a:ext uri="{FF2B5EF4-FFF2-40B4-BE49-F238E27FC236}">
                  <a16:creationId xmlns:a16="http://schemas.microsoft.com/office/drawing/2014/main" id="{E07A5D15-6D7D-4806-3EE4-E9C187EBB32A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6" name="Google Shape;10499;p74">
              <a:extLst>
                <a:ext uri="{FF2B5EF4-FFF2-40B4-BE49-F238E27FC236}">
                  <a16:creationId xmlns:a16="http://schemas.microsoft.com/office/drawing/2014/main" id="{5E02CAA3-1B00-C806-140E-23A47146FF39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7" name="Google Shape;10500;p74">
              <a:extLst>
                <a:ext uri="{FF2B5EF4-FFF2-40B4-BE49-F238E27FC236}">
                  <a16:creationId xmlns:a16="http://schemas.microsoft.com/office/drawing/2014/main" id="{AD1722B8-1C43-E283-3879-ABB17079C07A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10501;p74">
              <a:extLst>
                <a:ext uri="{FF2B5EF4-FFF2-40B4-BE49-F238E27FC236}">
                  <a16:creationId xmlns:a16="http://schemas.microsoft.com/office/drawing/2014/main" id="{FE8E4CF8-0731-F02B-5530-A84A398EEEBE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10502;p74">
              <a:extLst>
                <a:ext uri="{FF2B5EF4-FFF2-40B4-BE49-F238E27FC236}">
                  <a16:creationId xmlns:a16="http://schemas.microsoft.com/office/drawing/2014/main" id="{CFDB21B6-42E0-E5C1-DC91-B6365D31C762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0" name="Google Shape;10503;p74">
              <a:extLst>
                <a:ext uri="{FF2B5EF4-FFF2-40B4-BE49-F238E27FC236}">
                  <a16:creationId xmlns:a16="http://schemas.microsoft.com/office/drawing/2014/main" id="{E1C28A8E-7C79-33D8-985A-ADD0814056FE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1" name="Google Shape;10234;p74">
            <a:extLst>
              <a:ext uri="{FF2B5EF4-FFF2-40B4-BE49-F238E27FC236}">
                <a16:creationId xmlns:a16="http://schemas.microsoft.com/office/drawing/2014/main" id="{6B5C8FF5-7B72-2F26-23AA-902548515FFA}"/>
              </a:ext>
            </a:extLst>
          </p:cNvPr>
          <p:cNvGrpSpPr/>
          <p:nvPr/>
        </p:nvGrpSpPr>
        <p:grpSpPr>
          <a:xfrm>
            <a:off x="3220456" y="2828492"/>
            <a:ext cx="627059" cy="670072"/>
            <a:chOff x="3786941" y="1990740"/>
            <a:chExt cx="470294" cy="502554"/>
          </a:xfrm>
          <a:solidFill>
            <a:schemeClr val="tx1"/>
          </a:solidFill>
        </p:grpSpPr>
        <p:sp>
          <p:nvSpPr>
            <p:cNvPr id="152" name="Google Shape;10235;p74">
              <a:extLst>
                <a:ext uri="{FF2B5EF4-FFF2-40B4-BE49-F238E27FC236}">
                  <a16:creationId xmlns:a16="http://schemas.microsoft.com/office/drawing/2014/main" id="{9C768376-3B6E-3B45-E401-F5815F385C33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10236;p74">
              <a:extLst>
                <a:ext uri="{FF2B5EF4-FFF2-40B4-BE49-F238E27FC236}">
                  <a16:creationId xmlns:a16="http://schemas.microsoft.com/office/drawing/2014/main" id="{946569FA-07C8-2C57-2B05-95383D72510E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10237;p74">
              <a:extLst>
                <a:ext uri="{FF2B5EF4-FFF2-40B4-BE49-F238E27FC236}">
                  <a16:creationId xmlns:a16="http://schemas.microsoft.com/office/drawing/2014/main" id="{262E49B8-9316-370D-0F43-44F61041EBD2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10238;p74">
              <a:extLst>
                <a:ext uri="{FF2B5EF4-FFF2-40B4-BE49-F238E27FC236}">
                  <a16:creationId xmlns:a16="http://schemas.microsoft.com/office/drawing/2014/main" id="{CD821048-3C5C-1B66-B664-7B251583931B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6" name="Google Shape;10239;p74">
              <a:extLst>
                <a:ext uri="{FF2B5EF4-FFF2-40B4-BE49-F238E27FC236}">
                  <a16:creationId xmlns:a16="http://schemas.microsoft.com/office/drawing/2014/main" id="{9ABF6007-B9F8-7D6C-AA14-CB50EAB58C8A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7" name="Google Shape;10251;p74">
            <a:extLst>
              <a:ext uri="{FF2B5EF4-FFF2-40B4-BE49-F238E27FC236}">
                <a16:creationId xmlns:a16="http://schemas.microsoft.com/office/drawing/2014/main" id="{F911CB69-AA9D-63AA-F1E3-11CFFC029DD8}"/>
              </a:ext>
            </a:extLst>
          </p:cNvPr>
          <p:cNvGrpSpPr/>
          <p:nvPr/>
        </p:nvGrpSpPr>
        <p:grpSpPr>
          <a:xfrm>
            <a:off x="7671717" y="2834051"/>
            <a:ext cx="406347" cy="670060"/>
            <a:chOff x="7125388" y="1994909"/>
            <a:chExt cx="304760" cy="502545"/>
          </a:xfrm>
          <a:solidFill>
            <a:schemeClr val="tx1"/>
          </a:solidFill>
        </p:grpSpPr>
        <p:sp>
          <p:nvSpPr>
            <p:cNvPr id="158" name="Google Shape;10252;p74">
              <a:extLst>
                <a:ext uri="{FF2B5EF4-FFF2-40B4-BE49-F238E27FC236}">
                  <a16:creationId xmlns:a16="http://schemas.microsoft.com/office/drawing/2014/main" id="{3DDDF038-2B3B-F43D-5D19-AC43ADAF7BA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10253;p74">
              <a:extLst>
                <a:ext uri="{FF2B5EF4-FFF2-40B4-BE49-F238E27FC236}">
                  <a16:creationId xmlns:a16="http://schemas.microsoft.com/office/drawing/2014/main" id="{86B58B38-F591-B934-AD92-8EEF585DFE56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10254;p74">
              <a:extLst>
                <a:ext uri="{FF2B5EF4-FFF2-40B4-BE49-F238E27FC236}">
                  <a16:creationId xmlns:a16="http://schemas.microsoft.com/office/drawing/2014/main" id="{FC1C955B-7B10-B54C-9FCE-F4EE01C7D6C7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10255;p74">
              <a:extLst>
                <a:ext uri="{FF2B5EF4-FFF2-40B4-BE49-F238E27FC236}">
                  <a16:creationId xmlns:a16="http://schemas.microsoft.com/office/drawing/2014/main" id="{9D8F48BB-87BA-8372-2C9A-1459B32E70B5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10256;p74">
              <a:extLst>
                <a:ext uri="{FF2B5EF4-FFF2-40B4-BE49-F238E27FC236}">
                  <a16:creationId xmlns:a16="http://schemas.microsoft.com/office/drawing/2014/main" id="{48860A2B-776E-6530-60ED-03EC93C22FD7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3" name="Google Shape;10257;p74">
              <a:extLst>
                <a:ext uri="{FF2B5EF4-FFF2-40B4-BE49-F238E27FC236}">
                  <a16:creationId xmlns:a16="http://schemas.microsoft.com/office/drawing/2014/main" id="{19023008-8D78-5DEF-0238-ADF1808BEC73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4" name="Google Shape;10258;p74">
              <a:extLst>
                <a:ext uri="{FF2B5EF4-FFF2-40B4-BE49-F238E27FC236}">
                  <a16:creationId xmlns:a16="http://schemas.microsoft.com/office/drawing/2014/main" id="{E4F1CBD3-A017-584A-1D89-C39C7361BD21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65" name="Google Shape;10297;p74">
            <a:extLst>
              <a:ext uri="{FF2B5EF4-FFF2-40B4-BE49-F238E27FC236}">
                <a16:creationId xmlns:a16="http://schemas.microsoft.com/office/drawing/2014/main" id="{4CA99D1B-D798-7BAF-2B68-9F3F49383E1D}"/>
              </a:ext>
            </a:extLst>
          </p:cNvPr>
          <p:cNvGrpSpPr/>
          <p:nvPr/>
        </p:nvGrpSpPr>
        <p:grpSpPr>
          <a:xfrm>
            <a:off x="4189405" y="2816264"/>
            <a:ext cx="627009" cy="666499"/>
            <a:chOff x="4513652" y="1981568"/>
            <a:chExt cx="470257" cy="499874"/>
          </a:xfrm>
          <a:solidFill>
            <a:schemeClr val="tx1"/>
          </a:solidFill>
        </p:grpSpPr>
        <p:sp>
          <p:nvSpPr>
            <p:cNvPr id="166" name="Google Shape;10298;p74">
              <a:extLst>
                <a:ext uri="{FF2B5EF4-FFF2-40B4-BE49-F238E27FC236}">
                  <a16:creationId xmlns:a16="http://schemas.microsoft.com/office/drawing/2014/main" id="{308EDE43-FF3D-02C7-C557-55A8961425AC}"/>
                </a:ext>
              </a:extLst>
            </p:cNvPr>
            <p:cNvSpPr/>
            <p:nvPr/>
          </p:nvSpPr>
          <p:spPr>
            <a:xfrm>
              <a:off x="4621478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7" name="Google Shape;10299;p74">
              <a:extLst>
                <a:ext uri="{FF2B5EF4-FFF2-40B4-BE49-F238E27FC236}">
                  <a16:creationId xmlns:a16="http://schemas.microsoft.com/office/drawing/2014/main" id="{FA3119DB-3454-A3AE-E6A4-94C193432EA3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8" name="Google Shape;10300;p74">
              <a:extLst>
                <a:ext uri="{FF2B5EF4-FFF2-40B4-BE49-F238E27FC236}">
                  <a16:creationId xmlns:a16="http://schemas.microsoft.com/office/drawing/2014/main" id="{6F696C0B-CA0A-C92E-5C56-F0E5C73AC9E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9" name="Google Shape;10301;p74">
              <a:extLst>
                <a:ext uri="{FF2B5EF4-FFF2-40B4-BE49-F238E27FC236}">
                  <a16:creationId xmlns:a16="http://schemas.microsoft.com/office/drawing/2014/main" id="{7C2F22D6-356A-694D-E0E8-87E0B67B48E1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0" name="Google Shape;10302;p74">
              <a:extLst>
                <a:ext uri="{FF2B5EF4-FFF2-40B4-BE49-F238E27FC236}">
                  <a16:creationId xmlns:a16="http://schemas.microsoft.com/office/drawing/2014/main" id="{8E64E2A3-3A2D-1CC5-F804-53E77A3F65B9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1" name="Google Shape;10352;p74">
            <a:extLst>
              <a:ext uri="{FF2B5EF4-FFF2-40B4-BE49-F238E27FC236}">
                <a16:creationId xmlns:a16="http://schemas.microsoft.com/office/drawing/2014/main" id="{549E87A0-E0EC-DC62-032F-769A0CC04316}"/>
              </a:ext>
            </a:extLst>
          </p:cNvPr>
          <p:cNvGrpSpPr/>
          <p:nvPr/>
        </p:nvGrpSpPr>
        <p:grpSpPr>
          <a:xfrm>
            <a:off x="5082259" y="2827580"/>
            <a:ext cx="628704" cy="672425"/>
            <a:chOff x="5183294" y="1990054"/>
            <a:chExt cx="471528" cy="504319"/>
          </a:xfrm>
          <a:solidFill>
            <a:schemeClr val="tx1"/>
          </a:solidFill>
        </p:grpSpPr>
        <p:sp>
          <p:nvSpPr>
            <p:cNvPr id="172" name="Google Shape;10353;p74">
              <a:extLst>
                <a:ext uri="{FF2B5EF4-FFF2-40B4-BE49-F238E27FC236}">
                  <a16:creationId xmlns:a16="http://schemas.microsoft.com/office/drawing/2014/main" id="{97598B3E-6DD7-9775-B71E-C067BB4787D7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3" name="Google Shape;10354;p74">
              <a:extLst>
                <a:ext uri="{FF2B5EF4-FFF2-40B4-BE49-F238E27FC236}">
                  <a16:creationId xmlns:a16="http://schemas.microsoft.com/office/drawing/2014/main" id="{6824AC52-8A90-AC68-CEA9-EF67171BCE19}"/>
                </a:ext>
              </a:extLst>
            </p:cNvPr>
            <p:cNvSpPr/>
            <p:nvPr/>
          </p:nvSpPr>
          <p:spPr>
            <a:xfrm>
              <a:off x="5390177" y="2168472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4" name="Google Shape;10355;p74">
              <a:extLst>
                <a:ext uri="{FF2B5EF4-FFF2-40B4-BE49-F238E27FC236}">
                  <a16:creationId xmlns:a16="http://schemas.microsoft.com/office/drawing/2014/main" id="{4D1808C6-9E0A-DDE7-9BBF-99AAB01652D7}"/>
                </a:ext>
              </a:extLst>
            </p:cNvPr>
            <p:cNvSpPr/>
            <p:nvPr/>
          </p:nvSpPr>
          <p:spPr>
            <a:xfrm>
              <a:off x="5212153" y="1990054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5" name="Google Shape;10356;p74">
              <a:extLst>
                <a:ext uri="{FF2B5EF4-FFF2-40B4-BE49-F238E27FC236}">
                  <a16:creationId xmlns:a16="http://schemas.microsoft.com/office/drawing/2014/main" id="{4FCC2C55-F676-C30F-5813-89E0B713A93F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6" name="Google Shape;10357;p74">
              <a:extLst>
                <a:ext uri="{FF2B5EF4-FFF2-40B4-BE49-F238E27FC236}">
                  <a16:creationId xmlns:a16="http://schemas.microsoft.com/office/drawing/2014/main" id="{DE44BDBF-6496-1541-1975-1FF689EA09B3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3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77" name="Google Shape;10358;p74">
              <a:extLst>
                <a:ext uri="{FF2B5EF4-FFF2-40B4-BE49-F238E27FC236}">
                  <a16:creationId xmlns:a16="http://schemas.microsoft.com/office/drawing/2014/main" id="{2B7C10AB-2251-2333-2543-CE0B53CD4063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3" h="3493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78" name="Google Shape;10390;p74">
            <a:extLst>
              <a:ext uri="{FF2B5EF4-FFF2-40B4-BE49-F238E27FC236}">
                <a16:creationId xmlns:a16="http://schemas.microsoft.com/office/drawing/2014/main" id="{E0BEF481-0BF2-6ED3-83AF-C8E22D3D7684}"/>
              </a:ext>
            </a:extLst>
          </p:cNvPr>
          <p:cNvGrpSpPr/>
          <p:nvPr/>
        </p:nvGrpSpPr>
        <p:grpSpPr>
          <a:xfrm>
            <a:off x="2343036" y="2843097"/>
            <a:ext cx="628705" cy="670072"/>
            <a:chOff x="3128875" y="2001694"/>
            <a:chExt cx="471529" cy="502554"/>
          </a:xfrm>
          <a:solidFill>
            <a:schemeClr val="tx1"/>
          </a:solidFill>
        </p:grpSpPr>
        <p:sp>
          <p:nvSpPr>
            <p:cNvPr id="179" name="Google Shape;10391;p74">
              <a:extLst>
                <a:ext uri="{FF2B5EF4-FFF2-40B4-BE49-F238E27FC236}">
                  <a16:creationId xmlns:a16="http://schemas.microsoft.com/office/drawing/2014/main" id="{0C8CB84B-800E-4E01-5FF4-5FB49A57C938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0" name="Google Shape;10392;p74">
              <a:extLst>
                <a:ext uri="{FF2B5EF4-FFF2-40B4-BE49-F238E27FC236}">
                  <a16:creationId xmlns:a16="http://schemas.microsoft.com/office/drawing/2014/main" id="{B6638EE3-F7EC-1A73-4092-4417DB24462A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1" name="Google Shape;10393;p74">
              <a:extLst>
                <a:ext uri="{FF2B5EF4-FFF2-40B4-BE49-F238E27FC236}">
                  <a16:creationId xmlns:a16="http://schemas.microsoft.com/office/drawing/2014/main" id="{3062EB7C-340A-ECFB-5061-B1FF8E0A3CCD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2" name="Google Shape;10394;p74">
              <a:extLst>
                <a:ext uri="{FF2B5EF4-FFF2-40B4-BE49-F238E27FC236}">
                  <a16:creationId xmlns:a16="http://schemas.microsoft.com/office/drawing/2014/main" id="{122A78A3-C2CC-5BD0-7291-FFA346F77528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1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3" name="Google Shape;10395;p74">
              <a:extLst>
                <a:ext uri="{FF2B5EF4-FFF2-40B4-BE49-F238E27FC236}">
                  <a16:creationId xmlns:a16="http://schemas.microsoft.com/office/drawing/2014/main" id="{1C85C88F-68D8-A679-8D64-466D6484960D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4" name="Google Shape;10396;p74">
              <a:extLst>
                <a:ext uri="{FF2B5EF4-FFF2-40B4-BE49-F238E27FC236}">
                  <a16:creationId xmlns:a16="http://schemas.microsoft.com/office/drawing/2014/main" id="{5E6C24D4-2CD5-F59D-B1A6-773553FFF79A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5" name="Google Shape;10397;p74">
              <a:extLst>
                <a:ext uri="{FF2B5EF4-FFF2-40B4-BE49-F238E27FC236}">
                  <a16:creationId xmlns:a16="http://schemas.microsoft.com/office/drawing/2014/main" id="{EC8174E3-E575-8E54-A7AF-693F9CEF6D8D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6" name="Google Shape;10398;p74">
              <a:extLst>
                <a:ext uri="{FF2B5EF4-FFF2-40B4-BE49-F238E27FC236}">
                  <a16:creationId xmlns:a16="http://schemas.microsoft.com/office/drawing/2014/main" id="{A15BBB54-8E0C-E208-87BE-4C32EE127434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87" name="Google Shape;10412;p74">
            <a:extLst>
              <a:ext uri="{FF2B5EF4-FFF2-40B4-BE49-F238E27FC236}">
                <a16:creationId xmlns:a16="http://schemas.microsoft.com/office/drawing/2014/main" id="{207C943F-D9BB-97BE-3886-89D7ABAD6E5B}"/>
              </a:ext>
            </a:extLst>
          </p:cNvPr>
          <p:cNvGrpSpPr/>
          <p:nvPr/>
        </p:nvGrpSpPr>
        <p:grpSpPr>
          <a:xfrm>
            <a:off x="6030931" y="2828053"/>
            <a:ext cx="588592" cy="667280"/>
            <a:chOff x="5894798" y="1990411"/>
            <a:chExt cx="441444" cy="500460"/>
          </a:xfrm>
          <a:solidFill>
            <a:schemeClr val="tx1"/>
          </a:solidFill>
        </p:grpSpPr>
        <p:sp>
          <p:nvSpPr>
            <p:cNvPr id="188" name="Google Shape;10413;p74">
              <a:extLst>
                <a:ext uri="{FF2B5EF4-FFF2-40B4-BE49-F238E27FC236}">
                  <a16:creationId xmlns:a16="http://schemas.microsoft.com/office/drawing/2014/main" id="{9DC986DA-10F9-6AA8-EC02-A1FF987FFC4F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9" name="Google Shape;10414;p74">
              <a:extLst>
                <a:ext uri="{FF2B5EF4-FFF2-40B4-BE49-F238E27FC236}">
                  <a16:creationId xmlns:a16="http://schemas.microsoft.com/office/drawing/2014/main" id="{8060AFDD-57F7-FD2E-92E1-307E9BE871EF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0" name="Google Shape;10415;p74">
              <a:extLst>
                <a:ext uri="{FF2B5EF4-FFF2-40B4-BE49-F238E27FC236}">
                  <a16:creationId xmlns:a16="http://schemas.microsoft.com/office/drawing/2014/main" id="{A3CD5DC7-B9CA-FA67-6308-EA7C229E1A6E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1" name="Google Shape;10416;p74">
              <a:extLst>
                <a:ext uri="{FF2B5EF4-FFF2-40B4-BE49-F238E27FC236}">
                  <a16:creationId xmlns:a16="http://schemas.microsoft.com/office/drawing/2014/main" id="{959FB98B-4142-C1CA-4B07-3CF0B78F85A6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2" name="Google Shape;10417;p74">
              <a:extLst>
                <a:ext uri="{FF2B5EF4-FFF2-40B4-BE49-F238E27FC236}">
                  <a16:creationId xmlns:a16="http://schemas.microsoft.com/office/drawing/2014/main" id="{8785E938-9AA3-6F94-F95B-A1D37D2A0BD0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3" name="Google Shape;10418;p74">
              <a:extLst>
                <a:ext uri="{FF2B5EF4-FFF2-40B4-BE49-F238E27FC236}">
                  <a16:creationId xmlns:a16="http://schemas.microsoft.com/office/drawing/2014/main" id="{3FD84E38-EAAF-ECE4-9B4B-88FDF05ABF6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4" name="Google Shape;10419;p74">
              <a:extLst>
                <a:ext uri="{FF2B5EF4-FFF2-40B4-BE49-F238E27FC236}">
                  <a16:creationId xmlns:a16="http://schemas.microsoft.com/office/drawing/2014/main" id="{E58CCBF2-BBBE-94C7-4398-5E21209EBAA7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5" name="Google Shape;10420;p74">
              <a:extLst>
                <a:ext uri="{FF2B5EF4-FFF2-40B4-BE49-F238E27FC236}">
                  <a16:creationId xmlns:a16="http://schemas.microsoft.com/office/drawing/2014/main" id="{A28E320A-4712-1B60-697E-B124B070A8B3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96" name="Google Shape;10478;p74">
            <a:extLst>
              <a:ext uri="{FF2B5EF4-FFF2-40B4-BE49-F238E27FC236}">
                <a16:creationId xmlns:a16="http://schemas.microsoft.com/office/drawing/2014/main" id="{09F2D4EE-F98A-A0F4-7C60-0A3C2EBAF0DA}"/>
              </a:ext>
            </a:extLst>
          </p:cNvPr>
          <p:cNvGrpSpPr/>
          <p:nvPr/>
        </p:nvGrpSpPr>
        <p:grpSpPr>
          <a:xfrm>
            <a:off x="6773668" y="2827833"/>
            <a:ext cx="638739" cy="668243"/>
            <a:chOff x="6451850" y="1990246"/>
            <a:chExt cx="479054" cy="501182"/>
          </a:xfrm>
          <a:solidFill>
            <a:schemeClr val="tx1"/>
          </a:solidFill>
        </p:grpSpPr>
        <p:sp>
          <p:nvSpPr>
            <p:cNvPr id="197" name="Google Shape;10479;p74">
              <a:extLst>
                <a:ext uri="{FF2B5EF4-FFF2-40B4-BE49-F238E27FC236}">
                  <a16:creationId xmlns:a16="http://schemas.microsoft.com/office/drawing/2014/main" id="{7E3A64E1-13D9-BDA1-FA52-FEE440608B86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8" name="Google Shape;10480;p74">
              <a:extLst>
                <a:ext uri="{FF2B5EF4-FFF2-40B4-BE49-F238E27FC236}">
                  <a16:creationId xmlns:a16="http://schemas.microsoft.com/office/drawing/2014/main" id="{97889578-B73D-BA95-D24F-1255724C28E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9" name="Google Shape;10481;p74">
              <a:extLst>
                <a:ext uri="{FF2B5EF4-FFF2-40B4-BE49-F238E27FC236}">
                  <a16:creationId xmlns:a16="http://schemas.microsoft.com/office/drawing/2014/main" id="{2D6D075D-271F-F463-848D-D979EEE1D4E1}"/>
                </a:ext>
              </a:extLst>
            </p:cNvPr>
            <p:cNvSpPr/>
            <p:nvPr/>
          </p:nvSpPr>
          <p:spPr>
            <a:xfrm>
              <a:off x="6712674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0" name="Google Shape;10482;p74">
              <a:extLst>
                <a:ext uri="{FF2B5EF4-FFF2-40B4-BE49-F238E27FC236}">
                  <a16:creationId xmlns:a16="http://schemas.microsoft.com/office/drawing/2014/main" id="{6995B55E-F091-1DC2-CBE3-4DC11A270827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1" name="Google Shape;10101;p74">
            <a:extLst>
              <a:ext uri="{FF2B5EF4-FFF2-40B4-BE49-F238E27FC236}">
                <a16:creationId xmlns:a16="http://schemas.microsoft.com/office/drawing/2014/main" id="{627F389E-0E42-E782-EF16-4E18CBB8B07E}"/>
              </a:ext>
            </a:extLst>
          </p:cNvPr>
          <p:cNvGrpSpPr/>
          <p:nvPr/>
        </p:nvGrpSpPr>
        <p:grpSpPr>
          <a:xfrm>
            <a:off x="9555796" y="5729519"/>
            <a:ext cx="437229" cy="432205"/>
            <a:chOff x="8538447" y="4166509"/>
            <a:chExt cx="327922" cy="324154"/>
          </a:xfrm>
          <a:solidFill>
            <a:schemeClr val="tx1"/>
          </a:solidFill>
        </p:grpSpPr>
        <p:sp>
          <p:nvSpPr>
            <p:cNvPr id="202" name="Google Shape;10102;p74">
              <a:extLst>
                <a:ext uri="{FF2B5EF4-FFF2-40B4-BE49-F238E27FC236}">
                  <a16:creationId xmlns:a16="http://schemas.microsoft.com/office/drawing/2014/main" id="{BE0DA942-5DB3-65B3-5E4F-EAE14DF934D0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3" name="Google Shape;10103;p74">
              <a:extLst>
                <a:ext uri="{FF2B5EF4-FFF2-40B4-BE49-F238E27FC236}">
                  <a16:creationId xmlns:a16="http://schemas.microsoft.com/office/drawing/2014/main" id="{B202A950-1B61-3665-C645-CEA68582E42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4" name="Google Shape;10104;p74">
              <a:extLst>
                <a:ext uri="{FF2B5EF4-FFF2-40B4-BE49-F238E27FC236}">
                  <a16:creationId xmlns:a16="http://schemas.microsoft.com/office/drawing/2014/main" id="{7CD6E7EA-9238-CD4D-652E-F4064AF670A8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5" name="Google Shape;10105;p74">
              <a:extLst>
                <a:ext uri="{FF2B5EF4-FFF2-40B4-BE49-F238E27FC236}">
                  <a16:creationId xmlns:a16="http://schemas.microsoft.com/office/drawing/2014/main" id="{23F00AA8-DFA7-2668-1254-F967C2E32EFC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6" name="Google Shape;10106;p74">
              <a:extLst>
                <a:ext uri="{FF2B5EF4-FFF2-40B4-BE49-F238E27FC236}">
                  <a16:creationId xmlns:a16="http://schemas.microsoft.com/office/drawing/2014/main" id="{48F9F7A2-58F3-7F5E-40BC-6B4ACD20A442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07" name="Google Shape;10125;p74">
            <a:extLst>
              <a:ext uri="{FF2B5EF4-FFF2-40B4-BE49-F238E27FC236}">
                <a16:creationId xmlns:a16="http://schemas.microsoft.com/office/drawing/2014/main" id="{D0F51A8F-92A6-5496-FD99-604737840213}"/>
              </a:ext>
            </a:extLst>
          </p:cNvPr>
          <p:cNvGrpSpPr/>
          <p:nvPr/>
        </p:nvGrpSpPr>
        <p:grpSpPr>
          <a:xfrm>
            <a:off x="8584583" y="1926360"/>
            <a:ext cx="594005" cy="634689"/>
            <a:chOff x="7810036" y="1314139"/>
            <a:chExt cx="445504" cy="476017"/>
          </a:xfrm>
          <a:solidFill>
            <a:schemeClr val="tx1"/>
          </a:solidFill>
        </p:grpSpPr>
        <p:sp>
          <p:nvSpPr>
            <p:cNvPr id="208" name="Google Shape;10126;p74">
              <a:extLst>
                <a:ext uri="{FF2B5EF4-FFF2-40B4-BE49-F238E27FC236}">
                  <a16:creationId xmlns:a16="http://schemas.microsoft.com/office/drawing/2014/main" id="{F8AD469E-C683-D0A1-15D7-6DE82FA35E7A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9" name="Google Shape;10127;p74">
              <a:extLst>
                <a:ext uri="{FF2B5EF4-FFF2-40B4-BE49-F238E27FC236}">
                  <a16:creationId xmlns:a16="http://schemas.microsoft.com/office/drawing/2014/main" id="{288A8D2E-B6F1-87B8-7CEF-F77B1419779C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0" name="Google Shape;10128;p74">
              <a:extLst>
                <a:ext uri="{FF2B5EF4-FFF2-40B4-BE49-F238E27FC236}">
                  <a16:creationId xmlns:a16="http://schemas.microsoft.com/office/drawing/2014/main" id="{FFAE6176-975C-7420-B495-FFF7C974496A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211" name="Text Placeholder 1">
            <a:extLst>
              <a:ext uri="{FF2B5EF4-FFF2-40B4-BE49-F238E27FC236}">
                <a16:creationId xmlns:a16="http://schemas.microsoft.com/office/drawing/2014/main" id="{53C31407-9C9A-A937-4454-E493557AFA32}"/>
              </a:ext>
            </a:extLst>
          </p:cNvPr>
          <p:cNvSpPr txBox="1">
            <a:spLocks/>
          </p:cNvSpPr>
          <p:nvPr/>
        </p:nvSpPr>
        <p:spPr>
          <a:xfrm>
            <a:off x="1542393" y="548191"/>
            <a:ext cx="9221600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35172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68">
            <a:extLst>
              <a:ext uri="{FF2B5EF4-FFF2-40B4-BE49-F238E27FC236}">
                <a16:creationId xmlns:a16="http://schemas.microsoft.com/office/drawing/2014/main" id="{0AD77B0B-062D-EE53-1F0D-2D38E485C490}"/>
              </a:ext>
            </a:extLst>
          </p:cNvPr>
          <p:cNvSpPr/>
          <p:nvPr/>
        </p:nvSpPr>
        <p:spPr>
          <a:xfrm rot="10799991">
            <a:off x="6637791" y="4492694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A44671E-3D4B-38A8-0907-C5E94A773301}"/>
              </a:ext>
            </a:extLst>
          </p:cNvPr>
          <p:cNvSpPr/>
          <p:nvPr/>
        </p:nvSpPr>
        <p:spPr>
          <a:xfrm>
            <a:off x="7275459" y="4582474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4" name="Freeform 18">
            <a:extLst>
              <a:ext uri="{FF2B5EF4-FFF2-40B4-BE49-F238E27FC236}">
                <a16:creationId xmlns:a16="http://schemas.microsoft.com/office/drawing/2014/main" id="{9DC1AB82-AAF1-3A42-9CB0-C7208CE664D0}"/>
              </a:ext>
            </a:extLst>
          </p:cNvPr>
          <p:cNvSpPr/>
          <p:nvPr/>
        </p:nvSpPr>
        <p:spPr>
          <a:xfrm>
            <a:off x="9164269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5" name="Rounded Rectangle 25">
            <a:extLst>
              <a:ext uri="{FF2B5EF4-FFF2-40B4-BE49-F238E27FC236}">
                <a16:creationId xmlns:a16="http://schemas.microsoft.com/office/drawing/2014/main" id="{BAF86FA7-2CBD-3228-582D-32AEE7BE2607}"/>
              </a:ext>
            </a:extLst>
          </p:cNvPr>
          <p:cNvSpPr/>
          <p:nvPr/>
        </p:nvSpPr>
        <p:spPr>
          <a:xfrm>
            <a:off x="9222826" y="5849479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6" name="Donut 39">
            <a:extLst>
              <a:ext uri="{FF2B5EF4-FFF2-40B4-BE49-F238E27FC236}">
                <a16:creationId xmlns:a16="http://schemas.microsoft.com/office/drawing/2014/main" id="{A094268B-5281-9380-38FE-483B81BA1F94}"/>
              </a:ext>
            </a:extLst>
          </p:cNvPr>
          <p:cNvSpPr/>
          <p:nvPr/>
        </p:nvSpPr>
        <p:spPr>
          <a:xfrm>
            <a:off x="2429078" y="4555934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7" name="Chord 38">
            <a:extLst>
              <a:ext uri="{FF2B5EF4-FFF2-40B4-BE49-F238E27FC236}">
                <a16:creationId xmlns:a16="http://schemas.microsoft.com/office/drawing/2014/main" id="{0B3B3668-A732-4EB2-03A8-01FA3E1E385E}"/>
              </a:ext>
            </a:extLst>
          </p:cNvPr>
          <p:cNvSpPr/>
          <p:nvPr/>
        </p:nvSpPr>
        <p:spPr>
          <a:xfrm>
            <a:off x="4914976" y="5636473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AFDE13BE-937F-8BFC-5937-C8EA92365383}"/>
              </a:ext>
            </a:extLst>
          </p:cNvPr>
          <p:cNvSpPr/>
          <p:nvPr/>
        </p:nvSpPr>
        <p:spPr>
          <a:xfrm>
            <a:off x="5752422" y="5806845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9" name="Block Arc 25">
            <a:extLst>
              <a:ext uri="{FF2B5EF4-FFF2-40B4-BE49-F238E27FC236}">
                <a16:creationId xmlns:a16="http://schemas.microsoft.com/office/drawing/2014/main" id="{B7C705E0-412F-7C31-9A9F-C071842850AB}"/>
              </a:ext>
            </a:extLst>
          </p:cNvPr>
          <p:cNvSpPr/>
          <p:nvPr/>
        </p:nvSpPr>
        <p:spPr>
          <a:xfrm>
            <a:off x="3373983" y="5700919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0" name="Block Arc 31">
            <a:extLst>
              <a:ext uri="{FF2B5EF4-FFF2-40B4-BE49-F238E27FC236}">
                <a16:creationId xmlns:a16="http://schemas.microsoft.com/office/drawing/2014/main" id="{B8BC1E63-DD69-D5D5-9185-3570F2DCCD31}"/>
              </a:ext>
            </a:extLst>
          </p:cNvPr>
          <p:cNvSpPr/>
          <p:nvPr/>
        </p:nvSpPr>
        <p:spPr>
          <a:xfrm>
            <a:off x="6598436" y="5743189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1" name="Freeform 53">
            <a:extLst>
              <a:ext uri="{FF2B5EF4-FFF2-40B4-BE49-F238E27FC236}">
                <a16:creationId xmlns:a16="http://schemas.microsoft.com/office/drawing/2014/main" id="{ED1E09E2-1F0D-C200-61A9-BDF76C899444}"/>
              </a:ext>
            </a:extLst>
          </p:cNvPr>
          <p:cNvSpPr/>
          <p:nvPr/>
        </p:nvSpPr>
        <p:spPr>
          <a:xfrm>
            <a:off x="8325300" y="5778291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310A98C3-4B5A-3891-4819-D51E0A9F84B6}"/>
              </a:ext>
            </a:extLst>
          </p:cNvPr>
          <p:cNvSpPr/>
          <p:nvPr/>
        </p:nvSpPr>
        <p:spPr>
          <a:xfrm>
            <a:off x="3239346" y="4686447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4437A8AC-5761-38E3-47F0-91B85EA6CA0C}"/>
              </a:ext>
            </a:extLst>
          </p:cNvPr>
          <p:cNvSpPr/>
          <p:nvPr/>
        </p:nvSpPr>
        <p:spPr>
          <a:xfrm>
            <a:off x="2628940" y="5548277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18A72741-EF0E-0215-991A-F31891842AC9}"/>
              </a:ext>
            </a:extLst>
          </p:cNvPr>
          <p:cNvSpPr/>
          <p:nvPr/>
        </p:nvSpPr>
        <p:spPr>
          <a:xfrm>
            <a:off x="7337677" y="5778279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044E040A-F6E1-3026-ECDE-4203274DFC50}"/>
              </a:ext>
            </a:extLst>
          </p:cNvPr>
          <p:cNvSpPr/>
          <p:nvPr/>
        </p:nvSpPr>
        <p:spPr>
          <a:xfrm>
            <a:off x="4142883" y="5752371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sp>
        <p:nvSpPr>
          <p:cNvPr id="16" name="Oval 32">
            <a:extLst>
              <a:ext uri="{FF2B5EF4-FFF2-40B4-BE49-F238E27FC236}">
                <a16:creationId xmlns:a16="http://schemas.microsoft.com/office/drawing/2014/main" id="{E12D0035-1C6A-DEE8-8798-ED02EA63D697}"/>
              </a:ext>
            </a:extLst>
          </p:cNvPr>
          <p:cNvSpPr/>
          <p:nvPr/>
        </p:nvSpPr>
        <p:spPr>
          <a:xfrm>
            <a:off x="8262487" y="4572454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>
              <a:solidFill>
                <a:schemeClr val="bg1"/>
              </a:solidFill>
              <a:ea typeface="맑은 고딕" pitchFamily="34"/>
              <a:cs typeface="B Nazanin" panose="00000700000000000000" pitchFamily="2" charset="-78"/>
            </a:endParaRPr>
          </a:p>
        </p:txBody>
      </p:sp>
      <p:grpSp>
        <p:nvGrpSpPr>
          <p:cNvPr id="17" name="Google Shape;6783;p88">
            <a:extLst>
              <a:ext uri="{FF2B5EF4-FFF2-40B4-BE49-F238E27FC236}">
                <a16:creationId xmlns:a16="http://schemas.microsoft.com/office/drawing/2014/main" id="{36C240F8-B88F-B148-07B9-FFA8AC9562A7}"/>
              </a:ext>
            </a:extLst>
          </p:cNvPr>
          <p:cNvGrpSpPr/>
          <p:nvPr/>
        </p:nvGrpSpPr>
        <p:grpSpPr>
          <a:xfrm>
            <a:off x="9191846" y="1235319"/>
            <a:ext cx="566855" cy="566464"/>
            <a:chOff x="8211055" y="926488"/>
            <a:chExt cx="425141" cy="424848"/>
          </a:xfrm>
          <a:solidFill>
            <a:schemeClr val="tx1"/>
          </a:solidFill>
        </p:grpSpPr>
        <p:sp>
          <p:nvSpPr>
            <p:cNvPr id="18" name="Google Shape;6784;p88">
              <a:extLst>
                <a:ext uri="{FF2B5EF4-FFF2-40B4-BE49-F238E27FC236}">
                  <a16:creationId xmlns:a16="http://schemas.microsoft.com/office/drawing/2014/main" id="{0D97596B-1A23-8DC5-D19F-7891541C9289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9" name="Google Shape;6785;p88">
              <a:extLst>
                <a:ext uri="{FF2B5EF4-FFF2-40B4-BE49-F238E27FC236}">
                  <a16:creationId xmlns:a16="http://schemas.microsoft.com/office/drawing/2014/main" id="{43489967-C920-864B-4E1F-37B1A33CCEB9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0" name="Google Shape;6786;p88">
              <a:extLst>
                <a:ext uri="{FF2B5EF4-FFF2-40B4-BE49-F238E27FC236}">
                  <a16:creationId xmlns:a16="http://schemas.microsoft.com/office/drawing/2014/main" id="{56B0345B-85C3-566D-7A3E-464B71A8EE46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Google Shape;6787;p88">
              <a:extLst>
                <a:ext uri="{FF2B5EF4-FFF2-40B4-BE49-F238E27FC236}">
                  <a16:creationId xmlns:a16="http://schemas.microsoft.com/office/drawing/2014/main" id="{775F1AF6-BB8A-F93C-81CB-8233D0C2FD6F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Google Shape;6788;p88">
              <a:extLst>
                <a:ext uri="{FF2B5EF4-FFF2-40B4-BE49-F238E27FC236}">
                  <a16:creationId xmlns:a16="http://schemas.microsoft.com/office/drawing/2014/main" id="{13D0E431-D3DC-A3F4-B340-B5B579FD146D}"/>
                </a:ext>
              </a:extLst>
            </p:cNvPr>
            <p:cNvSpPr/>
            <p:nvPr/>
          </p:nvSpPr>
          <p:spPr>
            <a:xfrm>
              <a:off x="8436775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oogle Shape;6800;p88">
            <a:extLst>
              <a:ext uri="{FF2B5EF4-FFF2-40B4-BE49-F238E27FC236}">
                <a16:creationId xmlns:a16="http://schemas.microsoft.com/office/drawing/2014/main" id="{EC805267-ED73-1C95-F4C9-2921232BEF52}"/>
              </a:ext>
            </a:extLst>
          </p:cNvPr>
          <p:cNvGrpSpPr/>
          <p:nvPr/>
        </p:nvGrpSpPr>
        <p:grpSpPr>
          <a:xfrm>
            <a:off x="8237335" y="2304730"/>
            <a:ext cx="552076" cy="550615"/>
            <a:chOff x="7495172" y="1728545"/>
            <a:chExt cx="414057" cy="412961"/>
          </a:xfrm>
          <a:solidFill>
            <a:schemeClr val="tx1"/>
          </a:solidFill>
        </p:grpSpPr>
        <p:sp>
          <p:nvSpPr>
            <p:cNvPr id="24" name="Google Shape;6801;p88">
              <a:extLst>
                <a:ext uri="{FF2B5EF4-FFF2-40B4-BE49-F238E27FC236}">
                  <a16:creationId xmlns:a16="http://schemas.microsoft.com/office/drawing/2014/main" id="{0D27348E-62C0-757A-D713-E80D2D0E2863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Google Shape;6802;p88">
              <a:extLst>
                <a:ext uri="{FF2B5EF4-FFF2-40B4-BE49-F238E27FC236}">
                  <a16:creationId xmlns:a16="http://schemas.microsoft.com/office/drawing/2014/main" id="{362B4927-0E8F-6450-5CE8-7FF62D0008D1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Google Shape;6803;p88">
              <a:extLst>
                <a:ext uri="{FF2B5EF4-FFF2-40B4-BE49-F238E27FC236}">
                  <a16:creationId xmlns:a16="http://schemas.microsoft.com/office/drawing/2014/main" id="{16BE89E1-55D6-BA05-9AC0-2F4080052F9A}"/>
                </a:ext>
              </a:extLst>
            </p:cNvPr>
            <p:cNvSpPr/>
            <p:nvPr/>
          </p:nvSpPr>
          <p:spPr>
            <a:xfrm>
              <a:off x="7495172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Google Shape;6804;p88">
              <a:extLst>
                <a:ext uri="{FF2B5EF4-FFF2-40B4-BE49-F238E27FC236}">
                  <a16:creationId xmlns:a16="http://schemas.microsoft.com/office/drawing/2014/main" id="{89FDEB93-3DE4-F106-0092-0579B9E0F32A}"/>
                </a:ext>
              </a:extLst>
            </p:cNvPr>
            <p:cNvSpPr/>
            <p:nvPr/>
          </p:nvSpPr>
          <p:spPr>
            <a:xfrm>
              <a:off x="776300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Google Shape;6805;p88">
              <a:extLst>
                <a:ext uri="{FF2B5EF4-FFF2-40B4-BE49-F238E27FC236}">
                  <a16:creationId xmlns:a16="http://schemas.microsoft.com/office/drawing/2014/main" id="{5B6ED26A-474B-1E9C-BAFE-112BBE7E89F1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oogle Shape;6866;p88">
            <a:extLst>
              <a:ext uri="{FF2B5EF4-FFF2-40B4-BE49-F238E27FC236}">
                <a16:creationId xmlns:a16="http://schemas.microsoft.com/office/drawing/2014/main" id="{36900384-EB15-106A-1E25-3F34212B8B7A}"/>
              </a:ext>
            </a:extLst>
          </p:cNvPr>
          <p:cNvGrpSpPr/>
          <p:nvPr/>
        </p:nvGrpSpPr>
        <p:grpSpPr>
          <a:xfrm>
            <a:off x="4157355" y="4644031"/>
            <a:ext cx="508856" cy="563075"/>
            <a:chOff x="4435187" y="3483022"/>
            <a:chExt cx="381642" cy="422306"/>
          </a:xfrm>
          <a:solidFill>
            <a:schemeClr val="tx1"/>
          </a:solidFill>
        </p:grpSpPr>
        <p:sp>
          <p:nvSpPr>
            <p:cNvPr id="30" name="Google Shape;6867;p88">
              <a:extLst>
                <a:ext uri="{FF2B5EF4-FFF2-40B4-BE49-F238E27FC236}">
                  <a16:creationId xmlns:a16="http://schemas.microsoft.com/office/drawing/2014/main" id="{34C0FACF-4FFE-C1A4-C5F0-47C4E6364562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Google Shape;6868;p88">
              <a:extLst>
                <a:ext uri="{FF2B5EF4-FFF2-40B4-BE49-F238E27FC236}">
                  <a16:creationId xmlns:a16="http://schemas.microsoft.com/office/drawing/2014/main" id="{256D0DFA-9B4E-74A0-7F99-E195ED956B55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Google Shape;6869;p88">
              <a:extLst>
                <a:ext uri="{FF2B5EF4-FFF2-40B4-BE49-F238E27FC236}">
                  <a16:creationId xmlns:a16="http://schemas.microsoft.com/office/drawing/2014/main" id="{DD0F546F-F334-0434-EF81-68EB9111D954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3" name="Google Shape;6870;p88">
              <a:extLst>
                <a:ext uri="{FF2B5EF4-FFF2-40B4-BE49-F238E27FC236}">
                  <a16:creationId xmlns:a16="http://schemas.microsoft.com/office/drawing/2014/main" id="{2DD7738D-FDA3-0D64-CF41-0D98CDEA52A3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4" name="Google Shape;6871;p88">
              <a:extLst>
                <a:ext uri="{FF2B5EF4-FFF2-40B4-BE49-F238E27FC236}">
                  <a16:creationId xmlns:a16="http://schemas.microsoft.com/office/drawing/2014/main" id="{257D7E9E-DDAC-57FE-D1F8-7A79B2074609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Google Shape;6872;p88">
              <a:extLst>
                <a:ext uri="{FF2B5EF4-FFF2-40B4-BE49-F238E27FC236}">
                  <a16:creationId xmlns:a16="http://schemas.microsoft.com/office/drawing/2014/main" id="{97520D90-66C7-EF08-7C77-67E71FECB529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6" name="Google Shape;6957;p88">
            <a:extLst>
              <a:ext uri="{FF2B5EF4-FFF2-40B4-BE49-F238E27FC236}">
                <a16:creationId xmlns:a16="http://schemas.microsoft.com/office/drawing/2014/main" id="{C5DF5525-89F5-78B4-4838-5C2ACCF9A71F}"/>
              </a:ext>
            </a:extLst>
          </p:cNvPr>
          <p:cNvGrpSpPr/>
          <p:nvPr/>
        </p:nvGrpSpPr>
        <p:grpSpPr>
          <a:xfrm>
            <a:off x="3218366" y="1314739"/>
            <a:ext cx="498079" cy="497116"/>
            <a:chOff x="3730944" y="986052"/>
            <a:chExt cx="373559" cy="372837"/>
          </a:xfrm>
          <a:solidFill>
            <a:schemeClr val="tx1"/>
          </a:solidFill>
        </p:grpSpPr>
        <p:sp>
          <p:nvSpPr>
            <p:cNvPr id="37" name="Google Shape;6958;p88">
              <a:extLst>
                <a:ext uri="{FF2B5EF4-FFF2-40B4-BE49-F238E27FC236}">
                  <a16:creationId xmlns:a16="http://schemas.microsoft.com/office/drawing/2014/main" id="{20FC4DC3-F22F-3D64-6F48-A4D921A86F98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8" name="Google Shape;6959;p88">
              <a:extLst>
                <a:ext uri="{FF2B5EF4-FFF2-40B4-BE49-F238E27FC236}">
                  <a16:creationId xmlns:a16="http://schemas.microsoft.com/office/drawing/2014/main" id="{BB6ECC99-5320-6477-EBCE-7929ECCEA119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9" name="Google Shape;6960;p88">
              <a:extLst>
                <a:ext uri="{FF2B5EF4-FFF2-40B4-BE49-F238E27FC236}">
                  <a16:creationId xmlns:a16="http://schemas.microsoft.com/office/drawing/2014/main" id="{CBC5393C-7C83-3062-F09B-A8236CE7547A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0" name="Google Shape;6961;p88">
              <a:extLst>
                <a:ext uri="{FF2B5EF4-FFF2-40B4-BE49-F238E27FC236}">
                  <a16:creationId xmlns:a16="http://schemas.microsoft.com/office/drawing/2014/main" id="{530E1F0C-B090-C2DE-6010-66E9ABE95F25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1" name="Google Shape;6962;p88">
              <a:extLst>
                <a:ext uri="{FF2B5EF4-FFF2-40B4-BE49-F238E27FC236}">
                  <a16:creationId xmlns:a16="http://schemas.microsoft.com/office/drawing/2014/main" id="{379E4D91-4F68-728C-56BB-3EB132E3F771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2" name="Google Shape;6963;p88">
              <a:extLst>
                <a:ext uri="{FF2B5EF4-FFF2-40B4-BE49-F238E27FC236}">
                  <a16:creationId xmlns:a16="http://schemas.microsoft.com/office/drawing/2014/main" id="{5A6D0B79-6D7E-A7CB-D5E5-C0E5AD0618E6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3" name="Google Shape;6964;p88">
              <a:extLst>
                <a:ext uri="{FF2B5EF4-FFF2-40B4-BE49-F238E27FC236}">
                  <a16:creationId xmlns:a16="http://schemas.microsoft.com/office/drawing/2014/main" id="{90A0A656-8E43-F6A5-1275-52579011D307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4" name="Google Shape;6965;p88">
              <a:extLst>
                <a:ext uri="{FF2B5EF4-FFF2-40B4-BE49-F238E27FC236}">
                  <a16:creationId xmlns:a16="http://schemas.microsoft.com/office/drawing/2014/main" id="{B0297F3E-0355-D92C-EF2E-07330E5C83FA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45" name="Google Shape;6966;p88">
            <a:extLst>
              <a:ext uri="{FF2B5EF4-FFF2-40B4-BE49-F238E27FC236}">
                <a16:creationId xmlns:a16="http://schemas.microsoft.com/office/drawing/2014/main" id="{912E0CDD-1515-D6AC-E2A2-E2A8982B31DF}"/>
              </a:ext>
            </a:extLst>
          </p:cNvPr>
          <p:cNvGrpSpPr/>
          <p:nvPr/>
        </p:nvGrpSpPr>
        <p:grpSpPr>
          <a:xfrm>
            <a:off x="9163293" y="3411177"/>
            <a:ext cx="604881" cy="605820"/>
            <a:chOff x="8189640" y="2558381"/>
            <a:chExt cx="453661" cy="454365"/>
          </a:xfrm>
          <a:solidFill>
            <a:schemeClr val="tx1"/>
          </a:solidFill>
        </p:grpSpPr>
        <p:sp>
          <p:nvSpPr>
            <p:cNvPr id="46" name="Google Shape;6967;p88">
              <a:extLst>
                <a:ext uri="{FF2B5EF4-FFF2-40B4-BE49-F238E27FC236}">
                  <a16:creationId xmlns:a16="http://schemas.microsoft.com/office/drawing/2014/main" id="{4D4BC596-ACBF-B6EF-27FB-D006BFDBEA9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7" name="Google Shape;6968;p88">
              <a:extLst>
                <a:ext uri="{FF2B5EF4-FFF2-40B4-BE49-F238E27FC236}">
                  <a16:creationId xmlns:a16="http://schemas.microsoft.com/office/drawing/2014/main" id="{00BB422D-F3F7-C175-7F90-26DE8576605D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9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8" name="Google Shape;6969;p88">
              <a:extLst>
                <a:ext uri="{FF2B5EF4-FFF2-40B4-BE49-F238E27FC236}">
                  <a16:creationId xmlns:a16="http://schemas.microsoft.com/office/drawing/2014/main" id="{A4E2CE31-25CB-3B1D-B61E-7705CA4415FB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49" name="Google Shape;6970;p88">
              <a:extLst>
                <a:ext uri="{FF2B5EF4-FFF2-40B4-BE49-F238E27FC236}">
                  <a16:creationId xmlns:a16="http://schemas.microsoft.com/office/drawing/2014/main" id="{844A63FA-585F-62CB-F156-5F00258EE3BD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0" name="Google Shape;6760;p88">
            <a:extLst>
              <a:ext uri="{FF2B5EF4-FFF2-40B4-BE49-F238E27FC236}">
                <a16:creationId xmlns:a16="http://schemas.microsoft.com/office/drawing/2014/main" id="{A36DC3E2-4520-BEA1-2642-EDAB6C101EC3}"/>
              </a:ext>
            </a:extLst>
          </p:cNvPr>
          <p:cNvGrpSpPr/>
          <p:nvPr/>
        </p:nvGrpSpPr>
        <p:grpSpPr>
          <a:xfrm>
            <a:off x="2446659" y="1247012"/>
            <a:ext cx="499957" cy="600565"/>
            <a:chOff x="3152165" y="935257"/>
            <a:chExt cx="374968" cy="450424"/>
          </a:xfrm>
          <a:solidFill>
            <a:schemeClr val="tx1"/>
          </a:solidFill>
        </p:grpSpPr>
        <p:sp>
          <p:nvSpPr>
            <p:cNvPr id="51" name="Google Shape;6761;p88">
              <a:extLst>
                <a:ext uri="{FF2B5EF4-FFF2-40B4-BE49-F238E27FC236}">
                  <a16:creationId xmlns:a16="http://schemas.microsoft.com/office/drawing/2014/main" id="{1DF52CC3-B2D9-FD83-72C7-EC1D0CFD2BB9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2" name="Google Shape;6762;p88">
              <a:extLst>
                <a:ext uri="{FF2B5EF4-FFF2-40B4-BE49-F238E27FC236}">
                  <a16:creationId xmlns:a16="http://schemas.microsoft.com/office/drawing/2014/main" id="{3FA453F4-B2E6-EE04-07C0-BA91187CBE5E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3" name="Google Shape;6763;p88">
              <a:extLst>
                <a:ext uri="{FF2B5EF4-FFF2-40B4-BE49-F238E27FC236}">
                  <a16:creationId xmlns:a16="http://schemas.microsoft.com/office/drawing/2014/main" id="{D9C0BF82-F28C-2537-15BB-EB7A174FDFA8}"/>
                </a:ext>
              </a:extLst>
            </p:cNvPr>
            <p:cNvSpPr/>
            <p:nvPr/>
          </p:nvSpPr>
          <p:spPr>
            <a:xfrm>
              <a:off x="3441902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4" name="Google Shape;6764;p88">
              <a:extLst>
                <a:ext uri="{FF2B5EF4-FFF2-40B4-BE49-F238E27FC236}">
                  <a16:creationId xmlns:a16="http://schemas.microsoft.com/office/drawing/2014/main" id="{540908FF-401D-296C-228B-89D85BA6263F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5" name="Google Shape;6765;p88">
              <a:extLst>
                <a:ext uri="{FF2B5EF4-FFF2-40B4-BE49-F238E27FC236}">
                  <a16:creationId xmlns:a16="http://schemas.microsoft.com/office/drawing/2014/main" id="{2B5BB670-7352-640B-231E-AC08B10EB453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6" name="Google Shape;6766;p88">
              <a:extLst>
                <a:ext uri="{FF2B5EF4-FFF2-40B4-BE49-F238E27FC236}">
                  <a16:creationId xmlns:a16="http://schemas.microsoft.com/office/drawing/2014/main" id="{95BADB65-9E00-7E68-F79E-9CC105907CD2}"/>
                </a:ext>
              </a:extLst>
            </p:cNvPr>
            <p:cNvSpPr/>
            <p:nvPr/>
          </p:nvSpPr>
          <p:spPr>
            <a:xfrm>
              <a:off x="3256873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9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57" name="Google Shape;6767;p88">
              <a:extLst>
                <a:ext uri="{FF2B5EF4-FFF2-40B4-BE49-F238E27FC236}">
                  <a16:creationId xmlns:a16="http://schemas.microsoft.com/office/drawing/2014/main" id="{484098D1-CF19-874A-4577-E999309BC31E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58" name="Google Shape;6777;p88">
            <a:extLst>
              <a:ext uri="{FF2B5EF4-FFF2-40B4-BE49-F238E27FC236}">
                <a16:creationId xmlns:a16="http://schemas.microsoft.com/office/drawing/2014/main" id="{2FE61DFB-462B-C3A2-A95D-498849B8362B}"/>
              </a:ext>
            </a:extLst>
          </p:cNvPr>
          <p:cNvGrpSpPr/>
          <p:nvPr/>
        </p:nvGrpSpPr>
        <p:grpSpPr>
          <a:xfrm>
            <a:off x="6414070" y="1211289"/>
            <a:ext cx="600565" cy="600564"/>
            <a:chOff x="6127723" y="908465"/>
            <a:chExt cx="450424" cy="450423"/>
          </a:xfrm>
          <a:solidFill>
            <a:schemeClr val="tx1"/>
          </a:solidFill>
        </p:grpSpPr>
        <p:sp>
          <p:nvSpPr>
            <p:cNvPr id="59" name="Google Shape;6778;p88">
              <a:extLst>
                <a:ext uri="{FF2B5EF4-FFF2-40B4-BE49-F238E27FC236}">
                  <a16:creationId xmlns:a16="http://schemas.microsoft.com/office/drawing/2014/main" id="{FBD216FE-5664-BD78-B1BD-8D89D9F91273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0" name="Google Shape;6779;p88">
              <a:extLst>
                <a:ext uri="{FF2B5EF4-FFF2-40B4-BE49-F238E27FC236}">
                  <a16:creationId xmlns:a16="http://schemas.microsoft.com/office/drawing/2014/main" id="{5532E547-8DFD-A99D-DE0C-B08C854338BB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1" name="Google Shape;6780;p88">
              <a:extLst>
                <a:ext uri="{FF2B5EF4-FFF2-40B4-BE49-F238E27FC236}">
                  <a16:creationId xmlns:a16="http://schemas.microsoft.com/office/drawing/2014/main" id="{CD364EAB-2597-B143-DA32-164EE9BC4FCC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2" name="Google Shape;6781;p88">
              <a:extLst>
                <a:ext uri="{FF2B5EF4-FFF2-40B4-BE49-F238E27FC236}">
                  <a16:creationId xmlns:a16="http://schemas.microsoft.com/office/drawing/2014/main" id="{352174E8-EE46-166A-A4B6-758BA6AAEA24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3" name="Google Shape;6782;p88">
              <a:extLst>
                <a:ext uri="{FF2B5EF4-FFF2-40B4-BE49-F238E27FC236}">
                  <a16:creationId xmlns:a16="http://schemas.microsoft.com/office/drawing/2014/main" id="{555574FF-167C-0439-51CD-91AA9360AD94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64" name="Google Shape;6827;p88">
            <a:extLst>
              <a:ext uri="{FF2B5EF4-FFF2-40B4-BE49-F238E27FC236}">
                <a16:creationId xmlns:a16="http://schemas.microsoft.com/office/drawing/2014/main" id="{73AC6D41-3DDC-B136-447A-60AEC5F52B1B}"/>
              </a:ext>
            </a:extLst>
          </p:cNvPr>
          <p:cNvGrpSpPr/>
          <p:nvPr/>
        </p:nvGrpSpPr>
        <p:grpSpPr>
          <a:xfrm>
            <a:off x="7170364" y="1221809"/>
            <a:ext cx="607037" cy="598920"/>
            <a:chOff x="6694944" y="916356"/>
            <a:chExt cx="455278" cy="449190"/>
          </a:xfrm>
          <a:solidFill>
            <a:schemeClr val="tx1"/>
          </a:solidFill>
        </p:grpSpPr>
        <p:sp>
          <p:nvSpPr>
            <p:cNvPr id="65" name="Google Shape;6828;p88">
              <a:extLst>
                <a:ext uri="{FF2B5EF4-FFF2-40B4-BE49-F238E27FC236}">
                  <a16:creationId xmlns:a16="http://schemas.microsoft.com/office/drawing/2014/main" id="{5FD0B2FE-9CB9-749D-12A7-28983D888E6F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6" name="Google Shape;6829;p88">
              <a:extLst>
                <a:ext uri="{FF2B5EF4-FFF2-40B4-BE49-F238E27FC236}">
                  <a16:creationId xmlns:a16="http://schemas.microsoft.com/office/drawing/2014/main" id="{ED0BC22C-4FA3-B914-EFF4-E3E624FE0374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7" name="Google Shape;6830;p88">
              <a:extLst>
                <a:ext uri="{FF2B5EF4-FFF2-40B4-BE49-F238E27FC236}">
                  <a16:creationId xmlns:a16="http://schemas.microsoft.com/office/drawing/2014/main" id="{BF63FBC7-A82D-02B1-2D26-FD59C15DB8A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8" name="Google Shape;6831;p88">
              <a:extLst>
                <a:ext uri="{FF2B5EF4-FFF2-40B4-BE49-F238E27FC236}">
                  <a16:creationId xmlns:a16="http://schemas.microsoft.com/office/drawing/2014/main" id="{2B9922DA-8521-600F-19EB-AA4B67A178B5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69" name="Google Shape;6832;p88">
              <a:extLst>
                <a:ext uri="{FF2B5EF4-FFF2-40B4-BE49-F238E27FC236}">
                  <a16:creationId xmlns:a16="http://schemas.microsoft.com/office/drawing/2014/main" id="{631BA8A3-0037-D3E4-42B0-41A22DC65AB0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0" name="Google Shape;6833;p88">
              <a:extLst>
                <a:ext uri="{FF2B5EF4-FFF2-40B4-BE49-F238E27FC236}">
                  <a16:creationId xmlns:a16="http://schemas.microsoft.com/office/drawing/2014/main" id="{73CAC5D1-D4C2-EB08-6627-74AE0EAE3E70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1" name="Google Shape;6834;p88">
              <a:extLst>
                <a:ext uri="{FF2B5EF4-FFF2-40B4-BE49-F238E27FC236}">
                  <a16:creationId xmlns:a16="http://schemas.microsoft.com/office/drawing/2014/main" id="{CA856E26-751B-CC96-E3C9-998868CEBBD7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2" name="Google Shape;6873;p88">
            <a:extLst>
              <a:ext uri="{FF2B5EF4-FFF2-40B4-BE49-F238E27FC236}">
                <a16:creationId xmlns:a16="http://schemas.microsoft.com/office/drawing/2014/main" id="{6CDD445E-586B-91FC-EAC2-07BF9B9D9A70}"/>
              </a:ext>
            </a:extLst>
          </p:cNvPr>
          <p:cNvGrpSpPr/>
          <p:nvPr/>
        </p:nvGrpSpPr>
        <p:grpSpPr>
          <a:xfrm>
            <a:off x="4103930" y="1222519"/>
            <a:ext cx="581033" cy="600564"/>
            <a:chOff x="4395118" y="916887"/>
            <a:chExt cx="435775" cy="450423"/>
          </a:xfrm>
          <a:solidFill>
            <a:schemeClr val="tx1"/>
          </a:solidFill>
        </p:grpSpPr>
        <p:sp>
          <p:nvSpPr>
            <p:cNvPr id="73" name="Google Shape;6874;p88">
              <a:extLst>
                <a:ext uri="{FF2B5EF4-FFF2-40B4-BE49-F238E27FC236}">
                  <a16:creationId xmlns:a16="http://schemas.microsoft.com/office/drawing/2014/main" id="{66021850-4E7A-D5F9-8A46-854D8458AAD1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8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4" name="Google Shape;6875;p88">
              <a:extLst>
                <a:ext uri="{FF2B5EF4-FFF2-40B4-BE49-F238E27FC236}">
                  <a16:creationId xmlns:a16="http://schemas.microsoft.com/office/drawing/2014/main" id="{6979CC92-5B1D-284F-4F1F-982AEBCEAA37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5" name="Google Shape;6876;p88">
              <a:extLst>
                <a:ext uri="{FF2B5EF4-FFF2-40B4-BE49-F238E27FC236}">
                  <a16:creationId xmlns:a16="http://schemas.microsoft.com/office/drawing/2014/main" id="{485F6613-3D08-18B4-3B08-F309EEDB0BCB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6" name="Google Shape;6877;p88">
              <a:extLst>
                <a:ext uri="{FF2B5EF4-FFF2-40B4-BE49-F238E27FC236}">
                  <a16:creationId xmlns:a16="http://schemas.microsoft.com/office/drawing/2014/main" id="{2CBBF055-6E51-040A-029F-235DF3481C6F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77" name="Google Shape;6884;p88">
            <a:extLst>
              <a:ext uri="{FF2B5EF4-FFF2-40B4-BE49-F238E27FC236}">
                <a16:creationId xmlns:a16="http://schemas.microsoft.com/office/drawing/2014/main" id="{356E9A71-E683-8A77-F5EF-62426A610934}"/>
              </a:ext>
            </a:extLst>
          </p:cNvPr>
          <p:cNvGrpSpPr/>
          <p:nvPr/>
        </p:nvGrpSpPr>
        <p:grpSpPr>
          <a:xfrm>
            <a:off x="8237325" y="1221810"/>
            <a:ext cx="571353" cy="601381"/>
            <a:chOff x="7495163" y="916356"/>
            <a:chExt cx="428515" cy="451036"/>
          </a:xfrm>
          <a:solidFill>
            <a:schemeClr val="tx1"/>
          </a:solidFill>
        </p:grpSpPr>
        <p:sp>
          <p:nvSpPr>
            <p:cNvPr id="78" name="Google Shape;6885;p88">
              <a:extLst>
                <a:ext uri="{FF2B5EF4-FFF2-40B4-BE49-F238E27FC236}">
                  <a16:creationId xmlns:a16="http://schemas.microsoft.com/office/drawing/2014/main" id="{A162E623-3D0F-2111-190A-046E8ED73694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79" name="Google Shape;6886;p88">
              <a:extLst>
                <a:ext uri="{FF2B5EF4-FFF2-40B4-BE49-F238E27FC236}">
                  <a16:creationId xmlns:a16="http://schemas.microsoft.com/office/drawing/2014/main" id="{71A9E660-DF1E-54E9-7042-CD399C01F6E7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0" name="Google Shape;6887;p88">
              <a:extLst>
                <a:ext uri="{FF2B5EF4-FFF2-40B4-BE49-F238E27FC236}">
                  <a16:creationId xmlns:a16="http://schemas.microsoft.com/office/drawing/2014/main" id="{154979DF-F0F4-BA66-CAD4-8FA792923347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1" name="Google Shape;6888;p88">
              <a:extLst>
                <a:ext uri="{FF2B5EF4-FFF2-40B4-BE49-F238E27FC236}">
                  <a16:creationId xmlns:a16="http://schemas.microsoft.com/office/drawing/2014/main" id="{7AF3FF99-605C-61AD-9774-E7230AF78EB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2" name="Google Shape;6889;p88">
              <a:extLst>
                <a:ext uri="{FF2B5EF4-FFF2-40B4-BE49-F238E27FC236}">
                  <a16:creationId xmlns:a16="http://schemas.microsoft.com/office/drawing/2014/main" id="{83E67681-7986-DB93-2C20-9A559C6559A7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3" name="Google Shape;6890;p88">
              <a:extLst>
                <a:ext uri="{FF2B5EF4-FFF2-40B4-BE49-F238E27FC236}">
                  <a16:creationId xmlns:a16="http://schemas.microsoft.com/office/drawing/2014/main" id="{7DFEC4C2-8D19-A994-468B-947E225B8140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4" name="Google Shape;6891;p88">
              <a:extLst>
                <a:ext uri="{FF2B5EF4-FFF2-40B4-BE49-F238E27FC236}">
                  <a16:creationId xmlns:a16="http://schemas.microsoft.com/office/drawing/2014/main" id="{D6ACAC3E-B812-85BB-2498-61FB85E3D8C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85" name="Google Shape;6922;p88">
            <a:extLst>
              <a:ext uri="{FF2B5EF4-FFF2-40B4-BE49-F238E27FC236}">
                <a16:creationId xmlns:a16="http://schemas.microsoft.com/office/drawing/2014/main" id="{5AF5529C-F448-7F1C-BD6A-4D090548DBD5}"/>
              </a:ext>
            </a:extLst>
          </p:cNvPr>
          <p:cNvGrpSpPr/>
          <p:nvPr/>
        </p:nvGrpSpPr>
        <p:grpSpPr>
          <a:xfrm>
            <a:off x="4871355" y="1222518"/>
            <a:ext cx="564795" cy="600565"/>
            <a:chOff x="4970687" y="916887"/>
            <a:chExt cx="423596" cy="450424"/>
          </a:xfrm>
          <a:solidFill>
            <a:schemeClr val="tx1"/>
          </a:solidFill>
        </p:grpSpPr>
        <p:sp>
          <p:nvSpPr>
            <p:cNvPr id="86" name="Google Shape;6923;p88">
              <a:extLst>
                <a:ext uri="{FF2B5EF4-FFF2-40B4-BE49-F238E27FC236}">
                  <a16:creationId xmlns:a16="http://schemas.microsoft.com/office/drawing/2014/main" id="{BA2F67F1-83E8-9BC9-085D-E1E93EB5FB60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7" name="Google Shape;6924;p88">
              <a:extLst>
                <a:ext uri="{FF2B5EF4-FFF2-40B4-BE49-F238E27FC236}">
                  <a16:creationId xmlns:a16="http://schemas.microsoft.com/office/drawing/2014/main" id="{2F2BB62D-BDB9-FFE2-3AA4-275D87AD8EFD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8" name="Google Shape;6925;p88">
              <a:extLst>
                <a:ext uri="{FF2B5EF4-FFF2-40B4-BE49-F238E27FC236}">
                  <a16:creationId xmlns:a16="http://schemas.microsoft.com/office/drawing/2014/main" id="{ED861DD3-B255-84C5-F338-26F5E237C0F6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89" name="Google Shape;6926;p88">
              <a:extLst>
                <a:ext uri="{FF2B5EF4-FFF2-40B4-BE49-F238E27FC236}">
                  <a16:creationId xmlns:a16="http://schemas.microsoft.com/office/drawing/2014/main" id="{682AEFBC-D1AB-EB87-9086-9194F992A029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0" name="Google Shape;6927;p88">
              <a:extLst>
                <a:ext uri="{FF2B5EF4-FFF2-40B4-BE49-F238E27FC236}">
                  <a16:creationId xmlns:a16="http://schemas.microsoft.com/office/drawing/2014/main" id="{BED37412-F314-B467-C73E-FBA9A529882C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1" name="Google Shape;6928;p88">
              <a:extLst>
                <a:ext uri="{FF2B5EF4-FFF2-40B4-BE49-F238E27FC236}">
                  <a16:creationId xmlns:a16="http://schemas.microsoft.com/office/drawing/2014/main" id="{DE8F1210-5392-53BC-0F3A-409B585C1376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2" name="Google Shape;6929;p88">
              <a:extLst>
                <a:ext uri="{FF2B5EF4-FFF2-40B4-BE49-F238E27FC236}">
                  <a16:creationId xmlns:a16="http://schemas.microsoft.com/office/drawing/2014/main" id="{9A27BB18-DCA6-CFF1-D45C-FF33F2D3B3DD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3" name="Google Shape;6981;p88">
            <a:extLst>
              <a:ext uri="{FF2B5EF4-FFF2-40B4-BE49-F238E27FC236}">
                <a16:creationId xmlns:a16="http://schemas.microsoft.com/office/drawing/2014/main" id="{1D5142E6-A328-6DC9-9105-FC88A6A3E932}"/>
              </a:ext>
            </a:extLst>
          </p:cNvPr>
          <p:cNvGrpSpPr/>
          <p:nvPr/>
        </p:nvGrpSpPr>
        <p:grpSpPr>
          <a:xfrm>
            <a:off x="5597484" y="1222091"/>
            <a:ext cx="608648" cy="601443"/>
            <a:chOff x="5515285" y="916567"/>
            <a:chExt cx="456486" cy="451082"/>
          </a:xfrm>
          <a:solidFill>
            <a:schemeClr val="tx1"/>
          </a:solidFill>
        </p:grpSpPr>
        <p:sp>
          <p:nvSpPr>
            <p:cNvPr id="94" name="Google Shape;6982;p88">
              <a:extLst>
                <a:ext uri="{FF2B5EF4-FFF2-40B4-BE49-F238E27FC236}">
                  <a16:creationId xmlns:a16="http://schemas.microsoft.com/office/drawing/2014/main" id="{F7EF0BFD-E652-F1A7-41A2-32CEF423FEE2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5" name="Google Shape;6983;p88">
              <a:extLst>
                <a:ext uri="{FF2B5EF4-FFF2-40B4-BE49-F238E27FC236}">
                  <a16:creationId xmlns:a16="http://schemas.microsoft.com/office/drawing/2014/main" id="{71B96033-043B-206E-1A04-13E66784CEAC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6" name="Google Shape;6984;p88">
              <a:extLst>
                <a:ext uri="{FF2B5EF4-FFF2-40B4-BE49-F238E27FC236}">
                  <a16:creationId xmlns:a16="http://schemas.microsoft.com/office/drawing/2014/main" id="{68F62C38-81AE-F2F1-0D07-5F460349D286}"/>
                </a:ext>
              </a:extLst>
            </p:cNvPr>
            <p:cNvSpPr/>
            <p:nvPr/>
          </p:nvSpPr>
          <p:spPr>
            <a:xfrm>
              <a:off x="5759933" y="1210555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97" name="Google Shape;6985;p88">
              <a:extLst>
                <a:ext uri="{FF2B5EF4-FFF2-40B4-BE49-F238E27FC236}">
                  <a16:creationId xmlns:a16="http://schemas.microsoft.com/office/drawing/2014/main" id="{407D5B57-1A4D-0892-0815-A004D9BFBDE7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98" name="Google Shape;7015;p88">
            <a:extLst>
              <a:ext uri="{FF2B5EF4-FFF2-40B4-BE49-F238E27FC236}">
                <a16:creationId xmlns:a16="http://schemas.microsoft.com/office/drawing/2014/main" id="{7F3D0A24-4939-0D2B-5440-6C598F941FC9}"/>
              </a:ext>
            </a:extLst>
          </p:cNvPr>
          <p:cNvGrpSpPr/>
          <p:nvPr/>
        </p:nvGrpSpPr>
        <p:grpSpPr>
          <a:xfrm>
            <a:off x="9138178" y="2239466"/>
            <a:ext cx="664804" cy="661855"/>
            <a:chOff x="8170804" y="1679597"/>
            <a:chExt cx="498603" cy="496391"/>
          </a:xfrm>
          <a:solidFill>
            <a:schemeClr val="tx1"/>
          </a:solidFill>
        </p:grpSpPr>
        <p:sp>
          <p:nvSpPr>
            <p:cNvPr id="99" name="Google Shape;7016;p88">
              <a:extLst>
                <a:ext uri="{FF2B5EF4-FFF2-40B4-BE49-F238E27FC236}">
                  <a16:creationId xmlns:a16="http://schemas.microsoft.com/office/drawing/2014/main" id="{B275324E-0A84-DF8C-B573-631487F6B874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0" name="Google Shape;7017;p88">
              <a:extLst>
                <a:ext uri="{FF2B5EF4-FFF2-40B4-BE49-F238E27FC236}">
                  <a16:creationId xmlns:a16="http://schemas.microsoft.com/office/drawing/2014/main" id="{9256B9D0-5EC2-B04C-083C-803DD03B53FD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01" name="Google Shape;6799;p88">
            <a:extLst>
              <a:ext uri="{FF2B5EF4-FFF2-40B4-BE49-F238E27FC236}">
                <a16:creationId xmlns:a16="http://schemas.microsoft.com/office/drawing/2014/main" id="{0485B2DB-8565-A1D8-64E6-1C06B5D1A1F7}"/>
              </a:ext>
            </a:extLst>
          </p:cNvPr>
          <p:cNvSpPr/>
          <p:nvPr/>
        </p:nvSpPr>
        <p:spPr>
          <a:xfrm>
            <a:off x="4039239" y="2277211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02" name="Google Shape;6862;p88">
            <a:extLst>
              <a:ext uri="{FF2B5EF4-FFF2-40B4-BE49-F238E27FC236}">
                <a16:creationId xmlns:a16="http://schemas.microsoft.com/office/drawing/2014/main" id="{DB15583F-262C-2613-38FE-B82A1633DCCD}"/>
              </a:ext>
            </a:extLst>
          </p:cNvPr>
          <p:cNvGrpSpPr/>
          <p:nvPr/>
        </p:nvGrpSpPr>
        <p:grpSpPr>
          <a:xfrm>
            <a:off x="4787351" y="2275189"/>
            <a:ext cx="614440" cy="598967"/>
            <a:chOff x="4907685" y="1706389"/>
            <a:chExt cx="460830" cy="449225"/>
          </a:xfrm>
          <a:solidFill>
            <a:schemeClr val="tx1"/>
          </a:solidFill>
        </p:grpSpPr>
        <p:sp>
          <p:nvSpPr>
            <p:cNvPr id="103" name="Google Shape;6863;p88">
              <a:extLst>
                <a:ext uri="{FF2B5EF4-FFF2-40B4-BE49-F238E27FC236}">
                  <a16:creationId xmlns:a16="http://schemas.microsoft.com/office/drawing/2014/main" id="{666E509D-A48C-CC23-F7E5-9D73691AEFDB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4" name="Google Shape;6864;p88">
              <a:extLst>
                <a:ext uri="{FF2B5EF4-FFF2-40B4-BE49-F238E27FC236}">
                  <a16:creationId xmlns:a16="http://schemas.microsoft.com/office/drawing/2014/main" id="{ADACCCCB-E82E-4914-6D34-FD50327A7238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5" name="Google Shape;6865;p88">
              <a:extLst>
                <a:ext uri="{FF2B5EF4-FFF2-40B4-BE49-F238E27FC236}">
                  <a16:creationId xmlns:a16="http://schemas.microsoft.com/office/drawing/2014/main" id="{E089596D-20A0-48AE-745D-9D27DEC23279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6" name="Google Shape;6913;p88">
            <a:extLst>
              <a:ext uri="{FF2B5EF4-FFF2-40B4-BE49-F238E27FC236}">
                <a16:creationId xmlns:a16="http://schemas.microsoft.com/office/drawing/2014/main" id="{CF3AD40F-EA8E-A9AA-8F62-CB40BBC14F3E}"/>
              </a:ext>
            </a:extLst>
          </p:cNvPr>
          <p:cNvGrpSpPr/>
          <p:nvPr/>
        </p:nvGrpSpPr>
        <p:grpSpPr>
          <a:xfrm>
            <a:off x="5544269" y="2275469"/>
            <a:ext cx="600028" cy="598407"/>
            <a:chOff x="5475372" y="1706599"/>
            <a:chExt cx="450021" cy="448805"/>
          </a:xfrm>
          <a:solidFill>
            <a:schemeClr val="tx1"/>
          </a:solidFill>
        </p:grpSpPr>
        <p:sp>
          <p:nvSpPr>
            <p:cNvPr id="107" name="Google Shape;6914;p88">
              <a:extLst>
                <a:ext uri="{FF2B5EF4-FFF2-40B4-BE49-F238E27FC236}">
                  <a16:creationId xmlns:a16="http://schemas.microsoft.com/office/drawing/2014/main" id="{899BB21F-3430-86A8-0A1A-328935E9294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08" name="Google Shape;6915;p88">
              <a:extLst>
                <a:ext uri="{FF2B5EF4-FFF2-40B4-BE49-F238E27FC236}">
                  <a16:creationId xmlns:a16="http://schemas.microsoft.com/office/drawing/2014/main" id="{1240680D-6068-DF61-A08C-8120AC931F9F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09" name="Google Shape;6947;p88">
            <a:extLst>
              <a:ext uri="{FF2B5EF4-FFF2-40B4-BE49-F238E27FC236}">
                <a16:creationId xmlns:a16="http://schemas.microsoft.com/office/drawing/2014/main" id="{FF7DDA40-65ED-3876-562D-91A1B805F667}"/>
              </a:ext>
            </a:extLst>
          </p:cNvPr>
          <p:cNvGrpSpPr/>
          <p:nvPr/>
        </p:nvGrpSpPr>
        <p:grpSpPr>
          <a:xfrm>
            <a:off x="2440905" y="2301047"/>
            <a:ext cx="595188" cy="596823"/>
            <a:chOff x="3147849" y="1725783"/>
            <a:chExt cx="446391" cy="447617"/>
          </a:xfrm>
          <a:solidFill>
            <a:schemeClr val="tx1"/>
          </a:solidFill>
        </p:grpSpPr>
        <p:sp>
          <p:nvSpPr>
            <p:cNvPr id="110" name="Google Shape;6948;p88">
              <a:extLst>
                <a:ext uri="{FF2B5EF4-FFF2-40B4-BE49-F238E27FC236}">
                  <a16:creationId xmlns:a16="http://schemas.microsoft.com/office/drawing/2014/main" id="{34592157-4E7D-84DC-C784-5E0B0F39001B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1" name="Google Shape;6949;p88">
              <a:extLst>
                <a:ext uri="{FF2B5EF4-FFF2-40B4-BE49-F238E27FC236}">
                  <a16:creationId xmlns:a16="http://schemas.microsoft.com/office/drawing/2014/main" id="{B590D756-14A6-57D0-9771-6C3D52A33072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2" name="Google Shape;6950;p88">
              <a:extLst>
                <a:ext uri="{FF2B5EF4-FFF2-40B4-BE49-F238E27FC236}">
                  <a16:creationId xmlns:a16="http://schemas.microsoft.com/office/drawing/2014/main" id="{E4CD7997-759D-3094-573D-A399D0E80C0B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3" name="Google Shape;6951;p88">
              <a:extLst>
                <a:ext uri="{FF2B5EF4-FFF2-40B4-BE49-F238E27FC236}">
                  <a16:creationId xmlns:a16="http://schemas.microsoft.com/office/drawing/2014/main" id="{7AC14CE2-6C7C-31B8-771C-9A5ADF6DD59B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4" name="Google Shape;6952;p88">
              <a:extLst>
                <a:ext uri="{FF2B5EF4-FFF2-40B4-BE49-F238E27FC236}">
                  <a16:creationId xmlns:a16="http://schemas.microsoft.com/office/drawing/2014/main" id="{4309DC8E-500F-D381-BC8D-E9680887ACE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5" name="Google Shape;6953;p88">
              <a:extLst>
                <a:ext uri="{FF2B5EF4-FFF2-40B4-BE49-F238E27FC236}">
                  <a16:creationId xmlns:a16="http://schemas.microsoft.com/office/drawing/2014/main" id="{CA357093-6453-2402-CCBC-02EACFB89C7C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6" name="Google Shape;6954;p88">
              <a:extLst>
                <a:ext uri="{FF2B5EF4-FFF2-40B4-BE49-F238E27FC236}">
                  <a16:creationId xmlns:a16="http://schemas.microsoft.com/office/drawing/2014/main" id="{F620744D-42D6-65CA-390A-C106FEDA513F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7" name="Google Shape;6955;p88">
              <a:extLst>
                <a:ext uri="{FF2B5EF4-FFF2-40B4-BE49-F238E27FC236}">
                  <a16:creationId xmlns:a16="http://schemas.microsoft.com/office/drawing/2014/main" id="{EBE83A48-9915-FA20-E360-F9CA91C66E59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7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18" name="Google Shape;6956;p88">
              <a:extLst>
                <a:ext uri="{FF2B5EF4-FFF2-40B4-BE49-F238E27FC236}">
                  <a16:creationId xmlns:a16="http://schemas.microsoft.com/office/drawing/2014/main" id="{C7458D01-F7C0-2980-63AB-22A3DAC668B1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19" name="Google Shape;6971;p88">
            <a:extLst>
              <a:ext uri="{FF2B5EF4-FFF2-40B4-BE49-F238E27FC236}">
                <a16:creationId xmlns:a16="http://schemas.microsoft.com/office/drawing/2014/main" id="{573FEC7D-225C-4B67-26A8-5B45E1BE5F8F}"/>
              </a:ext>
            </a:extLst>
          </p:cNvPr>
          <p:cNvGrpSpPr/>
          <p:nvPr/>
        </p:nvGrpSpPr>
        <p:grpSpPr>
          <a:xfrm>
            <a:off x="6387443" y="2266959"/>
            <a:ext cx="593616" cy="593567"/>
            <a:chOff x="6107753" y="1700217"/>
            <a:chExt cx="445212" cy="445175"/>
          </a:xfrm>
          <a:solidFill>
            <a:schemeClr val="tx1"/>
          </a:solidFill>
        </p:grpSpPr>
        <p:sp>
          <p:nvSpPr>
            <p:cNvPr id="120" name="Google Shape;6972;p88">
              <a:extLst>
                <a:ext uri="{FF2B5EF4-FFF2-40B4-BE49-F238E27FC236}">
                  <a16:creationId xmlns:a16="http://schemas.microsoft.com/office/drawing/2014/main" id="{37955411-57CA-59F6-50D3-31EEC189A9A7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1" name="Google Shape;6973;p88">
              <a:extLst>
                <a:ext uri="{FF2B5EF4-FFF2-40B4-BE49-F238E27FC236}">
                  <a16:creationId xmlns:a16="http://schemas.microsoft.com/office/drawing/2014/main" id="{BE5AA39F-9606-D2B3-A527-9211E3D71C04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2" name="Google Shape;7004;p88">
            <a:extLst>
              <a:ext uri="{FF2B5EF4-FFF2-40B4-BE49-F238E27FC236}">
                <a16:creationId xmlns:a16="http://schemas.microsoft.com/office/drawing/2014/main" id="{9ADC5959-C660-360C-449B-DBA0ED80CA4A}"/>
              </a:ext>
            </a:extLst>
          </p:cNvPr>
          <p:cNvGrpSpPr/>
          <p:nvPr/>
        </p:nvGrpSpPr>
        <p:grpSpPr>
          <a:xfrm>
            <a:off x="3285822" y="2277273"/>
            <a:ext cx="625693" cy="594799"/>
            <a:chOff x="3781537" y="1707952"/>
            <a:chExt cx="469270" cy="446099"/>
          </a:xfrm>
          <a:solidFill>
            <a:schemeClr val="tx1"/>
          </a:solidFill>
        </p:grpSpPr>
        <p:sp>
          <p:nvSpPr>
            <p:cNvPr id="123" name="Google Shape;7005;p88">
              <a:extLst>
                <a:ext uri="{FF2B5EF4-FFF2-40B4-BE49-F238E27FC236}">
                  <a16:creationId xmlns:a16="http://schemas.microsoft.com/office/drawing/2014/main" id="{2A036D39-CFAD-C250-2C28-0A94F5979E0C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4" name="Google Shape;7006;p88">
              <a:extLst>
                <a:ext uri="{FF2B5EF4-FFF2-40B4-BE49-F238E27FC236}">
                  <a16:creationId xmlns:a16="http://schemas.microsoft.com/office/drawing/2014/main" id="{20303F55-A9E5-7549-4481-3972677E8A93}"/>
                </a:ext>
              </a:extLst>
            </p:cNvPr>
            <p:cNvSpPr/>
            <p:nvPr/>
          </p:nvSpPr>
          <p:spPr>
            <a:xfrm>
              <a:off x="3781537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25" name="Google Shape;7018;p88">
            <a:extLst>
              <a:ext uri="{FF2B5EF4-FFF2-40B4-BE49-F238E27FC236}">
                <a16:creationId xmlns:a16="http://schemas.microsoft.com/office/drawing/2014/main" id="{C7C5AD2B-B520-8741-5E4F-26A25A677CCF}"/>
              </a:ext>
            </a:extLst>
          </p:cNvPr>
          <p:cNvGrpSpPr/>
          <p:nvPr/>
        </p:nvGrpSpPr>
        <p:grpSpPr>
          <a:xfrm>
            <a:off x="7217571" y="2276320"/>
            <a:ext cx="595200" cy="593616"/>
            <a:chOff x="6730349" y="1707239"/>
            <a:chExt cx="446400" cy="445212"/>
          </a:xfrm>
          <a:solidFill>
            <a:schemeClr val="tx1"/>
          </a:solidFill>
        </p:grpSpPr>
        <p:sp>
          <p:nvSpPr>
            <p:cNvPr id="126" name="Google Shape;7019;p88">
              <a:extLst>
                <a:ext uri="{FF2B5EF4-FFF2-40B4-BE49-F238E27FC236}">
                  <a16:creationId xmlns:a16="http://schemas.microsoft.com/office/drawing/2014/main" id="{23A74C74-7072-A9B6-5AF0-093F2568263A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27" name="Google Shape;7020;p88">
              <a:extLst>
                <a:ext uri="{FF2B5EF4-FFF2-40B4-BE49-F238E27FC236}">
                  <a16:creationId xmlns:a16="http://schemas.microsoft.com/office/drawing/2014/main" id="{A3D24D6D-9BCE-9BE4-F8EB-FA35579BE71C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28" name="Google Shape;5917;p86">
            <a:extLst>
              <a:ext uri="{FF2B5EF4-FFF2-40B4-BE49-F238E27FC236}">
                <a16:creationId xmlns:a16="http://schemas.microsoft.com/office/drawing/2014/main" id="{04B2DBC0-6173-E03D-00CD-C61F1E9E95B7}"/>
              </a:ext>
            </a:extLst>
          </p:cNvPr>
          <p:cNvSpPr/>
          <p:nvPr/>
        </p:nvSpPr>
        <p:spPr>
          <a:xfrm>
            <a:off x="4030143" y="3436136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9" name="Google Shape;5955;p86">
            <a:extLst>
              <a:ext uri="{FF2B5EF4-FFF2-40B4-BE49-F238E27FC236}">
                <a16:creationId xmlns:a16="http://schemas.microsoft.com/office/drawing/2014/main" id="{9644E34A-06CA-0296-CD52-E56BE39F915C}"/>
              </a:ext>
            </a:extLst>
          </p:cNvPr>
          <p:cNvSpPr/>
          <p:nvPr/>
        </p:nvSpPr>
        <p:spPr>
          <a:xfrm>
            <a:off x="4749606" y="3532657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chemeClr val="tx1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grpSp>
        <p:nvGrpSpPr>
          <p:cNvPr id="130" name="Google Shape;5983;p86">
            <a:extLst>
              <a:ext uri="{FF2B5EF4-FFF2-40B4-BE49-F238E27FC236}">
                <a16:creationId xmlns:a16="http://schemas.microsoft.com/office/drawing/2014/main" id="{753FA3AD-772B-5514-9358-E1B9DFAFB8F9}"/>
              </a:ext>
            </a:extLst>
          </p:cNvPr>
          <p:cNvGrpSpPr/>
          <p:nvPr/>
        </p:nvGrpSpPr>
        <p:grpSpPr>
          <a:xfrm>
            <a:off x="5612885" y="3452324"/>
            <a:ext cx="615049" cy="616000"/>
            <a:chOff x="5526834" y="2589242"/>
            <a:chExt cx="461287" cy="462000"/>
          </a:xfrm>
          <a:solidFill>
            <a:schemeClr val="tx1"/>
          </a:solidFill>
        </p:grpSpPr>
        <p:sp>
          <p:nvSpPr>
            <p:cNvPr id="131" name="Google Shape;5984;p86">
              <a:extLst>
                <a:ext uri="{FF2B5EF4-FFF2-40B4-BE49-F238E27FC236}">
                  <a16:creationId xmlns:a16="http://schemas.microsoft.com/office/drawing/2014/main" id="{F203BDFD-8A3E-153C-9CCF-9150B0F2C0EB}"/>
                </a:ext>
              </a:extLst>
            </p:cNvPr>
            <p:cNvSpPr/>
            <p:nvPr/>
          </p:nvSpPr>
          <p:spPr>
            <a:xfrm>
              <a:off x="5526834" y="2589242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2" name="Google Shape;5985;p86">
              <a:extLst>
                <a:ext uri="{FF2B5EF4-FFF2-40B4-BE49-F238E27FC236}">
                  <a16:creationId xmlns:a16="http://schemas.microsoft.com/office/drawing/2014/main" id="{871FCE81-A02B-CDB9-77E8-D949AFE6E6B5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3" name="Google Shape;5986;p86">
            <a:extLst>
              <a:ext uri="{FF2B5EF4-FFF2-40B4-BE49-F238E27FC236}">
                <a16:creationId xmlns:a16="http://schemas.microsoft.com/office/drawing/2014/main" id="{2F9A5532-B90A-9C41-2920-DC56D3865D52}"/>
              </a:ext>
            </a:extLst>
          </p:cNvPr>
          <p:cNvGrpSpPr/>
          <p:nvPr/>
        </p:nvGrpSpPr>
        <p:grpSpPr>
          <a:xfrm>
            <a:off x="8048909" y="3428819"/>
            <a:ext cx="621097" cy="619060"/>
            <a:chOff x="7353851" y="2571612"/>
            <a:chExt cx="465823" cy="464295"/>
          </a:xfrm>
          <a:solidFill>
            <a:schemeClr val="tx1"/>
          </a:solidFill>
        </p:grpSpPr>
        <p:sp>
          <p:nvSpPr>
            <p:cNvPr id="134" name="Google Shape;5987;p86">
              <a:extLst>
                <a:ext uri="{FF2B5EF4-FFF2-40B4-BE49-F238E27FC236}">
                  <a16:creationId xmlns:a16="http://schemas.microsoft.com/office/drawing/2014/main" id="{D25F9F50-05C6-10CD-8DCF-725B6316422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5" name="Google Shape;5988;p86">
              <a:extLst>
                <a:ext uri="{FF2B5EF4-FFF2-40B4-BE49-F238E27FC236}">
                  <a16:creationId xmlns:a16="http://schemas.microsoft.com/office/drawing/2014/main" id="{C7B444F9-F405-8797-78EE-E6185284985D}"/>
                </a:ext>
              </a:extLst>
            </p:cNvPr>
            <p:cNvSpPr/>
            <p:nvPr/>
          </p:nvSpPr>
          <p:spPr>
            <a:xfrm>
              <a:off x="7353851" y="2571612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6" name="Google Shape;6005;p86">
            <a:extLst>
              <a:ext uri="{FF2B5EF4-FFF2-40B4-BE49-F238E27FC236}">
                <a16:creationId xmlns:a16="http://schemas.microsoft.com/office/drawing/2014/main" id="{646F3AF4-BE29-A550-C790-1F2EF8E0D593}"/>
              </a:ext>
            </a:extLst>
          </p:cNvPr>
          <p:cNvGrpSpPr/>
          <p:nvPr/>
        </p:nvGrpSpPr>
        <p:grpSpPr>
          <a:xfrm>
            <a:off x="4778903" y="4660393"/>
            <a:ext cx="541715" cy="545200"/>
            <a:chOff x="4901348" y="3495294"/>
            <a:chExt cx="406286" cy="408900"/>
          </a:xfrm>
          <a:solidFill>
            <a:schemeClr val="tx1"/>
          </a:solidFill>
        </p:grpSpPr>
        <p:sp>
          <p:nvSpPr>
            <p:cNvPr id="137" name="Google Shape;6006;p86">
              <a:extLst>
                <a:ext uri="{FF2B5EF4-FFF2-40B4-BE49-F238E27FC236}">
                  <a16:creationId xmlns:a16="http://schemas.microsoft.com/office/drawing/2014/main" id="{941ADE97-3C0E-CEEE-EBC9-513AB4E2E004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38" name="Google Shape;6007;p86">
              <a:extLst>
                <a:ext uri="{FF2B5EF4-FFF2-40B4-BE49-F238E27FC236}">
                  <a16:creationId xmlns:a16="http://schemas.microsoft.com/office/drawing/2014/main" id="{DA0B80C2-2F0E-009A-C952-95D5CDC7920B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39" name="Google Shape;6020;p86">
            <a:extLst>
              <a:ext uri="{FF2B5EF4-FFF2-40B4-BE49-F238E27FC236}">
                <a16:creationId xmlns:a16="http://schemas.microsoft.com/office/drawing/2014/main" id="{BD04068B-0941-E656-17E5-E65A330B6C6F}"/>
              </a:ext>
            </a:extLst>
          </p:cNvPr>
          <p:cNvGrpSpPr/>
          <p:nvPr/>
        </p:nvGrpSpPr>
        <p:grpSpPr>
          <a:xfrm>
            <a:off x="6441526" y="3444021"/>
            <a:ext cx="363893" cy="616000"/>
            <a:chOff x="6148315" y="2583015"/>
            <a:chExt cx="272920" cy="462000"/>
          </a:xfrm>
          <a:solidFill>
            <a:schemeClr val="tx1"/>
          </a:solidFill>
        </p:grpSpPr>
        <p:sp>
          <p:nvSpPr>
            <p:cNvPr id="140" name="Google Shape;6021;p86">
              <a:extLst>
                <a:ext uri="{FF2B5EF4-FFF2-40B4-BE49-F238E27FC236}">
                  <a16:creationId xmlns:a16="http://schemas.microsoft.com/office/drawing/2014/main" id="{3A59458A-64B0-2EAC-7251-2DB03D42CD57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1" name="Google Shape;6022;p86">
              <a:extLst>
                <a:ext uri="{FF2B5EF4-FFF2-40B4-BE49-F238E27FC236}">
                  <a16:creationId xmlns:a16="http://schemas.microsoft.com/office/drawing/2014/main" id="{322DC2E4-3E43-4863-47FC-5DA9675A14AB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2" name="Google Shape;6038;p86">
            <a:extLst>
              <a:ext uri="{FF2B5EF4-FFF2-40B4-BE49-F238E27FC236}">
                <a16:creationId xmlns:a16="http://schemas.microsoft.com/office/drawing/2014/main" id="{1BC62C47-C953-9339-2DE6-99A88EAA10FE}"/>
              </a:ext>
            </a:extLst>
          </p:cNvPr>
          <p:cNvGrpSpPr/>
          <p:nvPr/>
        </p:nvGrpSpPr>
        <p:grpSpPr>
          <a:xfrm>
            <a:off x="3305183" y="3472672"/>
            <a:ext cx="605917" cy="616781"/>
            <a:chOff x="3796058" y="2604503"/>
            <a:chExt cx="454438" cy="462586"/>
          </a:xfrm>
          <a:solidFill>
            <a:schemeClr val="tx1"/>
          </a:solidFill>
        </p:grpSpPr>
        <p:sp>
          <p:nvSpPr>
            <p:cNvPr id="143" name="Google Shape;6039;p86">
              <a:extLst>
                <a:ext uri="{FF2B5EF4-FFF2-40B4-BE49-F238E27FC236}">
                  <a16:creationId xmlns:a16="http://schemas.microsoft.com/office/drawing/2014/main" id="{4E7695E8-4147-3BCD-914E-F1758AC136B6}"/>
                </a:ext>
              </a:extLst>
            </p:cNvPr>
            <p:cNvSpPr/>
            <p:nvPr/>
          </p:nvSpPr>
          <p:spPr>
            <a:xfrm>
              <a:off x="3796058" y="2604503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3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4" name="Google Shape;6040;p86">
              <a:extLst>
                <a:ext uri="{FF2B5EF4-FFF2-40B4-BE49-F238E27FC236}">
                  <a16:creationId xmlns:a16="http://schemas.microsoft.com/office/drawing/2014/main" id="{A3813D48-9D03-D307-2FC9-F2880E90E9EC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5" name="Google Shape;6041;p86">
              <a:extLst>
                <a:ext uri="{FF2B5EF4-FFF2-40B4-BE49-F238E27FC236}">
                  <a16:creationId xmlns:a16="http://schemas.microsoft.com/office/drawing/2014/main" id="{6612A772-F491-E02D-8456-FD16464FEC64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46" name="Google Shape;6048;p86">
            <a:extLst>
              <a:ext uri="{FF2B5EF4-FFF2-40B4-BE49-F238E27FC236}">
                <a16:creationId xmlns:a16="http://schemas.microsoft.com/office/drawing/2014/main" id="{13A87405-C2F4-BE0E-B4B1-4756BF310ABC}"/>
              </a:ext>
            </a:extLst>
          </p:cNvPr>
          <p:cNvGrpSpPr/>
          <p:nvPr/>
        </p:nvGrpSpPr>
        <p:grpSpPr>
          <a:xfrm>
            <a:off x="7184154" y="3435036"/>
            <a:ext cx="608964" cy="619072"/>
            <a:chOff x="6705286" y="2576276"/>
            <a:chExt cx="456723" cy="464304"/>
          </a:xfrm>
          <a:solidFill>
            <a:schemeClr val="tx1"/>
          </a:solidFill>
        </p:grpSpPr>
        <p:sp>
          <p:nvSpPr>
            <p:cNvPr id="147" name="Google Shape;6049;p86">
              <a:extLst>
                <a:ext uri="{FF2B5EF4-FFF2-40B4-BE49-F238E27FC236}">
                  <a16:creationId xmlns:a16="http://schemas.microsoft.com/office/drawing/2014/main" id="{75CE7C28-237A-D05C-8E15-4007D438ED7E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8" name="Google Shape;6050;p86">
              <a:extLst>
                <a:ext uri="{FF2B5EF4-FFF2-40B4-BE49-F238E27FC236}">
                  <a16:creationId xmlns:a16="http://schemas.microsoft.com/office/drawing/2014/main" id="{557A47E5-D70F-80FA-992B-AF3F2D015DF4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9" name="Google Shape;6051;p86">
              <a:extLst>
                <a:ext uri="{FF2B5EF4-FFF2-40B4-BE49-F238E27FC236}">
                  <a16:creationId xmlns:a16="http://schemas.microsoft.com/office/drawing/2014/main" id="{5785663D-6B53-BE65-D7C7-4C649400A50E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0" name="Google Shape;5717;p85">
            <a:extLst>
              <a:ext uri="{FF2B5EF4-FFF2-40B4-BE49-F238E27FC236}">
                <a16:creationId xmlns:a16="http://schemas.microsoft.com/office/drawing/2014/main" id="{CE5DD9E5-2EA1-0878-0223-DDE716E90D3B}"/>
              </a:ext>
            </a:extLst>
          </p:cNvPr>
          <p:cNvGrpSpPr/>
          <p:nvPr/>
        </p:nvGrpSpPr>
        <p:grpSpPr>
          <a:xfrm>
            <a:off x="5667554" y="4698066"/>
            <a:ext cx="656503" cy="517245"/>
            <a:chOff x="5567836" y="3523548"/>
            <a:chExt cx="492377" cy="387934"/>
          </a:xfrm>
          <a:solidFill>
            <a:schemeClr val="tx1"/>
          </a:solidFill>
        </p:grpSpPr>
        <p:sp>
          <p:nvSpPr>
            <p:cNvPr id="151" name="Google Shape;5718;p85">
              <a:extLst>
                <a:ext uri="{FF2B5EF4-FFF2-40B4-BE49-F238E27FC236}">
                  <a16:creationId xmlns:a16="http://schemas.microsoft.com/office/drawing/2014/main" id="{0C245FC4-37D1-E64B-5F1F-BCBB84E43101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2" name="Google Shape;5719;p85">
              <a:extLst>
                <a:ext uri="{FF2B5EF4-FFF2-40B4-BE49-F238E27FC236}">
                  <a16:creationId xmlns:a16="http://schemas.microsoft.com/office/drawing/2014/main" id="{A6A9371D-4775-5EA1-3C21-AB4EC3D16F24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3" name="Google Shape;5720;p85">
              <a:extLst>
                <a:ext uri="{FF2B5EF4-FFF2-40B4-BE49-F238E27FC236}">
                  <a16:creationId xmlns:a16="http://schemas.microsoft.com/office/drawing/2014/main" id="{60889EA0-172F-1BC4-1E7F-AE277C890E8D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4" name="Google Shape;5721;p85">
              <a:extLst>
                <a:ext uri="{FF2B5EF4-FFF2-40B4-BE49-F238E27FC236}">
                  <a16:creationId xmlns:a16="http://schemas.microsoft.com/office/drawing/2014/main" id="{7F542C4B-0A30-1507-E708-47AE3F1FFABA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5" name="Google Shape;5722;p85">
              <a:extLst>
                <a:ext uri="{FF2B5EF4-FFF2-40B4-BE49-F238E27FC236}">
                  <a16:creationId xmlns:a16="http://schemas.microsoft.com/office/drawing/2014/main" id="{3B360340-2939-0A94-40FF-5386AC1810AD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156" name="Google Shape;5723;p85">
            <a:extLst>
              <a:ext uri="{FF2B5EF4-FFF2-40B4-BE49-F238E27FC236}">
                <a16:creationId xmlns:a16="http://schemas.microsoft.com/office/drawing/2014/main" id="{A4FE14E6-CAC5-24AE-077F-A43AE998D81B}"/>
              </a:ext>
            </a:extLst>
          </p:cNvPr>
          <p:cNvGrpSpPr/>
          <p:nvPr/>
        </p:nvGrpSpPr>
        <p:grpSpPr>
          <a:xfrm>
            <a:off x="2347707" y="3461129"/>
            <a:ext cx="741944" cy="609831"/>
            <a:chOff x="3077952" y="2595844"/>
            <a:chExt cx="556458" cy="457373"/>
          </a:xfrm>
          <a:solidFill>
            <a:schemeClr val="tx1"/>
          </a:solidFill>
        </p:grpSpPr>
        <p:sp>
          <p:nvSpPr>
            <p:cNvPr id="157" name="Google Shape;5724;p85">
              <a:extLst>
                <a:ext uri="{FF2B5EF4-FFF2-40B4-BE49-F238E27FC236}">
                  <a16:creationId xmlns:a16="http://schemas.microsoft.com/office/drawing/2014/main" id="{FD9048F5-AA9D-E7DA-9FF6-3B0058F8D89C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8" name="Google Shape;5725;p85">
              <a:extLst>
                <a:ext uri="{FF2B5EF4-FFF2-40B4-BE49-F238E27FC236}">
                  <a16:creationId xmlns:a16="http://schemas.microsoft.com/office/drawing/2014/main" id="{5120F1F0-50D5-D1A6-26AB-EF5F9C4A7FAF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59" name="Google Shape;5726;p85">
              <a:extLst>
                <a:ext uri="{FF2B5EF4-FFF2-40B4-BE49-F238E27FC236}">
                  <a16:creationId xmlns:a16="http://schemas.microsoft.com/office/drawing/2014/main" id="{21F64416-E423-9E95-5CE4-FB30061E97E5}"/>
                </a:ext>
              </a:extLst>
            </p:cNvPr>
            <p:cNvSpPr/>
            <p:nvPr/>
          </p:nvSpPr>
          <p:spPr>
            <a:xfrm>
              <a:off x="3239618" y="2710683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0" name="Google Shape;5727;p85">
              <a:extLst>
                <a:ext uri="{FF2B5EF4-FFF2-40B4-BE49-F238E27FC236}">
                  <a16:creationId xmlns:a16="http://schemas.microsoft.com/office/drawing/2014/main" id="{4BB6E54B-E89D-210D-FB5E-8181791E4C50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1" name="Google Shape;5728;p85">
              <a:extLst>
                <a:ext uri="{FF2B5EF4-FFF2-40B4-BE49-F238E27FC236}">
                  <a16:creationId xmlns:a16="http://schemas.microsoft.com/office/drawing/2014/main" id="{3579BE0E-4033-F8E9-E4F0-63C43F7B7E3F}"/>
                </a:ext>
              </a:extLst>
            </p:cNvPr>
            <p:cNvSpPr/>
            <p:nvPr/>
          </p:nvSpPr>
          <p:spPr>
            <a:xfrm>
              <a:off x="3077952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62" name="Google Shape;5729;p85">
              <a:extLst>
                <a:ext uri="{FF2B5EF4-FFF2-40B4-BE49-F238E27FC236}">
                  <a16:creationId xmlns:a16="http://schemas.microsoft.com/office/drawing/2014/main" id="{ABB5D0CD-8725-3AF3-66BE-824ABF551717}"/>
                </a:ext>
              </a:extLst>
            </p:cNvPr>
            <p:cNvSpPr/>
            <p:nvPr/>
          </p:nvSpPr>
          <p:spPr>
            <a:xfrm>
              <a:off x="3077952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63" name="Text Placeholder 1">
            <a:extLst>
              <a:ext uri="{FF2B5EF4-FFF2-40B4-BE49-F238E27FC236}">
                <a16:creationId xmlns:a16="http://schemas.microsoft.com/office/drawing/2014/main" id="{F42780E1-616A-EF01-1220-0FF6385C3EE0}"/>
              </a:ext>
            </a:extLst>
          </p:cNvPr>
          <p:cNvSpPr txBox="1">
            <a:spLocks/>
          </p:cNvSpPr>
          <p:nvPr/>
        </p:nvSpPr>
        <p:spPr>
          <a:xfrm>
            <a:off x="1103088" y="257860"/>
            <a:ext cx="9279657" cy="543181"/>
          </a:xfrm>
          <a:prstGeom prst="rect">
            <a:avLst/>
          </a:prstGeom>
        </p:spPr>
        <p:txBody>
          <a:bodyPr anchor="ctr" anchorCtr="1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مجموعه آیکون های کاملاً قابل ویرایش: </a:t>
            </a:r>
            <a:r>
              <a:rPr lang="en-US" sz="4800" dirty="0">
                <a:solidFill>
                  <a:schemeClr val="bg1"/>
                </a:solidFill>
                <a:latin typeface="Arial"/>
                <a:cs typeface="B Nazanin" panose="00000700000000000000" pitchFamily="2" charset="-78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525797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70"/>
          <p:cNvSpPr txBox="1"/>
          <p:nvPr/>
        </p:nvSpPr>
        <p:spPr>
          <a:xfrm>
            <a:off x="955700" y="1584000"/>
            <a:ext cx="10280800" cy="10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r" rtl="1"/>
            <a:r>
              <a:rPr lang="fa-IR" sz="1867" dirty="0">
                <a:cs typeface="B Nazanin" panose="00000700000000000000" pitchFamily="2" charset="-78"/>
              </a:rPr>
              <a:t>شما به راحتی می توانید اندازه این منابع را بدون از دست دادن کیفیت تغییر دهید. برای تغییر رنگ، کافی است منبع را از حالت گروه خارج کنید و روی شی ای که می خواهید تغییر دهید کلیک کنید. سپس روی سطل رنگ کلیک کرده و رنگ مورد نظر خود را انتخاب کنید. وقتی کارتان تمام شد، منبع را دوباره گروه بندی کنید.</a:t>
            </a:r>
          </a:p>
        </p:txBody>
      </p:sp>
      <p:grpSp>
        <p:nvGrpSpPr>
          <p:cNvPr id="1198" name="Google Shape;1198;p70"/>
          <p:cNvGrpSpPr/>
          <p:nvPr/>
        </p:nvGrpSpPr>
        <p:grpSpPr>
          <a:xfrm>
            <a:off x="6823520" y="4114315"/>
            <a:ext cx="632392" cy="735055"/>
            <a:chOff x="4727025" y="1332775"/>
            <a:chExt cx="59900" cy="69625"/>
          </a:xfrm>
        </p:grpSpPr>
        <p:sp>
          <p:nvSpPr>
            <p:cNvPr id="1199" name="Google Shape;1199;p70"/>
            <p:cNvSpPr/>
            <p:nvPr/>
          </p:nvSpPr>
          <p:spPr>
            <a:xfrm>
              <a:off x="4727025" y="1332775"/>
              <a:ext cx="36450" cy="33200"/>
            </a:xfrm>
            <a:custGeom>
              <a:avLst/>
              <a:gdLst/>
              <a:ahLst/>
              <a:cxnLst/>
              <a:rect l="l" t="t" r="r" b="b"/>
              <a:pathLst>
                <a:path w="1458" h="1328" extrusionOk="0">
                  <a:moveTo>
                    <a:pt x="1047" y="1"/>
                  </a:moveTo>
                  <a:lnTo>
                    <a:pt x="1047" y="188"/>
                  </a:lnTo>
                  <a:cubicBezTo>
                    <a:pt x="484" y="289"/>
                    <a:pt x="51" y="758"/>
                    <a:pt x="1" y="1328"/>
                  </a:cubicBezTo>
                  <a:lnTo>
                    <a:pt x="477" y="1328"/>
                  </a:lnTo>
                  <a:cubicBezTo>
                    <a:pt x="527" y="1018"/>
                    <a:pt x="751" y="765"/>
                    <a:pt x="1047" y="679"/>
                  </a:cubicBezTo>
                  <a:lnTo>
                    <a:pt x="1047" y="845"/>
                  </a:lnTo>
                  <a:lnTo>
                    <a:pt x="1458" y="433"/>
                  </a:lnTo>
                  <a:lnTo>
                    <a:pt x="104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0" name="Google Shape;1200;p70"/>
            <p:cNvSpPr/>
            <p:nvPr/>
          </p:nvSpPr>
          <p:spPr>
            <a:xfrm>
              <a:off x="4750475" y="1369025"/>
              <a:ext cx="36450" cy="33375"/>
            </a:xfrm>
            <a:custGeom>
              <a:avLst/>
              <a:gdLst/>
              <a:ahLst/>
              <a:cxnLst/>
              <a:rect l="l" t="t" r="r" b="b"/>
              <a:pathLst>
                <a:path w="1458" h="1335" extrusionOk="0">
                  <a:moveTo>
                    <a:pt x="974" y="0"/>
                  </a:moveTo>
                  <a:cubicBezTo>
                    <a:pt x="931" y="311"/>
                    <a:pt x="707" y="570"/>
                    <a:pt x="404" y="657"/>
                  </a:cubicBezTo>
                  <a:lnTo>
                    <a:pt x="404" y="491"/>
                  </a:lnTo>
                  <a:lnTo>
                    <a:pt x="0" y="902"/>
                  </a:lnTo>
                  <a:lnTo>
                    <a:pt x="404" y="1335"/>
                  </a:lnTo>
                  <a:lnTo>
                    <a:pt x="404" y="1140"/>
                  </a:lnTo>
                  <a:cubicBezTo>
                    <a:pt x="967" y="1039"/>
                    <a:pt x="1400" y="577"/>
                    <a:pt x="145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1" name="Google Shape;1201;p70"/>
          <p:cNvGrpSpPr/>
          <p:nvPr/>
        </p:nvGrpSpPr>
        <p:grpSpPr>
          <a:xfrm>
            <a:off x="7641729" y="3085787"/>
            <a:ext cx="740871" cy="742708"/>
            <a:chOff x="4820425" y="1329900"/>
            <a:chExt cx="70175" cy="70350"/>
          </a:xfrm>
        </p:grpSpPr>
        <p:sp>
          <p:nvSpPr>
            <p:cNvPr id="1202" name="Google Shape;1202;p70"/>
            <p:cNvSpPr/>
            <p:nvPr/>
          </p:nvSpPr>
          <p:spPr>
            <a:xfrm>
              <a:off x="4862975" y="1335475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1" y="1"/>
                  </a:moveTo>
                  <a:lnTo>
                    <a:pt x="1" y="491"/>
                  </a:lnTo>
                  <a:cubicBezTo>
                    <a:pt x="217" y="585"/>
                    <a:pt x="376" y="765"/>
                    <a:pt x="441" y="989"/>
                  </a:cubicBezTo>
                  <a:lnTo>
                    <a:pt x="275" y="989"/>
                  </a:lnTo>
                  <a:lnTo>
                    <a:pt x="679" y="1386"/>
                  </a:lnTo>
                  <a:lnTo>
                    <a:pt x="1104" y="989"/>
                  </a:lnTo>
                  <a:lnTo>
                    <a:pt x="917" y="989"/>
                  </a:lnTo>
                  <a:cubicBezTo>
                    <a:pt x="830" y="513"/>
                    <a:pt x="470" y="123"/>
                    <a:pt x="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3" name="Google Shape;1203;p70"/>
            <p:cNvSpPr/>
            <p:nvPr/>
          </p:nvSpPr>
          <p:spPr>
            <a:xfrm>
              <a:off x="4820425" y="1360000"/>
              <a:ext cx="27625" cy="34650"/>
            </a:xfrm>
            <a:custGeom>
              <a:avLst/>
              <a:gdLst/>
              <a:ahLst/>
              <a:cxnLst/>
              <a:rect l="l" t="t" r="r" b="b"/>
              <a:pathLst>
                <a:path w="1105" h="1386" extrusionOk="0">
                  <a:moveTo>
                    <a:pt x="426" y="1"/>
                  </a:moveTo>
                  <a:lnTo>
                    <a:pt x="1" y="397"/>
                  </a:lnTo>
                  <a:lnTo>
                    <a:pt x="188" y="397"/>
                  </a:lnTo>
                  <a:cubicBezTo>
                    <a:pt x="275" y="873"/>
                    <a:pt x="628" y="1263"/>
                    <a:pt x="1097" y="1386"/>
                  </a:cubicBezTo>
                  <a:lnTo>
                    <a:pt x="1104" y="895"/>
                  </a:lnTo>
                  <a:cubicBezTo>
                    <a:pt x="888" y="801"/>
                    <a:pt x="729" y="621"/>
                    <a:pt x="664" y="397"/>
                  </a:cubicBezTo>
                  <a:lnTo>
                    <a:pt x="830" y="397"/>
                  </a:lnTo>
                  <a:lnTo>
                    <a:pt x="42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4" name="Google Shape;1204;p70"/>
            <p:cNvSpPr/>
            <p:nvPr/>
          </p:nvSpPr>
          <p:spPr>
            <a:xfrm>
              <a:off x="4850375" y="1372800"/>
              <a:ext cx="34625" cy="27450"/>
            </a:xfrm>
            <a:custGeom>
              <a:avLst/>
              <a:gdLst/>
              <a:ahLst/>
              <a:cxnLst/>
              <a:rect l="l" t="t" r="r" b="b"/>
              <a:pathLst>
                <a:path w="1385" h="1098" extrusionOk="0">
                  <a:moveTo>
                    <a:pt x="894" y="1"/>
                  </a:moveTo>
                  <a:cubicBezTo>
                    <a:pt x="801" y="210"/>
                    <a:pt x="620" y="369"/>
                    <a:pt x="397" y="434"/>
                  </a:cubicBezTo>
                  <a:lnTo>
                    <a:pt x="397" y="275"/>
                  </a:lnTo>
                  <a:lnTo>
                    <a:pt x="0" y="672"/>
                  </a:lnTo>
                  <a:lnTo>
                    <a:pt x="397" y="1097"/>
                  </a:lnTo>
                  <a:lnTo>
                    <a:pt x="397" y="910"/>
                  </a:lnTo>
                  <a:cubicBezTo>
                    <a:pt x="873" y="823"/>
                    <a:pt x="1262" y="470"/>
                    <a:pt x="138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5" name="Google Shape;1205;p70"/>
            <p:cNvSpPr/>
            <p:nvPr/>
          </p:nvSpPr>
          <p:spPr>
            <a:xfrm>
              <a:off x="4825850" y="1329900"/>
              <a:ext cx="34625" cy="27975"/>
            </a:xfrm>
            <a:custGeom>
              <a:avLst/>
              <a:gdLst/>
              <a:ahLst/>
              <a:cxnLst/>
              <a:rect l="l" t="t" r="r" b="b"/>
              <a:pathLst>
                <a:path w="1385" h="1119" extrusionOk="0">
                  <a:moveTo>
                    <a:pt x="988" y="0"/>
                  </a:moveTo>
                  <a:lnTo>
                    <a:pt x="988" y="188"/>
                  </a:lnTo>
                  <a:cubicBezTo>
                    <a:pt x="505" y="274"/>
                    <a:pt x="123" y="635"/>
                    <a:pt x="0" y="1118"/>
                  </a:cubicBezTo>
                  <a:lnTo>
                    <a:pt x="491" y="1118"/>
                  </a:lnTo>
                  <a:cubicBezTo>
                    <a:pt x="584" y="895"/>
                    <a:pt x="765" y="729"/>
                    <a:pt x="995" y="664"/>
                  </a:cubicBezTo>
                  <a:lnTo>
                    <a:pt x="995" y="830"/>
                  </a:lnTo>
                  <a:lnTo>
                    <a:pt x="1385" y="426"/>
                  </a:lnTo>
                  <a:lnTo>
                    <a:pt x="98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6" name="Google Shape;1206;p70"/>
          <p:cNvGrpSpPr/>
          <p:nvPr/>
        </p:nvGrpSpPr>
        <p:grpSpPr>
          <a:xfrm>
            <a:off x="8476886" y="3091794"/>
            <a:ext cx="776765" cy="711828"/>
            <a:chOff x="4903200" y="1331525"/>
            <a:chExt cx="73575" cy="67425"/>
          </a:xfrm>
        </p:grpSpPr>
        <p:sp>
          <p:nvSpPr>
            <p:cNvPr id="1207" name="Google Shape;1207;p70"/>
            <p:cNvSpPr/>
            <p:nvPr/>
          </p:nvSpPr>
          <p:spPr>
            <a:xfrm>
              <a:off x="4903200" y="1331525"/>
              <a:ext cx="73575" cy="67425"/>
            </a:xfrm>
            <a:custGeom>
              <a:avLst/>
              <a:gdLst/>
              <a:ahLst/>
              <a:cxnLst/>
              <a:rect l="l" t="t" r="r" b="b"/>
              <a:pathLst>
                <a:path w="2943" h="2697" extrusionOk="0">
                  <a:moveTo>
                    <a:pt x="1652" y="0"/>
                  </a:moveTo>
                  <a:lnTo>
                    <a:pt x="1652" y="173"/>
                  </a:lnTo>
                  <a:cubicBezTo>
                    <a:pt x="534" y="195"/>
                    <a:pt x="0" y="1551"/>
                    <a:pt x="794" y="2330"/>
                  </a:cubicBezTo>
                  <a:cubicBezTo>
                    <a:pt x="1051" y="2583"/>
                    <a:pt x="1366" y="2696"/>
                    <a:pt x="1674" y="2696"/>
                  </a:cubicBezTo>
                  <a:cubicBezTo>
                    <a:pt x="2323" y="2696"/>
                    <a:pt x="2943" y="2194"/>
                    <a:pt x="2943" y="1435"/>
                  </a:cubicBezTo>
                  <a:lnTo>
                    <a:pt x="2503" y="1435"/>
                  </a:lnTo>
                  <a:cubicBezTo>
                    <a:pt x="2503" y="1928"/>
                    <a:pt x="2093" y="2259"/>
                    <a:pt x="1668" y="2259"/>
                  </a:cubicBezTo>
                  <a:cubicBezTo>
                    <a:pt x="1470" y="2259"/>
                    <a:pt x="1269" y="2187"/>
                    <a:pt x="1104" y="2027"/>
                  </a:cubicBezTo>
                  <a:cubicBezTo>
                    <a:pt x="577" y="1515"/>
                    <a:pt x="923" y="628"/>
                    <a:pt x="1652" y="613"/>
                  </a:cubicBezTo>
                  <a:lnTo>
                    <a:pt x="1652" y="765"/>
                  </a:lnTo>
                  <a:lnTo>
                    <a:pt x="2020" y="390"/>
                  </a:lnTo>
                  <a:lnTo>
                    <a:pt x="165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08" name="Google Shape;1208;p70"/>
            <p:cNvSpPr/>
            <p:nvPr/>
          </p:nvSpPr>
          <p:spPr>
            <a:xfrm>
              <a:off x="4930250" y="1353150"/>
              <a:ext cx="29775" cy="32475"/>
            </a:xfrm>
            <a:custGeom>
              <a:avLst/>
              <a:gdLst/>
              <a:ahLst/>
              <a:cxnLst/>
              <a:rect l="l" t="t" r="r" b="b"/>
              <a:pathLst>
                <a:path w="1191" h="1299" extrusionOk="0">
                  <a:moveTo>
                    <a:pt x="592" y="1"/>
                  </a:moveTo>
                  <a:cubicBezTo>
                    <a:pt x="274" y="1"/>
                    <a:pt x="15" y="246"/>
                    <a:pt x="0" y="570"/>
                  </a:cubicBezTo>
                  <a:lnTo>
                    <a:pt x="447" y="570"/>
                  </a:lnTo>
                  <a:cubicBezTo>
                    <a:pt x="447" y="479"/>
                    <a:pt x="519" y="416"/>
                    <a:pt x="597" y="416"/>
                  </a:cubicBezTo>
                  <a:cubicBezTo>
                    <a:pt x="624" y="416"/>
                    <a:pt x="652" y="424"/>
                    <a:pt x="678" y="441"/>
                  </a:cubicBezTo>
                  <a:cubicBezTo>
                    <a:pt x="779" y="506"/>
                    <a:pt x="765" y="657"/>
                    <a:pt x="656" y="707"/>
                  </a:cubicBezTo>
                  <a:lnTo>
                    <a:pt x="656" y="534"/>
                  </a:lnTo>
                  <a:lnTo>
                    <a:pt x="289" y="902"/>
                  </a:lnTo>
                  <a:lnTo>
                    <a:pt x="656" y="1299"/>
                  </a:lnTo>
                  <a:lnTo>
                    <a:pt x="656" y="1155"/>
                  </a:lnTo>
                  <a:cubicBezTo>
                    <a:pt x="959" y="1126"/>
                    <a:pt x="1190" y="873"/>
                    <a:pt x="1190" y="570"/>
                  </a:cubicBezTo>
                  <a:cubicBezTo>
                    <a:pt x="1176" y="246"/>
                    <a:pt x="916" y="1"/>
                    <a:pt x="59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09" name="Google Shape;1209;p70"/>
          <p:cNvGrpSpPr/>
          <p:nvPr/>
        </p:nvGrpSpPr>
        <p:grpSpPr>
          <a:xfrm>
            <a:off x="7622856" y="4104946"/>
            <a:ext cx="778613" cy="753793"/>
            <a:chOff x="4815575" y="1416800"/>
            <a:chExt cx="73750" cy="71400"/>
          </a:xfrm>
        </p:grpSpPr>
        <p:sp>
          <p:nvSpPr>
            <p:cNvPr id="1210" name="Google Shape;1210;p70"/>
            <p:cNvSpPr/>
            <p:nvPr/>
          </p:nvSpPr>
          <p:spPr>
            <a:xfrm>
              <a:off x="4815575" y="1416800"/>
              <a:ext cx="43100" cy="52150"/>
            </a:xfrm>
            <a:custGeom>
              <a:avLst/>
              <a:gdLst/>
              <a:ahLst/>
              <a:cxnLst/>
              <a:rect l="l" t="t" r="r" b="b"/>
              <a:pathLst>
                <a:path w="1724" h="2086" extrusionOk="0">
                  <a:moveTo>
                    <a:pt x="1327" y="1"/>
                  </a:moveTo>
                  <a:lnTo>
                    <a:pt x="1327" y="181"/>
                  </a:lnTo>
                  <a:cubicBezTo>
                    <a:pt x="469" y="361"/>
                    <a:pt x="0" y="1299"/>
                    <a:pt x="375" y="2085"/>
                  </a:cubicBezTo>
                  <a:lnTo>
                    <a:pt x="772" y="1818"/>
                  </a:lnTo>
                  <a:cubicBezTo>
                    <a:pt x="729" y="1717"/>
                    <a:pt x="707" y="1609"/>
                    <a:pt x="707" y="1501"/>
                  </a:cubicBezTo>
                  <a:cubicBezTo>
                    <a:pt x="714" y="1111"/>
                    <a:pt x="959" y="772"/>
                    <a:pt x="1327" y="657"/>
                  </a:cubicBezTo>
                  <a:lnTo>
                    <a:pt x="1327" y="823"/>
                  </a:lnTo>
                  <a:lnTo>
                    <a:pt x="1724" y="426"/>
                  </a:lnTo>
                  <a:lnTo>
                    <a:pt x="13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1" name="Google Shape;1211;p70"/>
            <p:cNvSpPr/>
            <p:nvPr/>
          </p:nvSpPr>
          <p:spPr>
            <a:xfrm>
              <a:off x="4861725" y="1421125"/>
              <a:ext cx="27600" cy="51250"/>
            </a:xfrm>
            <a:custGeom>
              <a:avLst/>
              <a:gdLst/>
              <a:ahLst/>
              <a:cxnLst/>
              <a:rect l="l" t="t" r="r" b="b"/>
              <a:pathLst>
                <a:path w="1104" h="2050" extrusionOk="0">
                  <a:moveTo>
                    <a:pt x="0" y="1"/>
                  </a:moveTo>
                  <a:lnTo>
                    <a:pt x="0" y="477"/>
                  </a:lnTo>
                  <a:cubicBezTo>
                    <a:pt x="375" y="592"/>
                    <a:pt x="635" y="938"/>
                    <a:pt x="635" y="1328"/>
                  </a:cubicBezTo>
                  <a:cubicBezTo>
                    <a:pt x="635" y="1429"/>
                    <a:pt x="621" y="1530"/>
                    <a:pt x="585" y="1624"/>
                  </a:cubicBezTo>
                  <a:lnTo>
                    <a:pt x="404" y="1494"/>
                  </a:lnTo>
                  <a:lnTo>
                    <a:pt x="513" y="2049"/>
                  </a:lnTo>
                  <a:lnTo>
                    <a:pt x="1089" y="1963"/>
                  </a:lnTo>
                  <a:lnTo>
                    <a:pt x="981" y="1883"/>
                  </a:lnTo>
                  <a:cubicBezTo>
                    <a:pt x="1061" y="1710"/>
                    <a:pt x="1104" y="1523"/>
                    <a:pt x="1104" y="1328"/>
                  </a:cubicBezTo>
                  <a:cubicBezTo>
                    <a:pt x="1104" y="679"/>
                    <a:pt x="635" y="123"/>
                    <a:pt x="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2" name="Google Shape;1212;p70"/>
            <p:cNvSpPr/>
            <p:nvPr/>
          </p:nvSpPr>
          <p:spPr>
            <a:xfrm>
              <a:off x="4829450" y="1467825"/>
              <a:ext cx="49250" cy="20375"/>
            </a:xfrm>
            <a:custGeom>
              <a:avLst/>
              <a:gdLst/>
              <a:ahLst/>
              <a:cxnLst/>
              <a:rect l="l" t="t" r="r" b="b"/>
              <a:pathLst>
                <a:path w="1970" h="815" extrusionOk="0">
                  <a:moveTo>
                    <a:pt x="109" y="1"/>
                  </a:moveTo>
                  <a:lnTo>
                    <a:pt x="0" y="556"/>
                  </a:lnTo>
                  <a:lnTo>
                    <a:pt x="137" y="462"/>
                  </a:lnTo>
                  <a:cubicBezTo>
                    <a:pt x="394" y="698"/>
                    <a:pt x="720" y="815"/>
                    <a:pt x="1045" y="815"/>
                  </a:cubicBezTo>
                  <a:cubicBezTo>
                    <a:pt x="1378" y="815"/>
                    <a:pt x="1710" y="692"/>
                    <a:pt x="1969" y="448"/>
                  </a:cubicBezTo>
                  <a:lnTo>
                    <a:pt x="1969" y="441"/>
                  </a:lnTo>
                  <a:lnTo>
                    <a:pt x="1573" y="174"/>
                  </a:lnTo>
                  <a:cubicBezTo>
                    <a:pt x="1418" y="292"/>
                    <a:pt x="1232" y="352"/>
                    <a:pt x="1046" y="352"/>
                  </a:cubicBezTo>
                  <a:cubicBezTo>
                    <a:pt x="868" y="352"/>
                    <a:pt x="689" y="297"/>
                    <a:pt x="534" y="188"/>
                  </a:cubicBezTo>
                  <a:lnTo>
                    <a:pt x="678" y="95"/>
                  </a:lnTo>
                  <a:lnTo>
                    <a:pt x="109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13" name="Google Shape;1213;p70"/>
          <p:cNvGrpSpPr/>
          <p:nvPr/>
        </p:nvGrpSpPr>
        <p:grpSpPr>
          <a:xfrm>
            <a:off x="8469232" y="4145195"/>
            <a:ext cx="786531" cy="673293"/>
            <a:chOff x="4902475" y="1418875"/>
            <a:chExt cx="74500" cy="63775"/>
          </a:xfrm>
        </p:grpSpPr>
        <p:sp>
          <p:nvSpPr>
            <p:cNvPr id="1214" name="Google Shape;1214;p70"/>
            <p:cNvSpPr/>
            <p:nvPr/>
          </p:nvSpPr>
          <p:spPr>
            <a:xfrm>
              <a:off x="4902475" y="1418875"/>
              <a:ext cx="74500" cy="63775"/>
            </a:xfrm>
            <a:custGeom>
              <a:avLst/>
              <a:gdLst/>
              <a:ahLst/>
              <a:cxnLst/>
              <a:rect l="l" t="t" r="r" b="b"/>
              <a:pathLst>
                <a:path w="2980" h="2551" extrusionOk="0">
                  <a:moveTo>
                    <a:pt x="1703" y="444"/>
                  </a:moveTo>
                  <a:cubicBezTo>
                    <a:pt x="2164" y="444"/>
                    <a:pt x="2539" y="819"/>
                    <a:pt x="2539" y="1281"/>
                  </a:cubicBezTo>
                  <a:cubicBezTo>
                    <a:pt x="2539" y="1784"/>
                    <a:pt x="2126" y="2118"/>
                    <a:pt x="1695" y="2118"/>
                  </a:cubicBezTo>
                  <a:cubicBezTo>
                    <a:pt x="1490" y="2118"/>
                    <a:pt x="1281" y="2042"/>
                    <a:pt x="1111" y="1872"/>
                  </a:cubicBezTo>
                  <a:cubicBezTo>
                    <a:pt x="585" y="1346"/>
                    <a:pt x="960" y="444"/>
                    <a:pt x="1703" y="444"/>
                  </a:cubicBezTo>
                  <a:close/>
                  <a:moveTo>
                    <a:pt x="1697" y="0"/>
                  </a:moveTo>
                  <a:cubicBezTo>
                    <a:pt x="1383" y="0"/>
                    <a:pt x="1063" y="118"/>
                    <a:pt x="801" y="379"/>
                  </a:cubicBezTo>
                  <a:cubicBezTo>
                    <a:pt x="0" y="1180"/>
                    <a:pt x="570" y="2550"/>
                    <a:pt x="1703" y="2550"/>
                  </a:cubicBezTo>
                  <a:cubicBezTo>
                    <a:pt x="2409" y="2550"/>
                    <a:pt x="2979" y="1980"/>
                    <a:pt x="2979" y="1281"/>
                  </a:cubicBezTo>
                  <a:cubicBezTo>
                    <a:pt x="2979" y="510"/>
                    <a:pt x="2353" y="0"/>
                    <a:pt x="169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5" name="Google Shape;1215;p70"/>
            <p:cNvSpPr/>
            <p:nvPr/>
          </p:nvSpPr>
          <p:spPr>
            <a:xfrm>
              <a:off x="4916350" y="1418975"/>
              <a:ext cx="59725" cy="63675"/>
            </a:xfrm>
            <a:custGeom>
              <a:avLst/>
              <a:gdLst/>
              <a:ahLst/>
              <a:cxnLst/>
              <a:rect l="l" t="t" r="r" b="b"/>
              <a:pathLst>
                <a:path w="2389" h="2547" extrusionOk="0">
                  <a:moveTo>
                    <a:pt x="1148" y="0"/>
                  </a:moveTo>
                  <a:cubicBezTo>
                    <a:pt x="765" y="0"/>
                    <a:pt x="397" y="173"/>
                    <a:pt x="159" y="476"/>
                  </a:cubicBezTo>
                  <a:lnTo>
                    <a:pt x="1" y="354"/>
                  </a:lnTo>
                  <a:lnTo>
                    <a:pt x="116" y="967"/>
                  </a:lnTo>
                  <a:lnTo>
                    <a:pt x="700" y="909"/>
                  </a:lnTo>
                  <a:lnTo>
                    <a:pt x="498" y="750"/>
                  </a:lnTo>
                  <a:cubicBezTo>
                    <a:pt x="669" y="541"/>
                    <a:pt x="910" y="441"/>
                    <a:pt x="1149" y="441"/>
                  </a:cubicBezTo>
                  <a:cubicBezTo>
                    <a:pt x="1454" y="441"/>
                    <a:pt x="1755" y="605"/>
                    <a:pt x="1905" y="916"/>
                  </a:cubicBezTo>
                  <a:cubicBezTo>
                    <a:pt x="2165" y="1472"/>
                    <a:pt x="1768" y="2106"/>
                    <a:pt x="1148" y="2106"/>
                  </a:cubicBezTo>
                  <a:lnTo>
                    <a:pt x="1148" y="2546"/>
                  </a:lnTo>
                  <a:cubicBezTo>
                    <a:pt x="1840" y="2532"/>
                    <a:pt x="2388" y="1962"/>
                    <a:pt x="2388" y="1277"/>
                  </a:cubicBezTo>
                  <a:cubicBezTo>
                    <a:pt x="2388" y="584"/>
                    <a:pt x="1840" y="22"/>
                    <a:pt x="1148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16" name="Google Shape;1216;p70"/>
          <p:cNvGrpSpPr/>
          <p:nvPr/>
        </p:nvGrpSpPr>
        <p:grpSpPr>
          <a:xfrm>
            <a:off x="7636186" y="5101334"/>
            <a:ext cx="751956" cy="756169"/>
            <a:chOff x="4818100" y="1507675"/>
            <a:chExt cx="71225" cy="71625"/>
          </a:xfrm>
        </p:grpSpPr>
        <p:sp>
          <p:nvSpPr>
            <p:cNvPr id="1217" name="Google Shape;1217;p70"/>
            <p:cNvSpPr/>
            <p:nvPr/>
          </p:nvSpPr>
          <p:spPr>
            <a:xfrm>
              <a:off x="4818100" y="1507675"/>
              <a:ext cx="46000" cy="56300"/>
            </a:xfrm>
            <a:custGeom>
              <a:avLst/>
              <a:gdLst/>
              <a:ahLst/>
              <a:cxnLst/>
              <a:rect l="l" t="t" r="r" b="b"/>
              <a:pathLst>
                <a:path w="1840" h="2252" extrusionOk="0">
                  <a:moveTo>
                    <a:pt x="1457" y="1"/>
                  </a:moveTo>
                  <a:lnTo>
                    <a:pt x="1457" y="159"/>
                  </a:lnTo>
                  <a:cubicBezTo>
                    <a:pt x="606" y="188"/>
                    <a:pt x="0" y="989"/>
                    <a:pt x="195" y="1818"/>
                  </a:cubicBezTo>
                  <a:cubicBezTo>
                    <a:pt x="188" y="1818"/>
                    <a:pt x="188" y="1825"/>
                    <a:pt x="188" y="1833"/>
                  </a:cubicBezTo>
                  <a:lnTo>
                    <a:pt x="195" y="1869"/>
                  </a:lnTo>
                  <a:cubicBezTo>
                    <a:pt x="195" y="1876"/>
                    <a:pt x="202" y="1883"/>
                    <a:pt x="202" y="1898"/>
                  </a:cubicBezTo>
                  <a:cubicBezTo>
                    <a:pt x="202" y="1905"/>
                    <a:pt x="209" y="1912"/>
                    <a:pt x="209" y="1919"/>
                  </a:cubicBezTo>
                  <a:cubicBezTo>
                    <a:pt x="209" y="1934"/>
                    <a:pt x="216" y="1948"/>
                    <a:pt x="224" y="1955"/>
                  </a:cubicBezTo>
                  <a:lnTo>
                    <a:pt x="231" y="1977"/>
                  </a:lnTo>
                  <a:cubicBezTo>
                    <a:pt x="245" y="2013"/>
                    <a:pt x="260" y="2056"/>
                    <a:pt x="274" y="2092"/>
                  </a:cubicBezTo>
                  <a:lnTo>
                    <a:pt x="281" y="2100"/>
                  </a:lnTo>
                  <a:cubicBezTo>
                    <a:pt x="289" y="2114"/>
                    <a:pt x="296" y="2128"/>
                    <a:pt x="303" y="2143"/>
                  </a:cubicBezTo>
                  <a:lnTo>
                    <a:pt x="317" y="2157"/>
                  </a:lnTo>
                  <a:cubicBezTo>
                    <a:pt x="317" y="2172"/>
                    <a:pt x="325" y="2186"/>
                    <a:pt x="332" y="2201"/>
                  </a:cubicBezTo>
                  <a:lnTo>
                    <a:pt x="346" y="2215"/>
                  </a:lnTo>
                  <a:cubicBezTo>
                    <a:pt x="353" y="2229"/>
                    <a:pt x="361" y="2237"/>
                    <a:pt x="368" y="2251"/>
                  </a:cubicBezTo>
                  <a:lnTo>
                    <a:pt x="743" y="1970"/>
                  </a:lnTo>
                  <a:lnTo>
                    <a:pt x="721" y="1934"/>
                  </a:lnTo>
                  <a:lnTo>
                    <a:pt x="700" y="1898"/>
                  </a:lnTo>
                  <a:lnTo>
                    <a:pt x="692" y="1883"/>
                  </a:lnTo>
                  <a:cubicBezTo>
                    <a:pt x="685" y="1862"/>
                    <a:pt x="678" y="1847"/>
                    <a:pt x="671" y="1825"/>
                  </a:cubicBezTo>
                  <a:cubicBezTo>
                    <a:pt x="671" y="1818"/>
                    <a:pt x="664" y="1811"/>
                    <a:pt x="664" y="1804"/>
                  </a:cubicBezTo>
                  <a:cubicBezTo>
                    <a:pt x="664" y="1797"/>
                    <a:pt x="656" y="1782"/>
                    <a:pt x="649" y="1775"/>
                  </a:cubicBezTo>
                  <a:lnTo>
                    <a:pt x="642" y="1732"/>
                  </a:lnTo>
                  <a:lnTo>
                    <a:pt x="635" y="1703"/>
                  </a:lnTo>
                  <a:lnTo>
                    <a:pt x="628" y="1667"/>
                  </a:lnTo>
                  <a:lnTo>
                    <a:pt x="628" y="1645"/>
                  </a:lnTo>
                  <a:cubicBezTo>
                    <a:pt x="628" y="1638"/>
                    <a:pt x="620" y="1609"/>
                    <a:pt x="620" y="1587"/>
                  </a:cubicBezTo>
                  <a:lnTo>
                    <a:pt x="620" y="1573"/>
                  </a:lnTo>
                  <a:lnTo>
                    <a:pt x="620" y="1508"/>
                  </a:lnTo>
                  <a:cubicBezTo>
                    <a:pt x="620" y="1039"/>
                    <a:pt x="988" y="650"/>
                    <a:pt x="1457" y="628"/>
                  </a:cubicBezTo>
                  <a:lnTo>
                    <a:pt x="1457" y="809"/>
                  </a:lnTo>
                  <a:lnTo>
                    <a:pt x="1839" y="419"/>
                  </a:lnTo>
                  <a:lnTo>
                    <a:pt x="145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8" name="Google Shape;1218;p70"/>
            <p:cNvSpPr/>
            <p:nvPr/>
          </p:nvSpPr>
          <p:spPr>
            <a:xfrm>
              <a:off x="4869825" y="1519575"/>
              <a:ext cx="19500" cy="23825"/>
            </a:xfrm>
            <a:custGeom>
              <a:avLst/>
              <a:gdLst/>
              <a:ahLst/>
              <a:cxnLst/>
              <a:rect l="l" t="t" r="r" b="b"/>
              <a:pathLst>
                <a:path w="780" h="953" extrusionOk="0">
                  <a:moveTo>
                    <a:pt x="304" y="1"/>
                  </a:moveTo>
                  <a:lnTo>
                    <a:pt x="1" y="354"/>
                  </a:lnTo>
                  <a:cubicBezTo>
                    <a:pt x="181" y="506"/>
                    <a:pt x="289" y="722"/>
                    <a:pt x="311" y="953"/>
                  </a:cubicBezTo>
                  <a:lnTo>
                    <a:pt x="780" y="953"/>
                  </a:lnTo>
                  <a:cubicBezTo>
                    <a:pt x="751" y="585"/>
                    <a:pt x="585" y="239"/>
                    <a:pt x="30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19" name="Google Shape;1219;p70"/>
            <p:cNvSpPr/>
            <p:nvPr/>
          </p:nvSpPr>
          <p:spPr>
            <a:xfrm>
              <a:off x="4857575" y="1547700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801" y="1"/>
                  </a:moveTo>
                  <a:cubicBezTo>
                    <a:pt x="758" y="419"/>
                    <a:pt x="426" y="751"/>
                    <a:pt x="1" y="794"/>
                  </a:cubicBezTo>
                  <a:lnTo>
                    <a:pt x="1" y="1263"/>
                  </a:lnTo>
                  <a:cubicBezTo>
                    <a:pt x="679" y="1213"/>
                    <a:pt x="1219" y="679"/>
                    <a:pt x="126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0" name="Google Shape;1220;p70"/>
            <p:cNvSpPr/>
            <p:nvPr/>
          </p:nvSpPr>
          <p:spPr>
            <a:xfrm>
              <a:off x="4829800" y="1560150"/>
              <a:ext cx="23650" cy="18950"/>
            </a:xfrm>
            <a:custGeom>
              <a:avLst/>
              <a:gdLst/>
              <a:ahLst/>
              <a:cxnLst/>
              <a:rect l="l" t="t" r="r" b="b"/>
              <a:pathLst>
                <a:path w="946" h="758" extrusionOk="0">
                  <a:moveTo>
                    <a:pt x="376" y="1"/>
                  </a:moveTo>
                  <a:lnTo>
                    <a:pt x="1" y="282"/>
                  </a:lnTo>
                  <a:cubicBezTo>
                    <a:pt x="239" y="563"/>
                    <a:pt x="578" y="736"/>
                    <a:pt x="946" y="758"/>
                  </a:cubicBezTo>
                  <a:lnTo>
                    <a:pt x="946" y="289"/>
                  </a:lnTo>
                  <a:cubicBezTo>
                    <a:pt x="722" y="267"/>
                    <a:pt x="520" y="166"/>
                    <a:pt x="37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21" name="Google Shape;1221;p70"/>
          <p:cNvGrpSpPr/>
          <p:nvPr/>
        </p:nvGrpSpPr>
        <p:grpSpPr>
          <a:xfrm>
            <a:off x="6720849" y="5105949"/>
            <a:ext cx="837735" cy="784673"/>
            <a:chOff x="4721450" y="1509475"/>
            <a:chExt cx="79350" cy="74325"/>
          </a:xfrm>
        </p:grpSpPr>
        <p:sp>
          <p:nvSpPr>
            <p:cNvPr id="1222" name="Google Shape;1222;p70"/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3" name="Google Shape;1223;p70"/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4" name="Google Shape;1224;p70"/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5" name="Google Shape;1225;p70"/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26" name="Google Shape;1226;p70"/>
          <p:cNvGrpSpPr/>
          <p:nvPr/>
        </p:nvGrpSpPr>
        <p:grpSpPr>
          <a:xfrm>
            <a:off x="8514894" y="5085369"/>
            <a:ext cx="742717" cy="750363"/>
            <a:chOff x="4906800" y="1507500"/>
            <a:chExt cx="70350" cy="71075"/>
          </a:xfrm>
        </p:grpSpPr>
        <p:sp>
          <p:nvSpPr>
            <p:cNvPr id="1227" name="Google Shape;1227;p70"/>
            <p:cNvSpPr/>
            <p:nvPr/>
          </p:nvSpPr>
          <p:spPr>
            <a:xfrm>
              <a:off x="4916000" y="1507500"/>
              <a:ext cx="30850" cy="24000"/>
            </a:xfrm>
            <a:custGeom>
              <a:avLst/>
              <a:gdLst/>
              <a:ahLst/>
              <a:cxnLst/>
              <a:rect l="l" t="t" r="r" b="b"/>
              <a:pathLst>
                <a:path w="1234" h="960" extrusionOk="0">
                  <a:moveTo>
                    <a:pt x="837" y="1"/>
                  </a:moveTo>
                  <a:lnTo>
                    <a:pt x="837" y="202"/>
                  </a:lnTo>
                  <a:cubicBezTo>
                    <a:pt x="484" y="282"/>
                    <a:pt x="181" y="498"/>
                    <a:pt x="0" y="808"/>
                  </a:cubicBezTo>
                  <a:lnTo>
                    <a:pt x="455" y="960"/>
                  </a:lnTo>
                  <a:cubicBezTo>
                    <a:pt x="556" y="837"/>
                    <a:pt x="686" y="736"/>
                    <a:pt x="837" y="686"/>
                  </a:cubicBezTo>
                  <a:lnTo>
                    <a:pt x="837" y="823"/>
                  </a:lnTo>
                  <a:lnTo>
                    <a:pt x="1234" y="426"/>
                  </a:lnTo>
                  <a:lnTo>
                    <a:pt x="83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8" name="Google Shape;1228;p70"/>
            <p:cNvSpPr/>
            <p:nvPr/>
          </p:nvSpPr>
          <p:spPr>
            <a:xfrm>
              <a:off x="4906800" y="1533825"/>
              <a:ext cx="19675" cy="32475"/>
            </a:xfrm>
            <a:custGeom>
              <a:avLst/>
              <a:gdLst/>
              <a:ahLst/>
              <a:cxnLst/>
              <a:rect l="l" t="t" r="r" b="b"/>
              <a:pathLst>
                <a:path w="787" h="1299" extrusionOk="0">
                  <a:moveTo>
                    <a:pt x="527" y="1"/>
                  </a:moveTo>
                  <a:lnTo>
                    <a:pt x="1" y="246"/>
                  </a:lnTo>
                  <a:lnTo>
                    <a:pt x="181" y="303"/>
                  </a:lnTo>
                  <a:cubicBezTo>
                    <a:pt x="181" y="347"/>
                    <a:pt x="174" y="390"/>
                    <a:pt x="174" y="433"/>
                  </a:cubicBezTo>
                  <a:cubicBezTo>
                    <a:pt x="174" y="751"/>
                    <a:pt x="289" y="1061"/>
                    <a:pt x="498" y="1299"/>
                  </a:cubicBezTo>
                  <a:lnTo>
                    <a:pt x="787" y="909"/>
                  </a:lnTo>
                  <a:cubicBezTo>
                    <a:pt x="693" y="772"/>
                    <a:pt x="650" y="614"/>
                    <a:pt x="642" y="455"/>
                  </a:cubicBezTo>
                  <a:lnTo>
                    <a:pt x="642" y="455"/>
                  </a:lnTo>
                  <a:lnTo>
                    <a:pt x="787" y="498"/>
                  </a:lnTo>
                  <a:lnTo>
                    <a:pt x="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29" name="Google Shape;1229;p70"/>
            <p:cNvSpPr/>
            <p:nvPr/>
          </p:nvSpPr>
          <p:spPr>
            <a:xfrm>
              <a:off x="4926625" y="1561950"/>
              <a:ext cx="30675" cy="16625"/>
            </a:xfrm>
            <a:custGeom>
              <a:avLst/>
              <a:gdLst/>
              <a:ahLst/>
              <a:cxnLst/>
              <a:rect l="l" t="t" r="r" b="b"/>
              <a:pathLst>
                <a:path w="1227" h="665" extrusionOk="0">
                  <a:moveTo>
                    <a:pt x="556" y="1"/>
                  </a:moveTo>
                  <a:lnTo>
                    <a:pt x="1" y="87"/>
                  </a:lnTo>
                  <a:lnTo>
                    <a:pt x="66" y="664"/>
                  </a:lnTo>
                  <a:lnTo>
                    <a:pt x="181" y="513"/>
                  </a:lnTo>
                  <a:cubicBezTo>
                    <a:pt x="347" y="585"/>
                    <a:pt x="526" y="621"/>
                    <a:pt x="704" y="621"/>
                  </a:cubicBezTo>
                  <a:cubicBezTo>
                    <a:pt x="883" y="621"/>
                    <a:pt x="1061" y="585"/>
                    <a:pt x="1227" y="513"/>
                  </a:cubicBezTo>
                  <a:lnTo>
                    <a:pt x="946" y="123"/>
                  </a:lnTo>
                  <a:cubicBezTo>
                    <a:pt x="866" y="149"/>
                    <a:pt x="785" y="161"/>
                    <a:pt x="704" y="161"/>
                  </a:cubicBezTo>
                  <a:cubicBezTo>
                    <a:pt x="623" y="161"/>
                    <a:pt x="542" y="149"/>
                    <a:pt x="462" y="123"/>
                  </a:cubicBezTo>
                  <a:lnTo>
                    <a:pt x="55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0" name="Google Shape;1230;p70"/>
            <p:cNvSpPr/>
            <p:nvPr/>
          </p:nvSpPr>
          <p:spPr>
            <a:xfrm>
              <a:off x="4957475" y="1541400"/>
              <a:ext cx="19675" cy="27800"/>
            </a:xfrm>
            <a:custGeom>
              <a:avLst/>
              <a:gdLst/>
              <a:ahLst/>
              <a:cxnLst/>
              <a:rect l="l" t="t" r="r" b="b"/>
              <a:pathLst>
                <a:path w="787" h="1112" extrusionOk="0">
                  <a:moveTo>
                    <a:pt x="779" y="0"/>
                  </a:moveTo>
                  <a:lnTo>
                    <a:pt x="318" y="145"/>
                  </a:lnTo>
                  <a:cubicBezTo>
                    <a:pt x="318" y="303"/>
                    <a:pt x="274" y="455"/>
                    <a:pt x="188" y="592"/>
                  </a:cubicBezTo>
                  <a:lnTo>
                    <a:pt x="80" y="448"/>
                  </a:lnTo>
                  <a:lnTo>
                    <a:pt x="0" y="1003"/>
                  </a:lnTo>
                  <a:lnTo>
                    <a:pt x="570" y="1111"/>
                  </a:lnTo>
                  <a:lnTo>
                    <a:pt x="469" y="981"/>
                  </a:lnTo>
                  <a:cubicBezTo>
                    <a:pt x="671" y="743"/>
                    <a:pt x="786" y="440"/>
                    <a:pt x="786" y="130"/>
                  </a:cubicBezTo>
                  <a:cubicBezTo>
                    <a:pt x="786" y="87"/>
                    <a:pt x="786" y="44"/>
                    <a:pt x="77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1" name="Google Shape;1231;p70"/>
            <p:cNvSpPr/>
            <p:nvPr/>
          </p:nvSpPr>
          <p:spPr>
            <a:xfrm>
              <a:off x="4951325" y="1512550"/>
              <a:ext cx="24925" cy="26350"/>
            </a:xfrm>
            <a:custGeom>
              <a:avLst/>
              <a:gdLst/>
              <a:ahLst/>
              <a:cxnLst/>
              <a:rect l="l" t="t" r="r" b="b"/>
              <a:pathLst>
                <a:path w="997" h="1054" extrusionOk="0">
                  <a:moveTo>
                    <a:pt x="1" y="0"/>
                  </a:moveTo>
                  <a:lnTo>
                    <a:pt x="1" y="476"/>
                  </a:lnTo>
                  <a:cubicBezTo>
                    <a:pt x="145" y="534"/>
                    <a:pt x="282" y="628"/>
                    <a:pt x="376" y="751"/>
                  </a:cubicBezTo>
                  <a:lnTo>
                    <a:pt x="210" y="801"/>
                  </a:lnTo>
                  <a:lnTo>
                    <a:pt x="715" y="1053"/>
                  </a:lnTo>
                  <a:lnTo>
                    <a:pt x="996" y="549"/>
                  </a:lnTo>
                  <a:lnTo>
                    <a:pt x="996" y="549"/>
                  </a:lnTo>
                  <a:lnTo>
                    <a:pt x="838" y="599"/>
                  </a:lnTo>
                  <a:cubicBezTo>
                    <a:pt x="650" y="296"/>
                    <a:pt x="347" y="73"/>
                    <a:pt x="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32" name="Google Shape;1232;p70"/>
          <p:cNvGrpSpPr/>
          <p:nvPr/>
        </p:nvGrpSpPr>
        <p:grpSpPr>
          <a:xfrm>
            <a:off x="5898371" y="3121284"/>
            <a:ext cx="690579" cy="690579"/>
            <a:chOff x="3736598" y="2170606"/>
            <a:chExt cx="404889" cy="404889"/>
          </a:xfrm>
        </p:grpSpPr>
        <p:sp>
          <p:nvSpPr>
            <p:cNvPr id="1233" name="Google Shape;1233;p70"/>
            <p:cNvSpPr/>
            <p:nvPr/>
          </p:nvSpPr>
          <p:spPr>
            <a:xfrm>
              <a:off x="3950281" y="2170846"/>
              <a:ext cx="191206" cy="231947"/>
            </a:xfrm>
            <a:custGeom>
              <a:avLst/>
              <a:gdLst/>
              <a:ahLst/>
              <a:cxnLst/>
              <a:rect l="l" t="t" r="r" b="b"/>
              <a:pathLst>
                <a:path w="8781" h="10652" extrusionOk="0">
                  <a:moveTo>
                    <a:pt x="23" y="1"/>
                  </a:moveTo>
                  <a:lnTo>
                    <a:pt x="1435" y="2583"/>
                  </a:lnTo>
                  <a:lnTo>
                    <a:pt x="0" y="5246"/>
                  </a:lnTo>
                  <a:cubicBezTo>
                    <a:pt x="1997" y="5498"/>
                    <a:pt x="3512" y="7186"/>
                    <a:pt x="3547" y="9217"/>
                  </a:cubicBezTo>
                  <a:lnTo>
                    <a:pt x="6187" y="10652"/>
                  </a:lnTo>
                  <a:lnTo>
                    <a:pt x="8780" y="9217"/>
                  </a:lnTo>
                  <a:cubicBezTo>
                    <a:pt x="8746" y="4305"/>
                    <a:pt x="4913" y="276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4" name="Google Shape;1234;p70"/>
            <p:cNvSpPr/>
            <p:nvPr/>
          </p:nvSpPr>
          <p:spPr>
            <a:xfrm>
              <a:off x="3737099" y="2170606"/>
              <a:ext cx="231947" cy="191446"/>
            </a:xfrm>
            <a:custGeom>
              <a:avLst/>
              <a:gdLst/>
              <a:ahLst/>
              <a:cxnLst/>
              <a:rect l="l" t="t" r="r" b="b"/>
              <a:pathLst>
                <a:path w="10652" h="8792" extrusionOk="0">
                  <a:moveTo>
                    <a:pt x="9216" y="0"/>
                  </a:moveTo>
                  <a:cubicBezTo>
                    <a:pt x="4304" y="35"/>
                    <a:pt x="276" y="3868"/>
                    <a:pt x="0" y="8769"/>
                  </a:cubicBezTo>
                  <a:lnTo>
                    <a:pt x="2583" y="7346"/>
                  </a:lnTo>
                  <a:lnTo>
                    <a:pt x="5245" y="8792"/>
                  </a:lnTo>
                  <a:cubicBezTo>
                    <a:pt x="5498" y="6783"/>
                    <a:pt x="7185" y="5268"/>
                    <a:pt x="9216" y="5234"/>
                  </a:cubicBezTo>
                  <a:lnTo>
                    <a:pt x="10651" y="2594"/>
                  </a:lnTo>
                  <a:lnTo>
                    <a:pt x="92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5" name="Google Shape;1235;p70"/>
            <p:cNvSpPr/>
            <p:nvPr/>
          </p:nvSpPr>
          <p:spPr>
            <a:xfrm>
              <a:off x="3909539" y="2384027"/>
              <a:ext cx="231686" cy="191468"/>
            </a:xfrm>
            <a:custGeom>
              <a:avLst/>
              <a:gdLst/>
              <a:ahLst/>
              <a:cxnLst/>
              <a:rect l="l" t="t" r="r" b="b"/>
              <a:pathLst>
                <a:path w="10640" h="8793" extrusionOk="0">
                  <a:moveTo>
                    <a:pt x="5395" y="1"/>
                  </a:moveTo>
                  <a:cubicBezTo>
                    <a:pt x="5142" y="1998"/>
                    <a:pt x="3455" y="3513"/>
                    <a:pt x="1435" y="3559"/>
                  </a:cubicBezTo>
                  <a:lnTo>
                    <a:pt x="0" y="6187"/>
                  </a:lnTo>
                  <a:lnTo>
                    <a:pt x="1424" y="8792"/>
                  </a:lnTo>
                  <a:cubicBezTo>
                    <a:pt x="6324" y="8758"/>
                    <a:pt x="10364" y="4913"/>
                    <a:pt x="10640" y="24"/>
                  </a:cubicBezTo>
                  <a:lnTo>
                    <a:pt x="10640" y="24"/>
                  </a:lnTo>
                  <a:lnTo>
                    <a:pt x="8058" y="1436"/>
                  </a:lnTo>
                  <a:lnTo>
                    <a:pt x="539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BAC8D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6" name="Google Shape;1236;p70"/>
            <p:cNvSpPr/>
            <p:nvPr/>
          </p:nvSpPr>
          <p:spPr>
            <a:xfrm>
              <a:off x="3736598" y="2343307"/>
              <a:ext cx="191707" cy="231686"/>
            </a:xfrm>
            <a:custGeom>
              <a:avLst/>
              <a:gdLst/>
              <a:ahLst/>
              <a:cxnLst/>
              <a:rect l="l" t="t" r="r" b="b"/>
              <a:pathLst>
                <a:path w="8804" h="10640" extrusionOk="0">
                  <a:moveTo>
                    <a:pt x="2606" y="0"/>
                  </a:moveTo>
                  <a:lnTo>
                    <a:pt x="0" y="1435"/>
                  </a:lnTo>
                  <a:cubicBezTo>
                    <a:pt x="46" y="6335"/>
                    <a:pt x="3880" y="10364"/>
                    <a:pt x="8769" y="10639"/>
                  </a:cubicBezTo>
                  <a:lnTo>
                    <a:pt x="7357" y="8057"/>
                  </a:lnTo>
                  <a:lnTo>
                    <a:pt x="8803" y="5394"/>
                  </a:lnTo>
                  <a:cubicBezTo>
                    <a:pt x="6795" y="5142"/>
                    <a:pt x="5280" y="3455"/>
                    <a:pt x="5245" y="1435"/>
                  </a:cubicBezTo>
                  <a:lnTo>
                    <a:pt x="260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37" name="Google Shape;1237;p70"/>
          <p:cNvGrpSpPr/>
          <p:nvPr/>
        </p:nvGrpSpPr>
        <p:grpSpPr>
          <a:xfrm>
            <a:off x="4921119" y="3121415"/>
            <a:ext cx="782648" cy="690320"/>
            <a:chOff x="3161917" y="2170682"/>
            <a:chExt cx="458870" cy="404737"/>
          </a:xfrm>
        </p:grpSpPr>
        <p:sp>
          <p:nvSpPr>
            <p:cNvPr id="1238" name="Google Shape;1238;p70"/>
            <p:cNvSpPr/>
            <p:nvPr/>
          </p:nvSpPr>
          <p:spPr>
            <a:xfrm>
              <a:off x="3161917" y="2170682"/>
              <a:ext cx="277174" cy="291676"/>
            </a:xfrm>
            <a:custGeom>
              <a:avLst/>
              <a:gdLst/>
              <a:ahLst/>
              <a:cxnLst/>
              <a:rect l="l" t="t" r="r" b="b"/>
              <a:pathLst>
                <a:path w="12729" h="13395" extrusionOk="0">
                  <a:moveTo>
                    <a:pt x="11294" y="0"/>
                  </a:moveTo>
                  <a:cubicBezTo>
                    <a:pt x="4442" y="46"/>
                    <a:pt x="0" y="7242"/>
                    <a:pt x="3019" y="13394"/>
                  </a:cubicBezTo>
                  <a:lnTo>
                    <a:pt x="4522" y="10915"/>
                  </a:lnTo>
                  <a:lnTo>
                    <a:pt x="7598" y="10835"/>
                  </a:lnTo>
                  <a:cubicBezTo>
                    <a:pt x="6531" y="8195"/>
                    <a:pt x="8436" y="5291"/>
                    <a:pt x="11294" y="5234"/>
                  </a:cubicBezTo>
                  <a:lnTo>
                    <a:pt x="12729" y="2606"/>
                  </a:lnTo>
                  <a:lnTo>
                    <a:pt x="11294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39" name="Google Shape;1239;p70"/>
            <p:cNvSpPr/>
            <p:nvPr/>
          </p:nvSpPr>
          <p:spPr>
            <a:xfrm>
              <a:off x="3420326" y="2170922"/>
              <a:ext cx="200461" cy="302934"/>
            </a:xfrm>
            <a:custGeom>
              <a:avLst/>
              <a:gdLst/>
              <a:ahLst/>
              <a:cxnLst/>
              <a:rect l="l" t="t" r="r" b="b"/>
              <a:pathLst>
                <a:path w="9206" h="13912" extrusionOk="0">
                  <a:moveTo>
                    <a:pt x="24" y="1"/>
                  </a:moveTo>
                  <a:lnTo>
                    <a:pt x="1447" y="2583"/>
                  </a:lnTo>
                  <a:lnTo>
                    <a:pt x="1" y="5246"/>
                  </a:lnTo>
                  <a:cubicBezTo>
                    <a:pt x="2893" y="5602"/>
                    <a:pt x="4488" y="8815"/>
                    <a:pt x="3008" y="11329"/>
                  </a:cubicBezTo>
                  <a:lnTo>
                    <a:pt x="4557" y="13854"/>
                  </a:lnTo>
                  <a:lnTo>
                    <a:pt x="7564" y="13911"/>
                  </a:lnTo>
                  <a:cubicBezTo>
                    <a:pt x="9171" y="11122"/>
                    <a:pt x="9206" y="7691"/>
                    <a:pt x="7679" y="4856"/>
                  </a:cubicBezTo>
                  <a:cubicBezTo>
                    <a:pt x="6141" y="2021"/>
                    <a:pt x="3237" y="184"/>
                    <a:pt x="2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0" name="Google Shape;1240;p70"/>
            <p:cNvSpPr/>
            <p:nvPr/>
          </p:nvSpPr>
          <p:spPr>
            <a:xfrm>
              <a:off x="3233645" y="2417594"/>
              <a:ext cx="344393" cy="157825"/>
            </a:xfrm>
            <a:custGeom>
              <a:avLst/>
              <a:gdLst/>
              <a:ahLst/>
              <a:cxnLst/>
              <a:rect l="l" t="t" r="r" b="b"/>
              <a:pathLst>
                <a:path w="15816" h="7248" extrusionOk="0">
                  <a:moveTo>
                    <a:pt x="4557" y="1"/>
                  </a:moveTo>
                  <a:lnTo>
                    <a:pt x="1515" y="81"/>
                  </a:lnTo>
                  <a:lnTo>
                    <a:pt x="0" y="2583"/>
                  </a:lnTo>
                  <a:cubicBezTo>
                    <a:pt x="1607" y="5372"/>
                    <a:pt x="4545" y="7140"/>
                    <a:pt x="7770" y="7243"/>
                  </a:cubicBezTo>
                  <a:cubicBezTo>
                    <a:pt x="7870" y="7246"/>
                    <a:pt x="7970" y="7248"/>
                    <a:pt x="8070" y="7248"/>
                  </a:cubicBezTo>
                  <a:cubicBezTo>
                    <a:pt x="11183" y="7248"/>
                    <a:pt x="14092" y="5691"/>
                    <a:pt x="15816" y="3088"/>
                  </a:cubicBezTo>
                  <a:lnTo>
                    <a:pt x="12832" y="3019"/>
                  </a:lnTo>
                  <a:lnTo>
                    <a:pt x="11260" y="471"/>
                  </a:lnTo>
                  <a:cubicBezTo>
                    <a:pt x="10437" y="1506"/>
                    <a:pt x="9252" y="2011"/>
                    <a:pt x="8072" y="2011"/>
                  </a:cubicBezTo>
                  <a:cubicBezTo>
                    <a:pt x="6699" y="2011"/>
                    <a:pt x="5334" y="1328"/>
                    <a:pt x="455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41" name="Google Shape;1241;p70"/>
          <p:cNvGrpSpPr/>
          <p:nvPr/>
        </p:nvGrpSpPr>
        <p:grpSpPr>
          <a:xfrm>
            <a:off x="4951814" y="4136534"/>
            <a:ext cx="721257" cy="690617"/>
            <a:chOff x="3179914" y="2889488"/>
            <a:chExt cx="422876" cy="404911"/>
          </a:xfrm>
        </p:grpSpPr>
        <p:sp>
          <p:nvSpPr>
            <p:cNvPr id="1242" name="Google Shape;1242;p70"/>
            <p:cNvSpPr/>
            <p:nvPr/>
          </p:nvSpPr>
          <p:spPr>
            <a:xfrm>
              <a:off x="3402328" y="2889749"/>
              <a:ext cx="163726" cy="157477"/>
            </a:xfrm>
            <a:custGeom>
              <a:avLst/>
              <a:gdLst/>
              <a:ahLst/>
              <a:cxnLst/>
              <a:rect l="l" t="t" r="r" b="b"/>
              <a:pathLst>
                <a:path w="7519" h="7232" extrusionOk="0">
                  <a:moveTo>
                    <a:pt x="24" y="0"/>
                  </a:moveTo>
                  <a:lnTo>
                    <a:pt x="1447" y="2583"/>
                  </a:lnTo>
                  <a:lnTo>
                    <a:pt x="1" y="5257"/>
                  </a:lnTo>
                  <a:cubicBezTo>
                    <a:pt x="1252" y="5418"/>
                    <a:pt x="2365" y="6141"/>
                    <a:pt x="2996" y="7231"/>
                  </a:cubicBezTo>
                  <a:lnTo>
                    <a:pt x="5958" y="7151"/>
                  </a:lnTo>
                  <a:lnTo>
                    <a:pt x="7518" y="4580"/>
                  </a:lnTo>
                  <a:cubicBezTo>
                    <a:pt x="5946" y="1894"/>
                    <a:pt x="3134" y="184"/>
                    <a:pt x="2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3" name="Google Shape;1243;p70"/>
            <p:cNvSpPr/>
            <p:nvPr/>
          </p:nvSpPr>
          <p:spPr>
            <a:xfrm>
              <a:off x="3467807" y="3000956"/>
              <a:ext cx="134983" cy="191707"/>
            </a:xfrm>
            <a:custGeom>
              <a:avLst/>
              <a:gdLst/>
              <a:ahLst/>
              <a:cxnLst/>
              <a:rect l="l" t="t" r="r" b="b"/>
              <a:pathLst>
                <a:path w="6199" h="8804" extrusionOk="0">
                  <a:moveTo>
                    <a:pt x="4798" y="1"/>
                  </a:moveTo>
                  <a:lnTo>
                    <a:pt x="3249" y="2549"/>
                  </a:lnTo>
                  <a:lnTo>
                    <a:pt x="242" y="2629"/>
                  </a:lnTo>
                  <a:cubicBezTo>
                    <a:pt x="724" y="3800"/>
                    <a:pt x="644" y="5131"/>
                    <a:pt x="1" y="6221"/>
                  </a:cubicBezTo>
                  <a:lnTo>
                    <a:pt x="1550" y="8746"/>
                  </a:lnTo>
                  <a:lnTo>
                    <a:pt x="4557" y="8804"/>
                  </a:lnTo>
                  <a:cubicBezTo>
                    <a:pt x="6107" y="6095"/>
                    <a:pt x="6199" y="2790"/>
                    <a:pt x="4798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4" name="Google Shape;1244;p70"/>
            <p:cNvSpPr/>
            <p:nvPr/>
          </p:nvSpPr>
          <p:spPr>
            <a:xfrm>
              <a:off x="3222637" y="2889488"/>
              <a:ext cx="198457" cy="149224"/>
            </a:xfrm>
            <a:custGeom>
              <a:avLst/>
              <a:gdLst/>
              <a:ahLst/>
              <a:cxnLst/>
              <a:rect l="l" t="t" r="r" b="b"/>
              <a:pathLst>
                <a:path w="9114" h="6853" extrusionOk="0">
                  <a:moveTo>
                    <a:pt x="7690" y="1"/>
                  </a:moveTo>
                  <a:cubicBezTo>
                    <a:pt x="4592" y="24"/>
                    <a:pt x="1711" y="1585"/>
                    <a:pt x="1" y="4156"/>
                  </a:cubicBezTo>
                  <a:lnTo>
                    <a:pt x="2904" y="4225"/>
                  </a:lnTo>
                  <a:lnTo>
                    <a:pt x="4511" y="6853"/>
                  </a:lnTo>
                  <a:cubicBezTo>
                    <a:pt x="5257" y="5854"/>
                    <a:pt x="6428" y="5258"/>
                    <a:pt x="7679" y="5235"/>
                  </a:cubicBezTo>
                  <a:lnTo>
                    <a:pt x="9114" y="2606"/>
                  </a:lnTo>
                  <a:lnTo>
                    <a:pt x="769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5" name="Google Shape;1245;p70"/>
            <p:cNvSpPr/>
            <p:nvPr/>
          </p:nvSpPr>
          <p:spPr>
            <a:xfrm>
              <a:off x="3179914" y="2991462"/>
              <a:ext cx="133960" cy="190205"/>
            </a:xfrm>
            <a:custGeom>
              <a:avLst/>
              <a:gdLst/>
              <a:ahLst/>
              <a:cxnLst/>
              <a:rect l="l" t="t" r="r" b="b"/>
              <a:pathLst>
                <a:path w="6152" h="8735" extrusionOk="0">
                  <a:moveTo>
                    <a:pt x="1641" y="1"/>
                  </a:moveTo>
                  <a:cubicBezTo>
                    <a:pt x="103" y="2686"/>
                    <a:pt x="0" y="5957"/>
                    <a:pt x="1366" y="8735"/>
                  </a:cubicBezTo>
                  <a:lnTo>
                    <a:pt x="2869" y="6244"/>
                  </a:lnTo>
                  <a:lnTo>
                    <a:pt x="5957" y="6164"/>
                  </a:lnTo>
                  <a:cubicBezTo>
                    <a:pt x="5486" y="5016"/>
                    <a:pt x="5555" y="3731"/>
                    <a:pt x="6152" y="2640"/>
                  </a:cubicBezTo>
                  <a:lnTo>
                    <a:pt x="4568" y="58"/>
                  </a:lnTo>
                  <a:lnTo>
                    <a:pt x="164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6" name="Google Shape;1246;p70"/>
            <p:cNvSpPr/>
            <p:nvPr/>
          </p:nvSpPr>
          <p:spPr>
            <a:xfrm>
              <a:off x="3215887" y="3136661"/>
              <a:ext cx="162725" cy="157477"/>
            </a:xfrm>
            <a:custGeom>
              <a:avLst/>
              <a:gdLst/>
              <a:ahLst/>
              <a:cxnLst/>
              <a:rect l="l" t="t" r="r" b="b"/>
              <a:pathLst>
                <a:path w="7473" h="7232" extrusionOk="0">
                  <a:moveTo>
                    <a:pt x="4546" y="1"/>
                  </a:moveTo>
                  <a:lnTo>
                    <a:pt x="1516" y="81"/>
                  </a:lnTo>
                  <a:lnTo>
                    <a:pt x="1" y="2583"/>
                  </a:lnTo>
                  <a:cubicBezTo>
                    <a:pt x="1550" y="5280"/>
                    <a:pt x="4339" y="7025"/>
                    <a:pt x="7438" y="7232"/>
                  </a:cubicBezTo>
                  <a:lnTo>
                    <a:pt x="6026" y="4649"/>
                  </a:lnTo>
                  <a:lnTo>
                    <a:pt x="7472" y="1964"/>
                  </a:lnTo>
                  <a:cubicBezTo>
                    <a:pt x="6256" y="1791"/>
                    <a:pt x="5177" y="1068"/>
                    <a:pt x="454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47" name="Google Shape;1247;p70"/>
            <p:cNvSpPr/>
            <p:nvPr/>
          </p:nvSpPr>
          <p:spPr>
            <a:xfrm>
              <a:off x="3359605" y="3146677"/>
              <a:ext cx="200439" cy="147722"/>
            </a:xfrm>
            <a:custGeom>
              <a:avLst/>
              <a:gdLst/>
              <a:ahLst/>
              <a:cxnLst/>
              <a:rect l="l" t="t" r="r" b="b"/>
              <a:pathLst>
                <a:path w="9205" h="6784" extrusionOk="0">
                  <a:moveTo>
                    <a:pt x="4649" y="0"/>
                  </a:moveTo>
                  <a:cubicBezTo>
                    <a:pt x="3880" y="976"/>
                    <a:pt x="2697" y="1549"/>
                    <a:pt x="1446" y="1549"/>
                  </a:cubicBezTo>
                  <a:lnTo>
                    <a:pt x="1435" y="1549"/>
                  </a:lnTo>
                  <a:lnTo>
                    <a:pt x="0" y="4189"/>
                  </a:lnTo>
                  <a:lnTo>
                    <a:pt x="1435" y="6783"/>
                  </a:lnTo>
                  <a:lnTo>
                    <a:pt x="1446" y="6783"/>
                  </a:lnTo>
                  <a:cubicBezTo>
                    <a:pt x="1458" y="6783"/>
                    <a:pt x="1469" y="6783"/>
                    <a:pt x="1481" y="6783"/>
                  </a:cubicBezTo>
                  <a:cubicBezTo>
                    <a:pt x="4589" y="6783"/>
                    <a:pt x="7490" y="5224"/>
                    <a:pt x="9205" y="2628"/>
                  </a:cubicBezTo>
                  <a:lnTo>
                    <a:pt x="6221" y="2559"/>
                  </a:lnTo>
                  <a:lnTo>
                    <a:pt x="46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48" name="Google Shape;1248;p70"/>
          <p:cNvGrpSpPr/>
          <p:nvPr/>
        </p:nvGrpSpPr>
        <p:grpSpPr>
          <a:xfrm>
            <a:off x="5886205" y="4136478"/>
            <a:ext cx="714907" cy="690729"/>
            <a:chOff x="3729467" y="2889422"/>
            <a:chExt cx="419153" cy="404977"/>
          </a:xfrm>
        </p:grpSpPr>
        <p:sp>
          <p:nvSpPr>
            <p:cNvPr id="1249" name="Google Shape;1249;p70"/>
            <p:cNvSpPr/>
            <p:nvPr/>
          </p:nvSpPr>
          <p:spPr>
            <a:xfrm>
              <a:off x="4014137" y="2974913"/>
              <a:ext cx="134482" cy="178707"/>
            </a:xfrm>
            <a:custGeom>
              <a:avLst/>
              <a:gdLst/>
              <a:ahLst/>
              <a:cxnLst/>
              <a:rect l="l" t="t" r="r" b="b"/>
              <a:pathLst>
                <a:path w="6176" h="8207" extrusionOk="0">
                  <a:moveTo>
                    <a:pt x="4121" y="0"/>
                  </a:moveTo>
                  <a:lnTo>
                    <a:pt x="2973" y="2732"/>
                  </a:lnTo>
                  <a:lnTo>
                    <a:pt x="0" y="3260"/>
                  </a:lnTo>
                  <a:cubicBezTo>
                    <a:pt x="391" y="3891"/>
                    <a:pt x="586" y="4625"/>
                    <a:pt x="586" y="5372"/>
                  </a:cubicBezTo>
                  <a:cubicBezTo>
                    <a:pt x="586" y="5658"/>
                    <a:pt x="563" y="5945"/>
                    <a:pt x="494" y="6232"/>
                  </a:cubicBezTo>
                  <a:lnTo>
                    <a:pt x="2743" y="8206"/>
                  </a:lnTo>
                  <a:lnTo>
                    <a:pt x="5613" y="7392"/>
                  </a:lnTo>
                  <a:cubicBezTo>
                    <a:pt x="6175" y="4832"/>
                    <a:pt x="5636" y="2146"/>
                    <a:pt x="4121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0" name="Google Shape;1250;p70"/>
            <p:cNvSpPr/>
            <p:nvPr/>
          </p:nvSpPr>
          <p:spPr>
            <a:xfrm>
              <a:off x="3741225" y="3095375"/>
              <a:ext cx="148963" cy="173460"/>
            </a:xfrm>
            <a:custGeom>
              <a:avLst/>
              <a:gdLst/>
              <a:ahLst/>
              <a:cxnLst/>
              <a:rect l="l" t="t" r="r" b="b"/>
              <a:pathLst>
                <a:path w="6841" h="7966" extrusionOk="0">
                  <a:moveTo>
                    <a:pt x="2215" y="0"/>
                  </a:moveTo>
                  <a:lnTo>
                    <a:pt x="0" y="1963"/>
                  </a:lnTo>
                  <a:cubicBezTo>
                    <a:pt x="597" y="4511"/>
                    <a:pt x="2250" y="6691"/>
                    <a:pt x="4534" y="7965"/>
                  </a:cubicBezTo>
                  <a:lnTo>
                    <a:pt x="4373" y="5027"/>
                  </a:lnTo>
                  <a:lnTo>
                    <a:pt x="6841" y="3248"/>
                  </a:lnTo>
                  <a:cubicBezTo>
                    <a:pt x="5980" y="2686"/>
                    <a:pt x="5360" y="1814"/>
                    <a:pt x="5108" y="804"/>
                  </a:cubicBezTo>
                  <a:lnTo>
                    <a:pt x="221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1" name="Google Shape;1251;p70"/>
            <p:cNvSpPr/>
            <p:nvPr/>
          </p:nvSpPr>
          <p:spPr>
            <a:xfrm>
              <a:off x="3949660" y="2889684"/>
              <a:ext cx="146219" cy="145980"/>
            </a:xfrm>
            <a:custGeom>
              <a:avLst/>
              <a:gdLst/>
              <a:ahLst/>
              <a:cxnLst/>
              <a:rect l="l" t="t" r="r" b="b"/>
              <a:pathLst>
                <a:path w="6715" h="6704" extrusionOk="0">
                  <a:moveTo>
                    <a:pt x="12" y="0"/>
                  </a:moveTo>
                  <a:lnTo>
                    <a:pt x="1435" y="2583"/>
                  </a:lnTo>
                  <a:lnTo>
                    <a:pt x="0" y="5257"/>
                  </a:lnTo>
                  <a:cubicBezTo>
                    <a:pt x="1022" y="5383"/>
                    <a:pt x="1963" y="5900"/>
                    <a:pt x="2629" y="6703"/>
                  </a:cubicBezTo>
                  <a:lnTo>
                    <a:pt x="5567" y="6187"/>
                  </a:lnTo>
                  <a:lnTo>
                    <a:pt x="6714" y="3432"/>
                  </a:lnTo>
                  <a:cubicBezTo>
                    <a:pt x="5062" y="1401"/>
                    <a:pt x="2629" y="150"/>
                    <a:pt x="1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2" name="Google Shape;1252;p70"/>
            <p:cNvSpPr/>
            <p:nvPr/>
          </p:nvSpPr>
          <p:spPr>
            <a:xfrm>
              <a:off x="3847947" y="3172089"/>
              <a:ext cx="167210" cy="122310"/>
            </a:xfrm>
            <a:custGeom>
              <a:avLst/>
              <a:gdLst/>
              <a:ahLst/>
              <a:cxnLst/>
              <a:rect l="l" t="t" r="r" b="b"/>
              <a:pathLst>
                <a:path w="7679" h="5617" extrusionOk="0">
                  <a:moveTo>
                    <a:pt x="2433" y="1"/>
                  </a:moveTo>
                  <a:lnTo>
                    <a:pt x="0" y="1757"/>
                  </a:lnTo>
                  <a:lnTo>
                    <a:pt x="149" y="4718"/>
                  </a:lnTo>
                  <a:cubicBezTo>
                    <a:pt x="1415" y="5317"/>
                    <a:pt x="2781" y="5616"/>
                    <a:pt x="4148" y="5616"/>
                  </a:cubicBezTo>
                  <a:cubicBezTo>
                    <a:pt x="5347" y="5616"/>
                    <a:pt x="6546" y="5386"/>
                    <a:pt x="7678" y="4924"/>
                  </a:cubicBezTo>
                  <a:lnTo>
                    <a:pt x="5280" y="3203"/>
                  </a:lnTo>
                  <a:lnTo>
                    <a:pt x="5417" y="173"/>
                  </a:lnTo>
                  <a:lnTo>
                    <a:pt x="5417" y="173"/>
                  </a:lnTo>
                  <a:cubicBezTo>
                    <a:pt x="5016" y="311"/>
                    <a:pt x="4591" y="379"/>
                    <a:pt x="4155" y="379"/>
                  </a:cubicBezTo>
                  <a:cubicBezTo>
                    <a:pt x="3558" y="379"/>
                    <a:pt x="2973" y="253"/>
                    <a:pt x="243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F8FAF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3" name="Google Shape;1253;p70"/>
            <p:cNvSpPr/>
            <p:nvPr/>
          </p:nvSpPr>
          <p:spPr>
            <a:xfrm>
              <a:off x="3974658" y="3122616"/>
              <a:ext cx="158457" cy="151206"/>
            </a:xfrm>
            <a:custGeom>
              <a:avLst/>
              <a:gdLst/>
              <a:ahLst/>
              <a:cxnLst/>
              <a:rect l="l" t="t" r="r" b="b"/>
              <a:pathLst>
                <a:path w="7277" h="6944" extrusionOk="0">
                  <a:moveTo>
                    <a:pt x="2158" y="0"/>
                  </a:moveTo>
                  <a:cubicBezTo>
                    <a:pt x="1790" y="964"/>
                    <a:pt x="1079" y="1768"/>
                    <a:pt x="149" y="2227"/>
                  </a:cubicBezTo>
                  <a:lnTo>
                    <a:pt x="0" y="5222"/>
                  </a:lnTo>
                  <a:lnTo>
                    <a:pt x="2422" y="6944"/>
                  </a:lnTo>
                  <a:cubicBezTo>
                    <a:pt x="4775" y="5785"/>
                    <a:pt x="6542" y="3696"/>
                    <a:pt x="7277" y="1171"/>
                  </a:cubicBezTo>
                  <a:lnTo>
                    <a:pt x="7277" y="1171"/>
                  </a:lnTo>
                  <a:lnTo>
                    <a:pt x="4430" y="1986"/>
                  </a:lnTo>
                  <a:lnTo>
                    <a:pt x="2158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4" name="Google Shape;1254;p70"/>
            <p:cNvSpPr/>
            <p:nvPr/>
          </p:nvSpPr>
          <p:spPr>
            <a:xfrm>
              <a:off x="3729467" y="2966660"/>
              <a:ext cx="138990" cy="158718"/>
            </a:xfrm>
            <a:custGeom>
              <a:avLst/>
              <a:gdLst/>
              <a:ahLst/>
              <a:cxnLst/>
              <a:rect l="l" t="t" r="r" b="b"/>
              <a:pathLst>
                <a:path w="6383" h="7289" extrusionOk="0">
                  <a:moveTo>
                    <a:pt x="2296" y="0"/>
                  </a:moveTo>
                  <a:cubicBezTo>
                    <a:pt x="678" y="2055"/>
                    <a:pt x="1" y="4706"/>
                    <a:pt x="425" y="7288"/>
                  </a:cubicBezTo>
                  <a:lnTo>
                    <a:pt x="2618" y="5337"/>
                  </a:lnTo>
                  <a:lnTo>
                    <a:pt x="5556" y="6152"/>
                  </a:lnTo>
                  <a:cubicBezTo>
                    <a:pt x="5544" y="6026"/>
                    <a:pt x="5533" y="5888"/>
                    <a:pt x="5533" y="5751"/>
                  </a:cubicBezTo>
                  <a:cubicBezTo>
                    <a:pt x="5533" y="4855"/>
                    <a:pt x="5831" y="3983"/>
                    <a:pt x="6382" y="3271"/>
                  </a:cubicBezTo>
                  <a:lnTo>
                    <a:pt x="5211" y="505"/>
                  </a:lnTo>
                  <a:lnTo>
                    <a:pt x="229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5" name="Google Shape;1255;p70"/>
            <p:cNvSpPr/>
            <p:nvPr/>
          </p:nvSpPr>
          <p:spPr>
            <a:xfrm>
              <a:off x="3787716" y="2889422"/>
              <a:ext cx="180449" cy="139229"/>
            </a:xfrm>
            <a:custGeom>
              <a:avLst/>
              <a:gdLst/>
              <a:ahLst/>
              <a:cxnLst/>
              <a:rect l="l" t="t" r="r" b="b"/>
              <a:pathLst>
                <a:path w="8287" h="6394" extrusionOk="0">
                  <a:moveTo>
                    <a:pt x="6863" y="1"/>
                  </a:moveTo>
                  <a:cubicBezTo>
                    <a:pt x="4235" y="12"/>
                    <a:pt x="1756" y="1137"/>
                    <a:pt x="0" y="3088"/>
                  </a:cubicBezTo>
                  <a:lnTo>
                    <a:pt x="2904" y="3593"/>
                  </a:lnTo>
                  <a:lnTo>
                    <a:pt x="4086" y="6394"/>
                  </a:lnTo>
                  <a:cubicBezTo>
                    <a:pt x="4820" y="5671"/>
                    <a:pt x="5819" y="5258"/>
                    <a:pt x="6852" y="5235"/>
                  </a:cubicBezTo>
                  <a:lnTo>
                    <a:pt x="8287" y="2606"/>
                  </a:lnTo>
                  <a:lnTo>
                    <a:pt x="68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56" name="Google Shape;1256;p70"/>
          <p:cNvGrpSpPr/>
          <p:nvPr/>
        </p:nvGrpSpPr>
        <p:grpSpPr>
          <a:xfrm>
            <a:off x="2602251" y="4594384"/>
            <a:ext cx="1287135" cy="179481"/>
            <a:chOff x="4411970" y="2962952"/>
            <a:chExt cx="706544" cy="104212"/>
          </a:xfrm>
        </p:grpSpPr>
        <p:sp>
          <p:nvSpPr>
            <p:cNvPr id="1257" name="Google Shape;1257;p70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8" name="Google Shape;1258;p70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59" name="Google Shape;1259;p70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0" name="Google Shape;1260;p70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61" name="Google Shape;1261;p70"/>
          <p:cNvGrpSpPr/>
          <p:nvPr/>
        </p:nvGrpSpPr>
        <p:grpSpPr>
          <a:xfrm>
            <a:off x="2602251" y="4054769"/>
            <a:ext cx="1280211" cy="385563"/>
            <a:chOff x="4411970" y="2726085"/>
            <a:chExt cx="643107" cy="193659"/>
          </a:xfrm>
        </p:grpSpPr>
        <p:sp>
          <p:nvSpPr>
            <p:cNvPr id="1262" name="Google Shape;1262;p70"/>
            <p:cNvSpPr/>
            <p:nvPr/>
          </p:nvSpPr>
          <p:spPr>
            <a:xfrm>
              <a:off x="4411970" y="2726085"/>
              <a:ext cx="118796" cy="193659"/>
            </a:xfrm>
            <a:custGeom>
              <a:avLst/>
              <a:gdLst/>
              <a:ahLst/>
              <a:cxnLst/>
              <a:rect l="l" t="t" r="r" b="b"/>
              <a:pathLst>
                <a:path w="2631" h="4289" extrusionOk="0">
                  <a:moveTo>
                    <a:pt x="450" y="0"/>
                  </a:moveTo>
                  <a:cubicBezTo>
                    <a:pt x="357" y="0"/>
                    <a:pt x="264" y="35"/>
                    <a:pt x="193" y="106"/>
                  </a:cubicBezTo>
                  <a:lnTo>
                    <a:pt x="1" y="298"/>
                  </a:lnTo>
                  <a:lnTo>
                    <a:pt x="1591" y="1886"/>
                  </a:lnTo>
                  <a:cubicBezTo>
                    <a:pt x="1732" y="2029"/>
                    <a:pt x="1732" y="2258"/>
                    <a:pt x="1591" y="2401"/>
                  </a:cubicBezTo>
                  <a:lnTo>
                    <a:pt x="1" y="3991"/>
                  </a:lnTo>
                  <a:lnTo>
                    <a:pt x="193" y="4183"/>
                  </a:lnTo>
                  <a:cubicBezTo>
                    <a:pt x="264" y="4253"/>
                    <a:pt x="357" y="4288"/>
                    <a:pt x="450" y="4288"/>
                  </a:cubicBezTo>
                  <a:cubicBezTo>
                    <a:pt x="543" y="4288"/>
                    <a:pt x="636" y="4253"/>
                    <a:pt x="707" y="4183"/>
                  </a:cubicBezTo>
                  <a:lnTo>
                    <a:pt x="2488" y="2401"/>
                  </a:lnTo>
                  <a:cubicBezTo>
                    <a:pt x="2630" y="2260"/>
                    <a:pt x="2630" y="2029"/>
                    <a:pt x="2488" y="1888"/>
                  </a:cubicBezTo>
                  <a:lnTo>
                    <a:pt x="707" y="106"/>
                  </a:lnTo>
                  <a:cubicBezTo>
                    <a:pt x="636" y="35"/>
                    <a:pt x="543" y="0"/>
                    <a:pt x="45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3" name="Google Shape;1263;p70"/>
            <p:cNvSpPr/>
            <p:nvPr/>
          </p:nvSpPr>
          <p:spPr>
            <a:xfrm>
              <a:off x="4426058" y="2791601"/>
              <a:ext cx="36167" cy="62627"/>
            </a:xfrm>
            <a:custGeom>
              <a:avLst/>
              <a:gdLst/>
              <a:ahLst/>
              <a:cxnLst/>
              <a:rect l="l" t="t" r="r" b="b"/>
              <a:pathLst>
                <a:path w="801" h="1387" extrusionOk="0">
                  <a:moveTo>
                    <a:pt x="176" y="0"/>
                  </a:moveTo>
                  <a:cubicBezTo>
                    <a:pt x="87" y="0"/>
                    <a:pt x="1" y="69"/>
                    <a:pt x="1" y="173"/>
                  </a:cubicBezTo>
                  <a:lnTo>
                    <a:pt x="1" y="1214"/>
                  </a:lnTo>
                  <a:cubicBezTo>
                    <a:pt x="1" y="1318"/>
                    <a:pt x="87" y="1386"/>
                    <a:pt x="176" y="1386"/>
                  </a:cubicBezTo>
                  <a:cubicBezTo>
                    <a:pt x="218" y="1386"/>
                    <a:pt x="262" y="1371"/>
                    <a:pt x="297" y="1335"/>
                  </a:cubicBezTo>
                  <a:lnTo>
                    <a:pt x="627" y="1006"/>
                  </a:lnTo>
                  <a:cubicBezTo>
                    <a:pt x="800" y="834"/>
                    <a:pt x="800" y="554"/>
                    <a:pt x="627" y="381"/>
                  </a:cubicBezTo>
                  <a:lnTo>
                    <a:pt x="297" y="51"/>
                  </a:lnTo>
                  <a:cubicBezTo>
                    <a:pt x="262" y="16"/>
                    <a:pt x="218" y="0"/>
                    <a:pt x="176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4" name="Google Shape;1264;p70"/>
            <p:cNvSpPr/>
            <p:nvPr/>
          </p:nvSpPr>
          <p:spPr>
            <a:xfrm>
              <a:off x="4456806" y="2743875"/>
              <a:ext cx="598271" cy="157989"/>
            </a:xfrm>
            <a:custGeom>
              <a:avLst/>
              <a:gdLst/>
              <a:ahLst/>
              <a:cxnLst/>
              <a:rect l="l" t="t" r="r" b="b"/>
              <a:pathLst>
                <a:path w="13250" h="3499" extrusionOk="0">
                  <a:moveTo>
                    <a:pt x="1" y="0"/>
                  </a:moveTo>
                  <a:lnTo>
                    <a:pt x="1495" y="1494"/>
                  </a:lnTo>
                  <a:cubicBezTo>
                    <a:pt x="1635" y="1635"/>
                    <a:pt x="1635" y="1866"/>
                    <a:pt x="1495" y="2007"/>
                  </a:cubicBezTo>
                  <a:lnTo>
                    <a:pt x="2" y="3499"/>
                  </a:lnTo>
                  <a:lnTo>
                    <a:pt x="11527" y="3499"/>
                  </a:lnTo>
                  <a:lnTo>
                    <a:pt x="13250" y="1750"/>
                  </a:lnTo>
                  <a:lnTo>
                    <a:pt x="11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65" name="Google Shape;1265;p70"/>
          <p:cNvGrpSpPr/>
          <p:nvPr/>
        </p:nvGrpSpPr>
        <p:grpSpPr>
          <a:xfrm>
            <a:off x="1280247" y="4393867"/>
            <a:ext cx="1082004" cy="336779"/>
            <a:chOff x="4411970" y="4340222"/>
            <a:chExt cx="779467" cy="242683"/>
          </a:xfrm>
        </p:grpSpPr>
        <p:sp>
          <p:nvSpPr>
            <p:cNvPr id="1266" name="Google Shape;1266;p70"/>
            <p:cNvSpPr/>
            <p:nvPr/>
          </p:nvSpPr>
          <p:spPr>
            <a:xfrm>
              <a:off x="4411970" y="4340222"/>
              <a:ext cx="121370" cy="121370"/>
            </a:xfrm>
            <a:custGeom>
              <a:avLst/>
              <a:gdLst/>
              <a:ahLst/>
              <a:cxnLst/>
              <a:rect l="l" t="t" r="r" b="b"/>
              <a:pathLst>
                <a:path w="2688" h="2688" extrusionOk="0">
                  <a:moveTo>
                    <a:pt x="2688" y="1"/>
                  </a:moveTo>
                  <a:cubicBezTo>
                    <a:pt x="1205" y="1"/>
                    <a:pt x="1" y="1203"/>
                    <a:pt x="1" y="2688"/>
                  </a:cubicBezTo>
                  <a:lnTo>
                    <a:pt x="379" y="2688"/>
                  </a:lnTo>
                  <a:cubicBezTo>
                    <a:pt x="379" y="1411"/>
                    <a:pt x="1413" y="379"/>
                    <a:pt x="2688" y="379"/>
                  </a:cubicBezTo>
                  <a:lnTo>
                    <a:pt x="268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7" name="Google Shape;1267;p70"/>
            <p:cNvSpPr/>
            <p:nvPr/>
          </p:nvSpPr>
          <p:spPr>
            <a:xfrm>
              <a:off x="4457032" y="4385284"/>
              <a:ext cx="152661" cy="152615"/>
            </a:xfrm>
            <a:custGeom>
              <a:avLst/>
              <a:gdLst/>
              <a:ahLst/>
              <a:cxnLst/>
              <a:rect l="l" t="t" r="r" b="b"/>
              <a:pathLst>
                <a:path w="3381" h="3380" extrusionOk="0">
                  <a:moveTo>
                    <a:pt x="1690" y="0"/>
                  </a:moveTo>
                  <a:cubicBezTo>
                    <a:pt x="756" y="0"/>
                    <a:pt x="0" y="756"/>
                    <a:pt x="0" y="1690"/>
                  </a:cubicBezTo>
                  <a:cubicBezTo>
                    <a:pt x="0" y="2623"/>
                    <a:pt x="756" y="3379"/>
                    <a:pt x="1690" y="3379"/>
                  </a:cubicBezTo>
                  <a:cubicBezTo>
                    <a:pt x="2623" y="3379"/>
                    <a:pt x="3381" y="2623"/>
                    <a:pt x="3381" y="1690"/>
                  </a:cubicBezTo>
                  <a:cubicBezTo>
                    <a:pt x="3381" y="756"/>
                    <a:pt x="2623" y="0"/>
                    <a:pt x="169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68" name="Google Shape;1268;p70"/>
            <p:cNvSpPr/>
            <p:nvPr/>
          </p:nvSpPr>
          <p:spPr>
            <a:xfrm>
              <a:off x="4533392" y="4383749"/>
              <a:ext cx="658046" cy="199155"/>
            </a:xfrm>
            <a:custGeom>
              <a:avLst/>
              <a:gdLst/>
              <a:ahLst/>
              <a:cxnLst/>
              <a:rect l="l" t="t" r="r" b="b"/>
              <a:pathLst>
                <a:path w="16511" h="4997" extrusionOk="0">
                  <a:moveTo>
                    <a:pt x="4619" y="1"/>
                  </a:moveTo>
                  <a:cubicBezTo>
                    <a:pt x="3342" y="1"/>
                    <a:pt x="2309" y="1035"/>
                    <a:pt x="2309" y="2310"/>
                  </a:cubicBezTo>
                  <a:cubicBezTo>
                    <a:pt x="2309" y="3586"/>
                    <a:pt x="1275" y="4619"/>
                    <a:pt x="0" y="4619"/>
                  </a:cubicBezTo>
                  <a:lnTo>
                    <a:pt x="0" y="4997"/>
                  </a:lnTo>
                  <a:cubicBezTo>
                    <a:pt x="482" y="4997"/>
                    <a:pt x="958" y="4867"/>
                    <a:pt x="1373" y="4619"/>
                  </a:cubicBezTo>
                  <a:lnTo>
                    <a:pt x="14185" y="4619"/>
                  </a:lnTo>
                  <a:cubicBezTo>
                    <a:pt x="15472" y="4619"/>
                    <a:pt x="16510" y="3567"/>
                    <a:pt x="16494" y="2279"/>
                  </a:cubicBezTo>
                  <a:cubicBezTo>
                    <a:pt x="16478" y="1006"/>
                    <a:pt x="15399" y="1"/>
                    <a:pt x="141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7994A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69" name="Google Shape;1269;p70"/>
          <p:cNvGrpSpPr/>
          <p:nvPr/>
        </p:nvGrpSpPr>
        <p:grpSpPr>
          <a:xfrm>
            <a:off x="2602251" y="3612411"/>
            <a:ext cx="1286880" cy="288307"/>
            <a:chOff x="4411970" y="2468674"/>
            <a:chExt cx="747317" cy="167425"/>
          </a:xfrm>
        </p:grpSpPr>
        <p:sp>
          <p:nvSpPr>
            <p:cNvPr id="1270" name="Google Shape;1270;p70"/>
            <p:cNvSpPr/>
            <p:nvPr/>
          </p:nvSpPr>
          <p:spPr>
            <a:xfrm>
              <a:off x="4411970" y="2468674"/>
              <a:ext cx="216235" cy="167425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1" name="Google Shape;1271;p70"/>
            <p:cNvSpPr/>
            <p:nvPr/>
          </p:nvSpPr>
          <p:spPr>
            <a:xfrm>
              <a:off x="4564629" y="2468674"/>
              <a:ext cx="594658" cy="167425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272" name="Google Shape;1272;p70"/>
          <p:cNvSpPr/>
          <p:nvPr/>
        </p:nvSpPr>
        <p:spPr>
          <a:xfrm>
            <a:off x="1277913" y="4018786"/>
            <a:ext cx="1080824" cy="257311"/>
          </a:xfrm>
          <a:custGeom>
            <a:avLst/>
            <a:gdLst/>
            <a:ahLst/>
            <a:cxnLst/>
            <a:rect l="l" t="t" r="r" b="b"/>
            <a:pathLst>
              <a:path w="17936" h="4270" extrusionOk="0">
                <a:moveTo>
                  <a:pt x="2303" y="1110"/>
                </a:moveTo>
                <a:cubicBezTo>
                  <a:pt x="2883" y="1110"/>
                  <a:pt x="3355" y="1569"/>
                  <a:pt x="3355" y="2135"/>
                </a:cubicBezTo>
                <a:cubicBezTo>
                  <a:pt x="3353" y="2716"/>
                  <a:pt x="2883" y="3187"/>
                  <a:pt x="2303" y="3187"/>
                </a:cubicBezTo>
                <a:cubicBezTo>
                  <a:pt x="1722" y="3187"/>
                  <a:pt x="1251" y="2716"/>
                  <a:pt x="1251" y="2135"/>
                </a:cubicBezTo>
                <a:cubicBezTo>
                  <a:pt x="1251" y="1569"/>
                  <a:pt x="1722" y="1110"/>
                  <a:pt x="2303" y="1110"/>
                </a:cubicBezTo>
                <a:close/>
                <a:moveTo>
                  <a:pt x="2304" y="0"/>
                </a:moveTo>
                <a:cubicBezTo>
                  <a:pt x="1748" y="0"/>
                  <a:pt x="1201" y="218"/>
                  <a:pt x="793" y="626"/>
                </a:cubicBezTo>
                <a:cubicBezTo>
                  <a:pt x="183" y="1236"/>
                  <a:pt x="0" y="2154"/>
                  <a:pt x="330" y="2951"/>
                </a:cubicBezTo>
                <a:cubicBezTo>
                  <a:pt x="662" y="3749"/>
                  <a:pt x="1438" y="4269"/>
                  <a:pt x="2303" y="4269"/>
                </a:cubicBezTo>
                <a:cubicBezTo>
                  <a:pt x="3481" y="4269"/>
                  <a:pt x="4436" y="3313"/>
                  <a:pt x="4436" y="2135"/>
                </a:cubicBezTo>
                <a:lnTo>
                  <a:pt x="4436" y="3254"/>
                </a:lnTo>
                <a:cubicBezTo>
                  <a:pt x="4436" y="3814"/>
                  <a:pt x="4891" y="4269"/>
                  <a:pt x="5451" y="4269"/>
                </a:cubicBezTo>
                <a:lnTo>
                  <a:pt x="17600" y="4269"/>
                </a:lnTo>
                <a:cubicBezTo>
                  <a:pt x="17785" y="4269"/>
                  <a:pt x="17935" y="4119"/>
                  <a:pt x="17935" y="3936"/>
                </a:cubicBezTo>
                <a:lnTo>
                  <a:pt x="17935" y="333"/>
                </a:lnTo>
                <a:cubicBezTo>
                  <a:pt x="17934" y="149"/>
                  <a:pt x="17785" y="0"/>
                  <a:pt x="17602" y="0"/>
                </a:cubicBezTo>
                <a:lnTo>
                  <a:pt x="5451" y="0"/>
                </a:lnTo>
                <a:cubicBezTo>
                  <a:pt x="4891" y="0"/>
                  <a:pt x="4437" y="453"/>
                  <a:pt x="4437" y="1014"/>
                </a:cubicBezTo>
                <a:lnTo>
                  <a:pt x="4437" y="2133"/>
                </a:lnTo>
                <a:cubicBezTo>
                  <a:pt x="4436" y="1270"/>
                  <a:pt x="3915" y="492"/>
                  <a:pt x="3118" y="162"/>
                </a:cubicBezTo>
                <a:cubicBezTo>
                  <a:pt x="2855" y="53"/>
                  <a:pt x="2578" y="0"/>
                  <a:pt x="2304" y="0"/>
                </a:cubicBezTo>
                <a:close/>
              </a:path>
            </a:pathLst>
          </a:custGeom>
          <a:noFill/>
          <a:ln w="9525" cap="flat" cmpd="sng">
            <a:solidFill>
              <a:srgbClr val="445D7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273" name="Google Shape;1273;p70"/>
          <p:cNvGrpSpPr/>
          <p:nvPr/>
        </p:nvGrpSpPr>
        <p:grpSpPr>
          <a:xfrm>
            <a:off x="1279006" y="3112916"/>
            <a:ext cx="2612055" cy="278379"/>
            <a:chOff x="6336019" y="3733725"/>
            <a:chExt cx="2566206" cy="351310"/>
          </a:xfrm>
        </p:grpSpPr>
        <p:sp>
          <p:nvSpPr>
            <p:cNvPr id="1274" name="Google Shape;1274;p70"/>
            <p:cNvSpPr/>
            <p:nvPr/>
          </p:nvSpPr>
          <p:spPr>
            <a:xfrm>
              <a:off x="6336019" y="3733735"/>
              <a:ext cx="1881300" cy="351300"/>
            </a:xfrm>
            <a:prstGeom prst="homePlate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5" name="Google Shape;1275;p70"/>
            <p:cNvSpPr/>
            <p:nvPr/>
          </p:nvSpPr>
          <p:spPr>
            <a:xfrm>
              <a:off x="80985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6" name="Google Shape;1276;p70"/>
            <p:cNvSpPr/>
            <p:nvPr/>
          </p:nvSpPr>
          <p:spPr>
            <a:xfrm>
              <a:off x="83271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77" name="Google Shape;1277;p70"/>
            <p:cNvSpPr/>
            <p:nvPr/>
          </p:nvSpPr>
          <p:spPr>
            <a:xfrm>
              <a:off x="8555725" y="3733725"/>
              <a:ext cx="346500" cy="351300"/>
            </a:xfrm>
            <a:prstGeom prst="chevron">
              <a:avLst>
                <a:gd name="adj" fmla="val 50000"/>
              </a:avLst>
            </a:pr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78" name="Google Shape;1278;p70"/>
          <p:cNvGrpSpPr/>
          <p:nvPr/>
        </p:nvGrpSpPr>
        <p:grpSpPr>
          <a:xfrm>
            <a:off x="2602251" y="5267469"/>
            <a:ext cx="1262068" cy="204267"/>
            <a:chOff x="4404545" y="3301592"/>
            <a:chExt cx="782403" cy="129272"/>
          </a:xfrm>
        </p:grpSpPr>
        <p:sp>
          <p:nvSpPr>
            <p:cNvPr id="1279" name="Google Shape;1279;p70"/>
            <p:cNvSpPr/>
            <p:nvPr/>
          </p:nvSpPr>
          <p:spPr>
            <a:xfrm>
              <a:off x="4404545" y="3301592"/>
              <a:ext cx="782403" cy="129272"/>
            </a:xfrm>
            <a:custGeom>
              <a:avLst/>
              <a:gdLst/>
              <a:ahLst/>
              <a:cxnLst/>
              <a:rect l="l" t="t" r="r" b="b"/>
              <a:pathLst>
                <a:path w="17328" h="2863" extrusionOk="0">
                  <a:moveTo>
                    <a:pt x="1432" y="1"/>
                  </a:moveTo>
                  <a:cubicBezTo>
                    <a:pt x="641" y="1"/>
                    <a:pt x="1" y="641"/>
                    <a:pt x="2" y="1431"/>
                  </a:cubicBezTo>
                  <a:cubicBezTo>
                    <a:pt x="1" y="2222"/>
                    <a:pt x="641" y="2861"/>
                    <a:pt x="1432" y="2862"/>
                  </a:cubicBezTo>
                  <a:lnTo>
                    <a:pt x="15897" y="2862"/>
                  </a:lnTo>
                  <a:cubicBezTo>
                    <a:pt x="16687" y="2861"/>
                    <a:pt x="17327" y="2222"/>
                    <a:pt x="17327" y="1431"/>
                  </a:cubicBezTo>
                  <a:cubicBezTo>
                    <a:pt x="17327" y="641"/>
                    <a:pt x="16687" y="1"/>
                    <a:pt x="1589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0" name="Google Shape;1280;p70"/>
            <p:cNvSpPr/>
            <p:nvPr/>
          </p:nvSpPr>
          <p:spPr>
            <a:xfrm>
              <a:off x="4420869" y="3318308"/>
              <a:ext cx="92621" cy="95856"/>
            </a:xfrm>
            <a:custGeom>
              <a:avLst/>
              <a:gdLst/>
              <a:ahLst/>
              <a:cxnLst/>
              <a:rect l="l" t="t" r="r" b="b"/>
              <a:pathLst>
                <a:path w="2664" h="2563" extrusionOk="0">
                  <a:moveTo>
                    <a:pt x="1382" y="1"/>
                  </a:moveTo>
                  <a:cubicBezTo>
                    <a:pt x="864" y="1"/>
                    <a:pt x="398" y="313"/>
                    <a:pt x="199" y="792"/>
                  </a:cubicBezTo>
                  <a:cubicBezTo>
                    <a:pt x="0" y="1270"/>
                    <a:pt x="109" y="1821"/>
                    <a:pt x="476" y="2188"/>
                  </a:cubicBezTo>
                  <a:cubicBezTo>
                    <a:pt x="721" y="2433"/>
                    <a:pt x="1048" y="2563"/>
                    <a:pt x="1381" y="2563"/>
                  </a:cubicBezTo>
                  <a:cubicBezTo>
                    <a:pt x="1547" y="2563"/>
                    <a:pt x="1713" y="2531"/>
                    <a:pt x="1872" y="2465"/>
                  </a:cubicBezTo>
                  <a:cubicBezTo>
                    <a:pt x="2351" y="2268"/>
                    <a:pt x="2663" y="1800"/>
                    <a:pt x="2663" y="1282"/>
                  </a:cubicBezTo>
                  <a:cubicBezTo>
                    <a:pt x="2663" y="574"/>
                    <a:pt x="2090" y="1"/>
                    <a:pt x="138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81" name="Google Shape;1281;p70"/>
          <p:cNvGrpSpPr/>
          <p:nvPr/>
        </p:nvGrpSpPr>
        <p:grpSpPr>
          <a:xfrm>
            <a:off x="2602252" y="4927917"/>
            <a:ext cx="1283009" cy="185503"/>
            <a:chOff x="4411970" y="3131459"/>
            <a:chExt cx="710520" cy="117397"/>
          </a:xfrm>
        </p:grpSpPr>
        <p:sp>
          <p:nvSpPr>
            <p:cNvPr id="1282" name="Google Shape;1282;p70"/>
            <p:cNvSpPr/>
            <p:nvPr/>
          </p:nvSpPr>
          <p:spPr>
            <a:xfrm>
              <a:off x="4411970" y="3131459"/>
              <a:ext cx="710520" cy="117397"/>
            </a:xfrm>
            <a:custGeom>
              <a:avLst/>
              <a:gdLst/>
              <a:ahLst/>
              <a:cxnLst/>
              <a:rect l="l" t="t" r="r" b="b"/>
              <a:pathLst>
                <a:path w="15736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15537" y="2600"/>
                  </a:lnTo>
                  <a:cubicBezTo>
                    <a:pt x="15646" y="2600"/>
                    <a:pt x="15735" y="2510"/>
                    <a:pt x="15735" y="2400"/>
                  </a:cubicBezTo>
                  <a:lnTo>
                    <a:pt x="15735" y="201"/>
                  </a:lnTo>
                  <a:cubicBezTo>
                    <a:pt x="15735" y="90"/>
                    <a:pt x="15646" y="1"/>
                    <a:pt x="1553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3" name="Google Shape;1283;p70"/>
            <p:cNvSpPr/>
            <p:nvPr/>
          </p:nvSpPr>
          <p:spPr>
            <a:xfrm>
              <a:off x="4411970" y="3131459"/>
              <a:ext cx="168012" cy="117397"/>
            </a:xfrm>
            <a:custGeom>
              <a:avLst/>
              <a:gdLst/>
              <a:ahLst/>
              <a:cxnLst/>
              <a:rect l="l" t="t" r="r" b="b"/>
              <a:pathLst>
                <a:path w="3721" h="2600" extrusionOk="0">
                  <a:moveTo>
                    <a:pt x="201" y="1"/>
                  </a:moveTo>
                  <a:cubicBezTo>
                    <a:pt x="90" y="1"/>
                    <a:pt x="1" y="90"/>
                    <a:pt x="1" y="201"/>
                  </a:cubicBezTo>
                  <a:lnTo>
                    <a:pt x="1" y="2400"/>
                  </a:lnTo>
                  <a:cubicBezTo>
                    <a:pt x="1" y="2510"/>
                    <a:pt x="90" y="2600"/>
                    <a:pt x="201" y="2600"/>
                  </a:cubicBezTo>
                  <a:lnTo>
                    <a:pt x="3721" y="2600"/>
                  </a:lnTo>
                  <a:lnTo>
                    <a:pt x="2925" y="1693"/>
                  </a:lnTo>
                  <a:lnTo>
                    <a:pt x="292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284" name="Google Shape;1284;p70" descr="Timeline background shape"/>
          <p:cNvSpPr/>
          <p:nvPr/>
        </p:nvSpPr>
        <p:spPr>
          <a:xfrm>
            <a:off x="2602251" y="5625788"/>
            <a:ext cx="1280400" cy="204000"/>
          </a:xfrm>
          <a:prstGeom prst="homePlate">
            <a:avLst>
              <a:gd name="adj" fmla="val 50000"/>
            </a:avLst>
          </a:prstGeom>
          <a:noFill/>
          <a:ln w="9525" cap="flat" cmpd="sng">
            <a:solidFill>
              <a:srgbClr val="667E9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285" name="Google Shape;1285;p70"/>
          <p:cNvGrpSpPr/>
          <p:nvPr/>
        </p:nvGrpSpPr>
        <p:grpSpPr>
          <a:xfrm>
            <a:off x="1269111" y="4828804"/>
            <a:ext cx="1098451" cy="611984"/>
            <a:chOff x="4411970" y="1801825"/>
            <a:chExt cx="734586" cy="409262"/>
          </a:xfrm>
        </p:grpSpPr>
        <p:sp>
          <p:nvSpPr>
            <p:cNvPr id="1286" name="Google Shape;1286;p70"/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B3C3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87" name="Google Shape;1287;p70"/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88" name="Google Shape;1288;p70"/>
          <p:cNvGrpSpPr/>
          <p:nvPr/>
        </p:nvGrpSpPr>
        <p:grpSpPr>
          <a:xfrm>
            <a:off x="4075739" y="3118897"/>
            <a:ext cx="695352" cy="695352"/>
            <a:chOff x="5681300" y="2527788"/>
            <a:chExt cx="805800" cy="805800"/>
          </a:xfrm>
        </p:grpSpPr>
        <p:sp>
          <p:nvSpPr>
            <p:cNvPr id="1289" name="Google Shape;1289;p70"/>
            <p:cNvSpPr/>
            <p:nvPr/>
          </p:nvSpPr>
          <p:spPr>
            <a:xfrm>
              <a:off x="5681300" y="2527788"/>
              <a:ext cx="805800" cy="805800"/>
            </a:xfrm>
            <a:prstGeom prst="ellipse">
              <a:avLst/>
            </a:prstGeom>
            <a:noFill/>
            <a:ln w="9525" cap="flat" cmpd="sng">
              <a:solidFill>
                <a:srgbClr val="3749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0" name="Google Shape;1290;p70"/>
            <p:cNvSpPr/>
            <p:nvPr/>
          </p:nvSpPr>
          <p:spPr>
            <a:xfrm>
              <a:off x="5681300" y="2527788"/>
              <a:ext cx="805800" cy="805800"/>
            </a:xfrm>
            <a:prstGeom prst="pie">
              <a:avLst>
                <a:gd name="adj1" fmla="val 0"/>
                <a:gd name="adj2" fmla="val 16200000"/>
              </a:avLst>
            </a:prstGeom>
            <a:solidFill>
              <a:srgbClr val="667E9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91" name="Google Shape;1291;p70"/>
          <p:cNvGrpSpPr/>
          <p:nvPr/>
        </p:nvGrpSpPr>
        <p:grpSpPr>
          <a:xfrm>
            <a:off x="4068059" y="4126487"/>
            <a:ext cx="710711" cy="710711"/>
            <a:chOff x="4049800" y="640400"/>
            <a:chExt cx="858900" cy="858900"/>
          </a:xfrm>
        </p:grpSpPr>
        <p:sp>
          <p:nvSpPr>
            <p:cNvPr id="1292" name="Google Shape;1292;p7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3" name="Google Shape;1293;p7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solidFill>
              <a:srgbClr val="667E92"/>
            </a:solidFill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294" name="Google Shape;1294;p70"/>
          <p:cNvGrpSpPr/>
          <p:nvPr/>
        </p:nvGrpSpPr>
        <p:grpSpPr>
          <a:xfrm>
            <a:off x="3968703" y="5030057"/>
            <a:ext cx="909424" cy="909424"/>
            <a:chOff x="5080188" y="927900"/>
            <a:chExt cx="961200" cy="961200"/>
          </a:xfrm>
        </p:grpSpPr>
        <p:sp>
          <p:nvSpPr>
            <p:cNvPr id="1295" name="Google Shape;1295;p70"/>
            <p:cNvSpPr/>
            <p:nvPr/>
          </p:nvSpPr>
          <p:spPr>
            <a:xfrm>
              <a:off x="5201900" y="1050116"/>
              <a:ext cx="716700" cy="716700"/>
            </a:xfrm>
            <a:prstGeom prst="donut">
              <a:avLst>
                <a:gd name="adj" fmla="val 4716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6" name="Google Shape;1296;p70"/>
            <p:cNvSpPr/>
            <p:nvPr/>
          </p:nvSpPr>
          <p:spPr>
            <a:xfrm>
              <a:off x="5269594" y="1117818"/>
              <a:ext cx="581100" cy="581100"/>
            </a:xfrm>
            <a:prstGeom prst="donut">
              <a:avLst>
                <a:gd name="adj" fmla="val 5814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7" name="Google Shape;1297;p70"/>
            <p:cNvSpPr/>
            <p:nvPr/>
          </p:nvSpPr>
          <p:spPr>
            <a:xfrm>
              <a:off x="5339279" y="1187526"/>
              <a:ext cx="441900" cy="441600"/>
            </a:xfrm>
            <a:prstGeom prst="donut">
              <a:avLst>
                <a:gd name="adj" fmla="val 7648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8" name="Google Shape;1298;p70"/>
            <p:cNvSpPr/>
            <p:nvPr/>
          </p:nvSpPr>
          <p:spPr>
            <a:xfrm>
              <a:off x="5414892" y="1263155"/>
              <a:ext cx="290700" cy="290700"/>
            </a:xfrm>
            <a:prstGeom prst="donut">
              <a:avLst>
                <a:gd name="adj" fmla="val 10182"/>
              </a:avLst>
            </a:pr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299" name="Google Shape;1299;p70"/>
            <p:cNvSpPr/>
            <p:nvPr/>
          </p:nvSpPr>
          <p:spPr>
            <a:xfrm rot="-3809958">
              <a:off x="5202435" y="1050148"/>
              <a:ext cx="716705" cy="716705"/>
            </a:xfrm>
            <a:prstGeom prst="blockArc">
              <a:avLst>
                <a:gd name="adj1" fmla="val 5266439"/>
                <a:gd name="adj2" fmla="val 19995741"/>
                <a:gd name="adj3" fmla="val 4692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0" name="Google Shape;1300;p70"/>
            <p:cNvSpPr/>
            <p:nvPr/>
          </p:nvSpPr>
          <p:spPr>
            <a:xfrm rot="-3906059">
              <a:off x="5269616" y="1117617"/>
              <a:ext cx="581445" cy="581445"/>
            </a:xfrm>
            <a:prstGeom prst="blockArc">
              <a:avLst>
                <a:gd name="adj1" fmla="val 3085776"/>
                <a:gd name="adj2" fmla="val 20100839"/>
                <a:gd name="adj3" fmla="val 5564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1" name="Google Shape;1301;p70"/>
            <p:cNvSpPr/>
            <p:nvPr/>
          </p:nvSpPr>
          <p:spPr>
            <a:xfrm rot="-4222340">
              <a:off x="5339825" y="1187386"/>
              <a:ext cx="442087" cy="442087"/>
            </a:xfrm>
            <a:prstGeom prst="blockArc">
              <a:avLst>
                <a:gd name="adj1" fmla="val 8884448"/>
                <a:gd name="adj2" fmla="val 20414899"/>
                <a:gd name="adj3" fmla="val 7688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2" name="Google Shape;1302;p70"/>
            <p:cNvSpPr/>
            <p:nvPr/>
          </p:nvSpPr>
          <p:spPr>
            <a:xfrm rot="-4538880">
              <a:off x="5414922" y="1262925"/>
              <a:ext cx="290465" cy="290465"/>
            </a:xfrm>
            <a:prstGeom prst="blockArc">
              <a:avLst>
                <a:gd name="adj1" fmla="val 6490304"/>
                <a:gd name="adj2" fmla="val 20700625"/>
                <a:gd name="adj3" fmla="val 10156"/>
              </a:avLst>
            </a:prstGeom>
            <a:solidFill>
              <a:srgbClr val="E3E9E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03" name="Google Shape;1303;p70"/>
          <p:cNvGrpSpPr/>
          <p:nvPr/>
        </p:nvGrpSpPr>
        <p:grpSpPr>
          <a:xfrm>
            <a:off x="5920035" y="5158979"/>
            <a:ext cx="674200" cy="672008"/>
            <a:chOff x="6039282" y="1042577"/>
            <a:chExt cx="734315" cy="731929"/>
          </a:xfrm>
        </p:grpSpPr>
        <p:sp>
          <p:nvSpPr>
            <p:cNvPr id="1304" name="Google Shape;1304;p70"/>
            <p:cNvSpPr/>
            <p:nvPr/>
          </p:nvSpPr>
          <p:spPr>
            <a:xfrm>
              <a:off x="6045348" y="1300071"/>
              <a:ext cx="131951" cy="65352"/>
            </a:xfrm>
            <a:custGeom>
              <a:avLst/>
              <a:gdLst/>
              <a:ahLst/>
              <a:cxnLst/>
              <a:rect l="l" t="t" r="r" b="b"/>
              <a:pathLst>
                <a:path w="1414" h="701" extrusionOk="0">
                  <a:moveTo>
                    <a:pt x="108" y="0"/>
                  </a:moveTo>
                  <a:lnTo>
                    <a:pt x="51" y="224"/>
                  </a:lnTo>
                  <a:cubicBezTo>
                    <a:pt x="29" y="303"/>
                    <a:pt x="7" y="375"/>
                    <a:pt x="0" y="455"/>
                  </a:cubicBezTo>
                  <a:lnTo>
                    <a:pt x="1342" y="700"/>
                  </a:lnTo>
                  <a:cubicBezTo>
                    <a:pt x="1349" y="650"/>
                    <a:pt x="1363" y="599"/>
                    <a:pt x="1378" y="549"/>
                  </a:cubicBezTo>
                  <a:lnTo>
                    <a:pt x="1414" y="39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5" name="Google Shape;1305;p70"/>
            <p:cNvSpPr/>
            <p:nvPr/>
          </p:nvSpPr>
          <p:spPr>
            <a:xfrm>
              <a:off x="6080342" y="1201250"/>
              <a:ext cx="127938" cy="96863"/>
            </a:xfrm>
            <a:custGeom>
              <a:avLst/>
              <a:gdLst/>
              <a:ahLst/>
              <a:cxnLst/>
              <a:rect l="l" t="t" r="r" b="b"/>
              <a:pathLst>
                <a:path w="1371" h="1039" extrusionOk="0">
                  <a:moveTo>
                    <a:pt x="245" y="0"/>
                  </a:moveTo>
                  <a:cubicBezTo>
                    <a:pt x="159" y="137"/>
                    <a:pt x="72" y="267"/>
                    <a:pt x="0" y="404"/>
                  </a:cubicBezTo>
                  <a:lnTo>
                    <a:pt x="1219" y="1039"/>
                  </a:lnTo>
                  <a:cubicBezTo>
                    <a:pt x="1262" y="945"/>
                    <a:pt x="1320" y="866"/>
                    <a:pt x="1371" y="772"/>
                  </a:cubicBezTo>
                  <a:lnTo>
                    <a:pt x="245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6" name="Google Shape;1306;p70"/>
            <p:cNvSpPr/>
            <p:nvPr/>
          </p:nvSpPr>
          <p:spPr>
            <a:xfrm>
              <a:off x="6144918" y="1121167"/>
              <a:ext cx="112541" cy="119145"/>
            </a:xfrm>
            <a:custGeom>
              <a:avLst/>
              <a:gdLst/>
              <a:ahLst/>
              <a:cxnLst/>
              <a:rect l="l" t="t" r="r" b="b"/>
              <a:pathLst>
                <a:path w="1206" h="1278" extrusionOk="0">
                  <a:moveTo>
                    <a:pt x="347" y="1"/>
                  </a:moveTo>
                  <a:cubicBezTo>
                    <a:pt x="224" y="95"/>
                    <a:pt x="116" y="210"/>
                    <a:pt x="1" y="318"/>
                  </a:cubicBezTo>
                  <a:lnTo>
                    <a:pt x="974" y="1278"/>
                  </a:lnTo>
                  <a:cubicBezTo>
                    <a:pt x="1046" y="1205"/>
                    <a:pt x="1126" y="1133"/>
                    <a:pt x="1205" y="1068"/>
                  </a:cubicBezTo>
                  <a:lnTo>
                    <a:pt x="347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7" name="Google Shape;1307;p70"/>
            <p:cNvSpPr/>
            <p:nvPr/>
          </p:nvSpPr>
          <p:spPr>
            <a:xfrm>
              <a:off x="6232449" y="1066723"/>
              <a:ext cx="86879" cy="130518"/>
            </a:xfrm>
            <a:custGeom>
              <a:avLst/>
              <a:gdLst/>
              <a:ahLst/>
              <a:cxnLst/>
              <a:rect l="l" t="t" r="r" b="b"/>
              <a:pathLst>
                <a:path w="931" h="1400" extrusionOk="0">
                  <a:moveTo>
                    <a:pt x="426" y="1"/>
                  </a:moveTo>
                  <a:cubicBezTo>
                    <a:pt x="354" y="22"/>
                    <a:pt x="282" y="58"/>
                    <a:pt x="209" y="94"/>
                  </a:cubicBezTo>
                  <a:lnTo>
                    <a:pt x="0" y="195"/>
                  </a:lnTo>
                  <a:lnTo>
                    <a:pt x="649" y="1400"/>
                  </a:lnTo>
                  <a:lnTo>
                    <a:pt x="786" y="1335"/>
                  </a:lnTo>
                  <a:cubicBezTo>
                    <a:pt x="830" y="1306"/>
                    <a:pt x="880" y="1285"/>
                    <a:pt x="931" y="1270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8" name="Google Shape;1308;p70"/>
            <p:cNvSpPr/>
            <p:nvPr/>
          </p:nvSpPr>
          <p:spPr>
            <a:xfrm>
              <a:off x="6335379" y="1042577"/>
              <a:ext cx="53284" cy="130518"/>
            </a:xfrm>
            <a:custGeom>
              <a:avLst/>
              <a:gdLst/>
              <a:ahLst/>
              <a:cxnLst/>
              <a:rect l="l" t="t" r="r" b="b"/>
              <a:pathLst>
                <a:path w="571" h="1400" extrusionOk="0">
                  <a:moveTo>
                    <a:pt x="470" y="0"/>
                  </a:moveTo>
                  <a:cubicBezTo>
                    <a:pt x="390" y="0"/>
                    <a:pt x="311" y="7"/>
                    <a:pt x="239" y="22"/>
                  </a:cubicBezTo>
                  <a:lnTo>
                    <a:pt x="1" y="58"/>
                  </a:lnTo>
                  <a:lnTo>
                    <a:pt x="268" y="1399"/>
                  </a:lnTo>
                  <a:lnTo>
                    <a:pt x="419" y="1378"/>
                  </a:lnTo>
                  <a:cubicBezTo>
                    <a:pt x="470" y="1370"/>
                    <a:pt x="520" y="1363"/>
                    <a:pt x="571" y="1363"/>
                  </a:cubicBezTo>
                  <a:lnTo>
                    <a:pt x="47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09" name="Google Shape;1309;p70"/>
            <p:cNvSpPr/>
            <p:nvPr/>
          </p:nvSpPr>
          <p:spPr>
            <a:xfrm>
              <a:off x="6431682" y="1043229"/>
              <a:ext cx="56550" cy="131824"/>
            </a:xfrm>
            <a:custGeom>
              <a:avLst/>
              <a:gdLst/>
              <a:ahLst/>
              <a:cxnLst/>
              <a:rect l="l" t="t" r="r" b="b"/>
              <a:pathLst>
                <a:path w="606" h="1414" extrusionOk="0">
                  <a:moveTo>
                    <a:pt x="144" y="0"/>
                  </a:moveTo>
                  <a:lnTo>
                    <a:pt x="0" y="1356"/>
                  </a:lnTo>
                  <a:cubicBezTo>
                    <a:pt x="101" y="1378"/>
                    <a:pt x="202" y="1385"/>
                    <a:pt x="303" y="1414"/>
                  </a:cubicBezTo>
                  <a:lnTo>
                    <a:pt x="606" y="80"/>
                  </a:lnTo>
                  <a:cubicBezTo>
                    <a:pt x="454" y="36"/>
                    <a:pt x="296" y="22"/>
                    <a:pt x="144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0" name="Google Shape;1310;p70"/>
            <p:cNvSpPr/>
            <p:nvPr/>
          </p:nvSpPr>
          <p:spPr>
            <a:xfrm>
              <a:off x="6500924" y="1070731"/>
              <a:ext cx="89678" cy="130612"/>
            </a:xfrm>
            <a:custGeom>
              <a:avLst/>
              <a:gdLst/>
              <a:ahLst/>
              <a:cxnLst/>
              <a:rect l="l" t="t" r="r" b="b"/>
              <a:pathLst>
                <a:path w="961" h="1401" extrusionOk="0">
                  <a:moveTo>
                    <a:pt x="542" y="1"/>
                  </a:moveTo>
                  <a:lnTo>
                    <a:pt x="1" y="1256"/>
                  </a:lnTo>
                  <a:lnTo>
                    <a:pt x="138" y="1321"/>
                  </a:lnTo>
                  <a:cubicBezTo>
                    <a:pt x="181" y="1343"/>
                    <a:pt x="232" y="1371"/>
                    <a:pt x="275" y="1400"/>
                  </a:cubicBezTo>
                  <a:lnTo>
                    <a:pt x="960" y="210"/>
                  </a:lnTo>
                  <a:cubicBezTo>
                    <a:pt x="895" y="174"/>
                    <a:pt x="823" y="131"/>
                    <a:pt x="751" y="102"/>
                  </a:cubicBezTo>
                  <a:lnTo>
                    <a:pt x="54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1" name="Google Shape;1311;p70"/>
            <p:cNvSpPr/>
            <p:nvPr/>
          </p:nvSpPr>
          <p:spPr>
            <a:xfrm>
              <a:off x="6561580" y="1127973"/>
              <a:ext cx="114501" cy="117746"/>
            </a:xfrm>
            <a:custGeom>
              <a:avLst/>
              <a:gdLst/>
              <a:ahLst/>
              <a:cxnLst/>
              <a:rect l="l" t="t" r="r" b="b"/>
              <a:pathLst>
                <a:path w="1227" h="1263" extrusionOk="0">
                  <a:moveTo>
                    <a:pt x="887" y="0"/>
                  </a:moveTo>
                  <a:lnTo>
                    <a:pt x="0" y="1046"/>
                  </a:lnTo>
                  <a:cubicBezTo>
                    <a:pt x="79" y="1111"/>
                    <a:pt x="152" y="1183"/>
                    <a:pt x="224" y="1262"/>
                  </a:cubicBezTo>
                  <a:lnTo>
                    <a:pt x="1226" y="332"/>
                  </a:lnTo>
                  <a:cubicBezTo>
                    <a:pt x="1118" y="209"/>
                    <a:pt x="1003" y="101"/>
                    <a:pt x="887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2" name="Google Shape;1312;p70"/>
            <p:cNvSpPr/>
            <p:nvPr/>
          </p:nvSpPr>
          <p:spPr>
            <a:xfrm>
              <a:off x="6636887" y="1310792"/>
              <a:ext cx="132697" cy="61996"/>
            </a:xfrm>
            <a:custGeom>
              <a:avLst/>
              <a:gdLst/>
              <a:ahLst/>
              <a:cxnLst/>
              <a:rect l="l" t="t" r="r" b="b"/>
              <a:pathLst>
                <a:path w="1422" h="665" extrusionOk="0">
                  <a:moveTo>
                    <a:pt x="1321" y="1"/>
                  </a:moveTo>
                  <a:lnTo>
                    <a:pt x="1" y="361"/>
                  </a:lnTo>
                  <a:lnTo>
                    <a:pt x="44" y="506"/>
                  </a:lnTo>
                  <a:cubicBezTo>
                    <a:pt x="51" y="556"/>
                    <a:pt x="59" y="614"/>
                    <a:pt x="66" y="664"/>
                  </a:cubicBezTo>
                  <a:lnTo>
                    <a:pt x="1422" y="462"/>
                  </a:lnTo>
                  <a:cubicBezTo>
                    <a:pt x="1407" y="383"/>
                    <a:pt x="1400" y="304"/>
                    <a:pt x="1378" y="232"/>
                  </a:cubicBezTo>
                  <a:lnTo>
                    <a:pt x="1321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3" name="Google Shape;1313;p70"/>
            <p:cNvSpPr/>
            <p:nvPr/>
          </p:nvSpPr>
          <p:spPr>
            <a:xfrm>
              <a:off x="6642953" y="1415020"/>
              <a:ext cx="130645" cy="47826"/>
            </a:xfrm>
            <a:custGeom>
              <a:avLst/>
              <a:gdLst/>
              <a:ahLst/>
              <a:cxnLst/>
              <a:rect l="l" t="t" r="r" b="b"/>
              <a:pathLst>
                <a:path w="1400" h="513" extrusionOk="0">
                  <a:moveTo>
                    <a:pt x="30" y="1"/>
                  </a:moveTo>
                  <a:cubicBezTo>
                    <a:pt x="30" y="109"/>
                    <a:pt x="15" y="210"/>
                    <a:pt x="1" y="311"/>
                  </a:cubicBezTo>
                  <a:lnTo>
                    <a:pt x="1357" y="513"/>
                  </a:lnTo>
                  <a:cubicBezTo>
                    <a:pt x="1378" y="354"/>
                    <a:pt x="1393" y="203"/>
                    <a:pt x="1400" y="44"/>
                  </a:cubicBezTo>
                  <a:lnTo>
                    <a:pt x="3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4" name="Google Shape;1314;p70"/>
            <p:cNvSpPr/>
            <p:nvPr/>
          </p:nvSpPr>
          <p:spPr>
            <a:xfrm>
              <a:off x="6622143" y="1485687"/>
              <a:ext cx="131951" cy="81388"/>
            </a:xfrm>
            <a:custGeom>
              <a:avLst/>
              <a:gdLst/>
              <a:ahLst/>
              <a:cxnLst/>
              <a:rect l="l" t="t" r="r" b="b"/>
              <a:pathLst>
                <a:path w="1414" h="873" extrusionOk="0">
                  <a:moveTo>
                    <a:pt x="123" y="0"/>
                  </a:moveTo>
                  <a:lnTo>
                    <a:pt x="65" y="144"/>
                  </a:lnTo>
                  <a:cubicBezTo>
                    <a:pt x="51" y="195"/>
                    <a:pt x="22" y="238"/>
                    <a:pt x="0" y="281"/>
                  </a:cubicBezTo>
                  <a:lnTo>
                    <a:pt x="1234" y="873"/>
                  </a:lnTo>
                  <a:cubicBezTo>
                    <a:pt x="1270" y="801"/>
                    <a:pt x="1306" y="736"/>
                    <a:pt x="1335" y="664"/>
                  </a:cubicBezTo>
                  <a:lnTo>
                    <a:pt x="1414" y="44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5" name="Google Shape;1315;p70"/>
            <p:cNvSpPr/>
            <p:nvPr/>
          </p:nvSpPr>
          <p:spPr>
            <a:xfrm>
              <a:off x="6582390" y="1548895"/>
              <a:ext cx="121219" cy="108983"/>
            </a:xfrm>
            <a:custGeom>
              <a:avLst/>
              <a:gdLst/>
              <a:ahLst/>
              <a:cxnLst/>
              <a:rect l="l" t="t" r="r" b="b"/>
              <a:pathLst>
                <a:path w="1299" h="1169" extrusionOk="0">
                  <a:moveTo>
                    <a:pt x="195" y="0"/>
                  </a:moveTo>
                  <a:lnTo>
                    <a:pt x="102" y="123"/>
                  </a:lnTo>
                  <a:lnTo>
                    <a:pt x="1" y="238"/>
                  </a:lnTo>
                  <a:lnTo>
                    <a:pt x="1003" y="1168"/>
                  </a:lnTo>
                  <a:lnTo>
                    <a:pt x="1155" y="988"/>
                  </a:lnTo>
                  <a:lnTo>
                    <a:pt x="1299" y="801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6" name="Google Shape;1316;p70"/>
            <p:cNvSpPr/>
            <p:nvPr/>
          </p:nvSpPr>
          <p:spPr>
            <a:xfrm>
              <a:off x="6526586" y="1599238"/>
              <a:ext cx="100316" cy="126510"/>
            </a:xfrm>
            <a:custGeom>
              <a:avLst/>
              <a:gdLst/>
              <a:ahLst/>
              <a:cxnLst/>
              <a:rect l="l" t="t" r="r" b="b"/>
              <a:pathLst>
                <a:path w="1075" h="1357" extrusionOk="0">
                  <a:moveTo>
                    <a:pt x="252" y="1"/>
                  </a:moveTo>
                  <a:cubicBezTo>
                    <a:pt x="209" y="37"/>
                    <a:pt x="173" y="66"/>
                    <a:pt x="130" y="95"/>
                  </a:cubicBezTo>
                  <a:lnTo>
                    <a:pt x="0" y="174"/>
                  </a:lnTo>
                  <a:lnTo>
                    <a:pt x="685" y="1357"/>
                  </a:lnTo>
                  <a:lnTo>
                    <a:pt x="880" y="1234"/>
                  </a:lnTo>
                  <a:cubicBezTo>
                    <a:pt x="952" y="1191"/>
                    <a:pt x="1010" y="1141"/>
                    <a:pt x="1075" y="1097"/>
                  </a:cubicBezTo>
                  <a:lnTo>
                    <a:pt x="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7" name="Google Shape;1317;p70"/>
            <p:cNvSpPr/>
            <p:nvPr/>
          </p:nvSpPr>
          <p:spPr>
            <a:xfrm>
              <a:off x="6459957" y="1632893"/>
              <a:ext cx="70735" cy="132570"/>
            </a:xfrm>
            <a:custGeom>
              <a:avLst/>
              <a:gdLst/>
              <a:ahLst/>
              <a:cxnLst/>
              <a:rect l="l" t="t" r="r" b="b"/>
              <a:pathLst>
                <a:path w="758" h="1422" extrusionOk="0">
                  <a:moveTo>
                    <a:pt x="296" y="1"/>
                  </a:moveTo>
                  <a:cubicBezTo>
                    <a:pt x="195" y="37"/>
                    <a:pt x="101" y="73"/>
                    <a:pt x="0" y="94"/>
                  </a:cubicBezTo>
                  <a:lnTo>
                    <a:pt x="303" y="1421"/>
                  </a:lnTo>
                  <a:cubicBezTo>
                    <a:pt x="454" y="1393"/>
                    <a:pt x="606" y="1342"/>
                    <a:pt x="757" y="1292"/>
                  </a:cubicBezTo>
                  <a:lnTo>
                    <a:pt x="29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8" name="Google Shape;1318;p70"/>
            <p:cNvSpPr/>
            <p:nvPr/>
          </p:nvSpPr>
          <p:spPr>
            <a:xfrm>
              <a:off x="6379145" y="1646318"/>
              <a:ext cx="43859" cy="128188"/>
            </a:xfrm>
            <a:custGeom>
              <a:avLst/>
              <a:gdLst/>
              <a:ahLst/>
              <a:cxnLst/>
              <a:rect l="l" t="t" r="r" b="b"/>
              <a:pathLst>
                <a:path w="470" h="1375" extrusionOk="0">
                  <a:moveTo>
                    <a:pt x="102" y="1"/>
                  </a:moveTo>
                  <a:lnTo>
                    <a:pt x="1" y="1364"/>
                  </a:lnTo>
                  <a:cubicBezTo>
                    <a:pt x="113" y="1369"/>
                    <a:pt x="221" y="1374"/>
                    <a:pt x="331" y="1374"/>
                  </a:cubicBezTo>
                  <a:cubicBezTo>
                    <a:pt x="377" y="1374"/>
                    <a:pt x="423" y="1373"/>
                    <a:pt x="469" y="1371"/>
                  </a:cubicBezTo>
                  <a:lnTo>
                    <a:pt x="412" y="1"/>
                  </a:lnTo>
                  <a:cubicBezTo>
                    <a:pt x="361" y="4"/>
                    <a:pt x="309" y="6"/>
                    <a:pt x="257" y="6"/>
                  </a:cubicBezTo>
                  <a:cubicBezTo>
                    <a:pt x="204" y="6"/>
                    <a:pt x="152" y="4"/>
                    <a:pt x="102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19" name="Google Shape;1319;p70"/>
            <p:cNvSpPr/>
            <p:nvPr/>
          </p:nvSpPr>
          <p:spPr>
            <a:xfrm>
              <a:off x="6272109" y="1630842"/>
              <a:ext cx="74187" cy="131917"/>
            </a:xfrm>
            <a:custGeom>
              <a:avLst/>
              <a:gdLst/>
              <a:ahLst/>
              <a:cxnLst/>
              <a:rect l="l" t="t" r="r" b="b"/>
              <a:pathLst>
                <a:path w="795" h="1415" extrusionOk="0">
                  <a:moveTo>
                    <a:pt x="506" y="1"/>
                  </a:moveTo>
                  <a:lnTo>
                    <a:pt x="1" y="1270"/>
                  </a:lnTo>
                  <a:cubicBezTo>
                    <a:pt x="145" y="1328"/>
                    <a:pt x="296" y="1379"/>
                    <a:pt x="448" y="1415"/>
                  </a:cubicBezTo>
                  <a:lnTo>
                    <a:pt x="794" y="95"/>
                  </a:lnTo>
                  <a:cubicBezTo>
                    <a:pt x="693" y="66"/>
                    <a:pt x="599" y="37"/>
                    <a:pt x="5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0" name="Google Shape;1320;p70"/>
            <p:cNvSpPr/>
            <p:nvPr/>
          </p:nvSpPr>
          <p:spPr>
            <a:xfrm>
              <a:off x="6177205" y="1595229"/>
              <a:ext cx="103769" cy="125205"/>
            </a:xfrm>
            <a:custGeom>
              <a:avLst/>
              <a:gdLst/>
              <a:ahLst/>
              <a:cxnLst/>
              <a:rect l="l" t="t" r="r" b="b"/>
              <a:pathLst>
                <a:path w="1112" h="1343" extrusionOk="0">
                  <a:moveTo>
                    <a:pt x="859" y="1"/>
                  </a:moveTo>
                  <a:lnTo>
                    <a:pt x="1" y="1068"/>
                  </a:lnTo>
                  <a:cubicBezTo>
                    <a:pt x="123" y="1169"/>
                    <a:pt x="253" y="1256"/>
                    <a:pt x="390" y="1342"/>
                  </a:cubicBezTo>
                  <a:lnTo>
                    <a:pt x="1112" y="174"/>
                  </a:lnTo>
                  <a:cubicBezTo>
                    <a:pt x="1018" y="123"/>
                    <a:pt x="938" y="66"/>
                    <a:pt x="859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1" name="Google Shape;1321;p70"/>
            <p:cNvSpPr/>
            <p:nvPr/>
          </p:nvSpPr>
          <p:spPr>
            <a:xfrm>
              <a:off x="6103205" y="1542835"/>
              <a:ext cx="123272" cy="106932"/>
            </a:xfrm>
            <a:custGeom>
              <a:avLst/>
              <a:gdLst/>
              <a:ahLst/>
              <a:cxnLst/>
              <a:rect l="l" t="t" r="r" b="b"/>
              <a:pathLst>
                <a:path w="1321" h="1147" extrusionOk="0">
                  <a:moveTo>
                    <a:pt x="1126" y="0"/>
                  </a:moveTo>
                  <a:lnTo>
                    <a:pt x="0" y="772"/>
                  </a:lnTo>
                  <a:lnTo>
                    <a:pt x="137" y="959"/>
                  </a:lnTo>
                  <a:lnTo>
                    <a:pt x="210" y="1053"/>
                  </a:lnTo>
                  <a:lnTo>
                    <a:pt x="289" y="1147"/>
                  </a:lnTo>
                  <a:lnTo>
                    <a:pt x="1320" y="245"/>
                  </a:lnTo>
                  <a:lnTo>
                    <a:pt x="1263" y="188"/>
                  </a:lnTo>
                  <a:lnTo>
                    <a:pt x="1219" y="123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2" name="Google Shape;1322;p70"/>
            <p:cNvSpPr/>
            <p:nvPr/>
          </p:nvSpPr>
          <p:spPr>
            <a:xfrm>
              <a:off x="6055426" y="1478881"/>
              <a:ext cx="131951" cy="78777"/>
            </a:xfrm>
            <a:custGeom>
              <a:avLst/>
              <a:gdLst/>
              <a:ahLst/>
              <a:cxnLst/>
              <a:rect l="l" t="t" r="r" b="b"/>
              <a:pathLst>
                <a:path w="1414" h="845" extrusionOk="0">
                  <a:moveTo>
                    <a:pt x="1306" y="1"/>
                  </a:moveTo>
                  <a:lnTo>
                    <a:pt x="0" y="405"/>
                  </a:lnTo>
                  <a:cubicBezTo>
                    <a:pt x="51" y="549"/>
                    <a:pt x="101" y="701"/>
                    <a:pt x="166" y="845"/>
                  </a:cubicBezTo>
                  <a:lnTo>
                    <a:pt x="1414" y="282"/>
                  </a:lnTo>
                  <a:cubicBezTo>
                    <a:pt x="1371" y="196"/>
                    <a:pt x="1342" y="95"/>
                    <a:pt x="1306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3" name="Google Shape;1323;p70"/>
            <p:cNvSpPr/>
            <p:nvPr/>
          </p:nvSpPr>
          <p:spPr>
            <a:xfrm>
              <a:off x="6039282" y="1408308"/>
              <a:ext cx="129338" cy="43817"/>
            </a:xfrm>
            <a:custGeom>
              <a:avLst/>
              <a:gdLst/>
              <a:ahLst/>
              <a:cxnLst/>
              <a:rect l="l" t="t" r="r" b="b"/>
              <a:pathLst>
                <a:path w="1386" h="470" extrusionOk="0">
                  <a:moveTo>
                    <a:pt x="0" y="1"/>
                  </a:moveTo>
                  <a:cubicBezTo>
                    <a:pt x="7" y="152"/>
                    <a:pt x="7" y="311"/>
                    <a:pt x="29" y="469"/>
                  </a:cubicBezTo>
                  <a:lnTo>
                    <a:pt x="1385" y="304"/>
                  </a:lnTo>
                  <a:cubicBezTo>
                    <a:pt x="1371" y="203"/>
                    <a:pt x="1378" y="102"/>
                    <a:pt x="1363" y="1"/>
                  </a:cubicBezTo>
                  <a:close/>
                </a:path>
              </a:pathLst>
            </a:custGeom>
            <a:solidFill>
              <a:srgbClr val="5F7D95"/>
            </a:solidFill>
            <a:ln w="9525" cap="flat" cmpd="sng">
              <a:solidFill>
                <a:srgbClr val="5F7D9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4" name="Google Shape;1324;p70"/>
            <p:cNvSpPr/>
            <p:nvPr/>
          </p:nvSpPr>
          <p:spPr>
            <a:xfrm>
              <a:off x="6608612" y="1210666"/>
              <a:ext cx="128685" cy="93507"/>
            </a:xfrm>
            <a:custGeom>
              <a:avLst/>
              <a:gdLst/>
              <a:ahLst/>
              <a:cxnLst/>
              <a:rect l="l" t="t" r="r" b="b"/>
              <a:pathLst>
                <a:path w="1379" h="1003" extrusionOk="0">
                  <a:moveTo>
                    <a:pt x="1155" y="0"/>
                  </a:moveTo>
                  <a:lnTo>
                    <a:pt x="1" y="736"/>
                  </a:lnTo>
                  <a:lnTo>
                    <a:pt x="80" y="866"/>
                  </a:lnTo>
                  <a:cubicBezTo>
                    <a:pt x="102" y="909"/>
                    <a:pt x="131" y="959"/>
                    <a:pt x="145" y="1003"/>
                  </a:cubicBezTo>
                  <a:lnTo>
                    <a:pt x="1379" y="411"/>
                  </a:lnTo>
                  <a:cubicBezTo>
                    <a:pt x="1342" y="339"/>
                    <a:pt x="1314" y="267"/>
                    <a:pt x="1278" y="202"/>
                  </a:cubicBezTo>
                  <a:lnTo>
                    <a:pt x="115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25" name="Google Shape;1325;p70"/>
          <p:cNvGrpSpPr/>
          <p:nvPr/>
        </p:nvGrpSpPr>
        <p:grpSpPr>
          <a:xfrm>
            <a:off x="6736837" y="3065149"/>
            <a:ext cx="756992" cy="802848"/>
            <a:chOff x="1825800" y="1651625"/>
            <a:chExt cx="539989" cy="571775"/>
          </a:xfrm>
        </p:grpSpPr>
        <p:sp>
          <p:nvSpPr>
            <p:cNvPr id="1326" name="Google Shape;1326;p70"/>
            <p:cNvSpPr/>
            <p:nvPr/>
          </p:nvSpPr>
          <p:spPr>
            <a:xfrm>
              <a:off x="2093189" y="1651625"/>
              <a:ext cx="272600" cy="287950"/>
            </a:xfrm>
            <a:custGeom>
              <a:avLst/>
              <a:gdLst/>
              <a:ahLst/>
              <a:cxnLst/>
              <a:rect l="l" t="t" r="r" b="b"/>
              <a:pathLst>
                <a:path w="10904" h="11518" extrusionOk="0">
                  <a:moveTo>
                    <a:pt x="2" y="1"/>
                  </a:moveTo>
                  <a:lnTo>
                    <a:pt x="0" y="11518"/>
                  </a:lnTo>
                  <a:lnTo>
                    <a:pt x="10904" y="11518"/>
                  </a:lnTo>
                  <a:cubicBezTo>
                    <a:pt x="10391" y="5596"/>
                    <a:pt x="5836" y="826"/>
                    <a:pt x="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7" name="Google Shape;1327;p70"/>
            <p:cNvSpPr/>
            <p:nvPr/>
          </p:nvSpPr>
          <p:spPr>
            <a:xfrm>
              <a:off x="1825800" y="1967150"/>
              <a:ext cx="231900" cy="233575"/>
            </a:xfrm>
            <a:custGeom>
              <a:avLst/>
              <a:gdLst/>
              <a:ahLst/>
              <a:cxnLst/>
              <a:rect l="l" t="t" r="r" b="b"/>
              <a:pathLst>
                <a:path w="9276" h="9343" extrusionOk="0">
                  <a:moveTo>
                    <a:pt x="0" y="1"/>
                  </a:moveTo>
                  <a:cubicBezTo>
                    <a:pt x="465" y="4930"/>
                    <a:pt x="4350" y="8842"/>
                    <a:pt x="9275" y="9343"/>
                  </a:cubicBezTo>
                  <a:lnTo>
                    <a:pt x="9275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445D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8" name="Google Shape;1328;p70"/>
            <p:cNvSpPr/>
            <p:nvPr/>
          </p:nvSpPr>
          <p:spPr>
            <a:xfrm>
              <a:off x="2093189" y="1967150"/>
              <a:ext cx="244350" cy="256250"/>
            </a:xfrm>
            <a:custGeom>
              <a:avLst/>
              <a:gdLst/>
              <a:ahLst/>
              <a:cxnLst/>
              <a:rect l="l" t="t" r="r" b="b"/>
              <a:pathLst>
                <a:path w="9774" h="10250" extrusionOk="0">
                  <a:moveTo>
                    <a:pt x="0" y="1"/>
                  </a:moveTo>
                  <a:lnTo>
                    <a:pt x="0" y="10249"/>
                  </a:lnTo>
                  <a:cubicBezTo>
                    <a:pt x="5200" y="9514"/>
                    <a:pt x="9280" y="5280"/>
                    <a:pt x="9773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29" name="Google Shape;1329;p70"/>
            <p:cNvSpPr/>
            <p:nvPr/>
          </p:nvSpPr>
          <p:spPr>
            <a:xfrm>
              <a:off x="1851375" y="1730300"/>
              <a:ext cx="206325" cy="209275"/>
            </a:xfrm>
            <a:custGeom>
              <a:avLst/>
              <a:gdLst/>
              <a:ahLst/>
              <a:cxnLst/>
              <a:rect l="l" t="t" r="r" b="b"/>
              <a:pathLst>
                <a:path w="8253" h="8371" extrusionOk="0">
                  <a:moveTo>
                    <a:pt x="8252" y="1"/>
                  </a:moveTo>
                  <a:cubicBezTo>
                    <a:pt x="3865" y="441"/>
                    <a:pt x="383" y="3959"/>
                    <a:pt x="1" y="8371"/>
                  </a:cubicBezTo>
                  <a:lnTo>
                    <a:pt x="8252" y="8371"/>
                  </a:lnTo>
                  <a:lnTo>
                    <a:pt x="825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30" name="Google Shape;1330;p70"/>
          <p:cNvGrpSpPr/>
          <p:nvPr/>
        </p:nvGrpSpPr>
        <p:grpSpPr>
          <a:xfrm>
            <a:off x="4970077" y="5140773"/>
            <a:ext cx="677497" cy="677273"/>
            <a:chOff x="1897577" y="2802432"/>
            <a:chExt cx="492176" cy="492014"/>
          </a:xfrm>
        </p:grpSpPr>
        <p:sp>
          <p:nvSpPr>
            <p:cNvPr id="1331" name="Google Shape;1331;p70"/>
            <p:cNvSpPr/>
            <p:nvPr/>
          </p:nvSpPr>
          <p:spPr>
            <a:xfrm>
              <a:off x="2067309" y="2802432"/>
              <a:ext cx="152163" cy="136326"/>
            </a:xfrm>
            <a:custGeom>
              <a:avLst/>
              <a:gdLst/>
              <a:ahLst/>
              <a:cxnLst/>
              <a:rect l="l" t="t" r="r" b="b"/>
              <a:pathLst>
                <a:path w="9435" h="8453" extrusionOk="0">
                  <a:moveTo>
                    <a:pt x="4727" y="1"/>
                  </a:moveTo>
                  <a:cubicBezTo>
                    <a:pt x="3131" y="1"/>
                    <a:pt x="1537" y="250"/>
                    <a:pt x="0" y="751"/>
                  </a:cubicBezTo>
                  <a:lnTo>
                    <a:pt x="2502" y="8452"/>
                  </a:lnTo>
                  <a:cubicBezTo>
                    <a:pt x="3225" y="8211"/>
                    <a:pt x="3983" y="8097"/>
                    <a:pt x="4740" y="8097"/>
                  </a:cubicBezTo>
                  <a:cubicBezTo>
                    <a:pt x="5486" y="8097"/>
                    <a:pt x="6221" y="8211"/>
                    <a:pt x="6932" y="8441"/>
                  </a:cubicBezTo>
                  <a:lnTo>
                    <a:pt x="9434" y="740"/>
                  </a:lnTo>
                  <a:cubicBezTo>
                    <a:pt x="7901" y="248"/>
                    <a:pt x="6313" y="1"/>
                    <a:pt x="4727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2" name="Google Shape;1332;p70"/>
            <p:cNvSpPr/>
            <p:nvPr/>
          </p:nvSpPr>
          <p:spPr>
            <a:xfrm>
              <a:off x="2179099" y="2814350"/>
              <a:ext cx="163452" cy="166049"/>
            </a:xfrm>
            <a:custGeom>
              <a:avLst/>
              <a:gdLst/>
              <a:ahLst/>
              <a:cxnLst/>
              <a:rect l="l" t="t" r="r" b="b"/>
              <a:pathLst>
                <a:path w="10135" h="10296" extrusionOk="0">
                  <a:moveTo>
                    <a:pt x="2491" y="1"/>
                  </a:moveTo>
                  <a:lnTo>
                    <a:pt x="0" y="7702"/>
                  </a:lnTo>
                  <a:cubicBezTo>
                    <a:pt x="1435" y="8161"/>
                    <a:pt x="2686" y="9079"/>
                    <a:pt x="3581" y="10296"/>
                  </a:cubicBezTo>
                  <a:lnTo>
                    <a:pt x="10135" y="5533"/>
                  </a:lnTo>
                  <a:cubicBezTo>
                    <a:pt x="8230" y="2927"/>
                    <a:pt x="5555" y="988"/>
                    <a:pt x="2491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3" name="Google Shape;1333;p70"/>
            <p:cNvSpPr/>
            <p:nvPr/>
          </p:nvSpPr>
          <p:spPr>
            <a:xfrm>
              <a:off x="2236848" y="3048492"/>
              <a:ext cx="152905" cy="144760"/>
            </a:xfrm>
            <a:custGeom>
              <a:avLst/>
              <a:gdLst/>
              <a:ahLst/>
              <a:cxnLst/>
              <a:rect l="l" t="t" r="r" b="b"/>
              <a:pathLst>
                <a:path w="9481" h="8976" extrusionOk="0">
                  <a:moveTo>
                    <a:pt x="1377" y="0"/>
                  </a:moveTo>
                  <a:cubicBezTo>
                    <a:pt x="1377" y="1515"/>
                    <a:pt x="895" y="2996"/>
                    <a:pt x="0" y="4212"/>
                  </a:cubicBezTo>
                  <a:lnTo>
                    <a:pt x="6554" y="8976"/>
                  </a:lnTo>
                  <a:cubicBezTo>
                    <a:pt x="8459" y="6370"/>
                    <a:pt x="9480" y="3225"/>
                    <a:pt x="9480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4" name="Google Shape;1334;p70"/>
            <p:cNvSpPr/>
            <p:nvPr/>
          </p:nvSpPr>
          <p:spPr>
            <a:xfrm>
              <a:off x="1944586" y="2814543"/>
              <a:ext cx="163097" cy="166226"/>
            </a:xfrm>
            <a:custGeom>
              <a:avLst/>
              <a:gdLst/>
              <a:ahLst/>
              <a:cxnLst/>
              <a:rect l="l" t="t" r="r" b="b"/>
              <a:pathLst>
                <a:path w="10113" h="10307" extrusionOk="0">
                  <a:moveTo>
                    <a:pt x="7610" y="0"/>
                  </a:moveTo>
                  <a:cubicBezTo>
                    <a:pt x="4557" y="999"/>
                    <a:pt x="1883" y="2938"/>
                    <a:pt x="1" y="5544"/>
                  </a:cubicBezTo>
                  <a:lnTo>
                    <a:pt x="6554" y="10307"/>
                  </a:lnTo>
                  <a:cubicBezTo>
                    <a:pt x="7438" y="9090"/>
                    <a:pt x="8677" y="8172"/>
                    <a:pt x="10112" y="7701"/>
                  </a:cubicBezTo>
                  <a:lnTo>
                    <a:pt x="761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5" name="Google Shape;1335;p70"/>
            <p:cNvSpPr/>
            <p:nvPr/>
          </p:nvSpPr>
          <p:spPr>
            <a:xfrm>
              <a:off x="2236848" y="2903562"/>
              <a:ext cx="152905" cy="144954"/>
            </a:xfrm>
            <a:custGeom>
              <a:avLst/>
              <a:gdLst/>
              <a:ahLst/>
              <a:cxnLst/>
              <a:rect l="l" t="t" r="r" b="b"/>
              <a:pathLst>
                <a:path w="9481" h="8988" extrusionOk="0">
                  <a:moveTo>
                    <a:pt x="6554" y="1"/>
                  </a:moveTo>
                  <a:lnTo>
                    <a:pt x="0" y="4764"/>
                  </a:lnTo>
                  <a:cubicBezTo>
                    <a:pt x="895" y="5992"/>
                    <a:pt x="1377" y="7472"/>
                    <a:pt x="1377" y="8987"/>
                  </a:cubicBezTo>
                  <a:lnTo>
                    <a:pt x="9469" y="8987"/>
                  </a:lnTo>
                  <a:cubicBezTo>
                    <a:pt x="9480" y="5751"/>
                    <a:pt x="8459" y="2606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6" name="Google Shape;1336;p70"/>
            <p:cNvSpPr/>
            <p:nvPr/>
          </p:nvSpPr>
          <p:spPr>
            <a:xfrm>
              <a:off x="2179099" y="3116417"/>
              <a:ext cx="163452" cy="166242"/>
            </a:xfrm>
            <a:custGeom>
              <a:avLst/>
              <a:gdLst/>
              <a:ahLst/>
              <a:cxnLst/>
              <a:rect l="l" t="t" r="r" b="b"/>
              <a:pathLst>
                <a:path w="10135" h="10308" extrusionOk="0">
                  <a:moveTo>
                    <a:pt x="3581" y="0"/>
                  </a:moveTo>
                  <a:cubicBezTo>
                    <a:pt x="2686" y="1229"/>
                    <a:pt x="1435" y="2135"/>
                    <a:pt x="0" y="2594"/>
                  </a:cubicBezTo>
                  <a:lnTo>
                    <a:pt x="2502" y="10307"/>
                  </a:lnTo>
                  <a:cubicBezTo>
                    <a:pt x="5567" y="9309"/>
                    <a:pt x="8241" y="7369"/>
                    <a:pt x="10135" y="4764"/>
                  </a:cubicBezTo>
                  <a:lnTo>
                    <a:pt x="358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7" name="Google Shape;1337;p70"/>
            <p:cNvSpPr/>
            <p:nvPr/>
          </p:nvSpPr>
          <p:spPr>
            <a:xfrm>
              <a:off x="1897577" y="2903933"/>
              <a:ext cx="152727" cy="144583"/>
            </a:xfrm>
            <a:custGeom>
              <a:avLst/>
              <a:gdLst/>
              <a:ahLst/>
              <a:cxnLst/>
              <a:rect l="l" t="t" r="r" b="b"/>
              <a:pathLst>
                <a:path w="9470" h="8965" extrusionOk="0">
                  <a:moveTo>
                    <a:pt x="2916" y="1"/>
                  </a:moveTo>
                  <a:cubicBezTo>
                    <a:pt x="1022" y="2606"/>
                    <a:pt x="0" y="5739"/>
                    <a:pt x="12" y="8964"/>
                  </a:cubicBezTo>
                  <a:lnTo>
                    <a:pt x="8103" y="8964"/>
                  </a:lnTo>
                  <a:cubicBezTo>
                    <a:pt x="8103" y="7449"/>
                    <a:pt x="8574" y="5980"/>
                    <a:pt x="9469" y="4764"/>
                  </a:cubicBezTo>
                  <a:lnTo>
                    <a:pt x="291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8" name="Google Shape;1338;p70"/>
            <p:cNvSpPr/>
            <p:nvPr/>
          </p:nvSpPr>
          <p:spPr>
            <a:xfrm>
              <a:off x="2067309" y="3158056"/>
              <a:ext cx="152163" cy="136390"/>
            </a:xfrm>
            <a:custGeom>
              <a:avLst/>
              <a:gdLst/>
              <a:ahLst/>
              <a:cxnLst/>
              <a:rect l="l" t="t" r="r" b="b"/>
              <a:pathLst>
                <a:path w="9435" h="8457" extrusionOk="0">
                  <a:moveTo>
                    <a:pt x="2502" y="1"/>
                  </a:moveTo>
                  <a:lnTo>
                    <a:pt x="0" y="7702"/>
                  </a:lnTo>
                  <a:cubicBezTo>
                    <a:pt x="1541" y="8204"/>
                    <a:pt x="3140" y="8457"/>
                    <a:pt x="4740" y="8457"/>
                  </a:cubicBezTo>
                  <a:cubicBezTo>
                    <a:pt x="6322" y="8457"/>
                    <a:pt x="7905" y="8210"/>
                    <a:pt x="9434" y="7714"/>
                  </a:cubicBezTo>
                  <a:lnTo>
                    <a:pt x="6932" y="12"/>
                  </a:lnTo>
                  <a:cubicBezTo>
                    <a:pt x="6221" y="242"/>
                    <a:pt x="5475" y="357"/>
                    <a:pt x="4740" y="357"/>
                  </a:cubicBezTo>
                  <a:cubicBezTo>
                    <a:pt x="3983" y="357"/>
                    <a:pt x="3225" y="242"/>
                    <a:pt x="2502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39" name="Google Shape;1339;p70"/>
            <p:cNvSpPr/>
            <p:nvPr/>
          </p:nvSpPr>
          <p:spPr>
            <a:xfrm>
              <a:off x="1944586" y="3116046"/>
              <a:ext cx="163097" cy="166242"/>
            </a:xfrm>
            <a:custGeom>
              <a:avLst/>
              <a:gdLst/>
              <a:ahLst/>
              <a:cxnLst/>
              <a:rect l="l" t="t" r="r" b="b"/>
              <a:pathLst>
                <a:path w="10113" h="10308" extrusionOk="0">
                  <a:moveTo>
                    <a:pt x="6554" y="1"/>
                  </a:moveTo>
                  <a:lnTo>
                    <a:pt x="1" y="4764"/>
                  </a:lnTo>
                  <a:cubicBezTo>
                    <a:pt x="1883" y="7369"/>
                    <a:pt x="4557" y="9309"/>
                    <a:pt x="7610" y="10307"/>
                  </a:cubicBezTo>
                  <a:lnTo>
                    <a:pt x="10112" y="2606"/>
                  </a:lnTo>
                  <a:cubicBezTo>
                    <a:pt x="8677" y="2135"/>
                    <a:pt x="7438" y="1229"/>
                    <a:pt x="655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0" name="Google Shape;1340;p70"/>
            <p:cNvSpPr/>
            <p:nvPr/>
          </p:nvSpPr>
          <p:spPr>
            <a:xfrm>
              <a:off x="1897577" y="3048492"/>
              <a:ext cx="152727" cy="144390"/>
            </a:xfrm>
            <a:custGeom>
              <a:avLst/>
              <a:gdLst/>
              <a:ahLst/>
              <a:cxnLst/>
              <a:rect l="l" t="t" r="r" b="b"/>
              <a:pathLst>
                <a:path w="9470" h="8953" extrusionOk="0">
                  <a:moveTo>
                    <a:pt x="12" y="0"/>
                  </a:moveTo>
                  <a:cubicBezTo>
                    <a:pt x="0" y="3214"/>
                    <a:pt x="1022" y="6347"/>
                    <a:pt x="2916" y="8953"/>
                  </a:cubicBezTo>
                  <a:lnTo>
                    <a:pt x="9469" y="4190"/>
                  </a:lnTo>
                  <a:cubicBezTo>
                    <a:pt x="8574" y="2973"/>
                    <a:pt x="8103" y="1504"/>
                    <a:pt x="810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1" name="Google Shape;1341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2" name="Google Shape;1342;p70"/>
            <p:cNvSpPr/>
            <p:nvPr/>
          </p:nvSpPr>
          <p:spPr>
            <a:xfrm>
              <a:off x="2143379" y="3048492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43" name="Google Shape;1343;p70"/>
          <p:cNvGrpSpPr/>
          <p:nvPr/>
        </p:nvGrpSpPr>
        <p:grpSpPr>
          <a:xfrm>
            <a:off x="1278784" y="5558831"/>
            <a:ext cx="1078969" cy="267789"/>
            <a:chOff x="2013045" y="4813233"/>
            <a:chExt cx="921986" cy="228854"/>
          </a:xfrm>
        </p:grpSpPr>
        <p:sp>
          <p:nvSpPr>
            <p:cNvPr id="1344" name="Google Shape;1344;p70"/>
            <p:cNvSpPr/>
            <p:nvPr/>
          </p:nvSpPr>
          <p:spPr>
            <a:xfrm>
              <a:off x="2013045" y="4867370"/>
              <a:ext cx="921986" cy="174718"/>
            </a:xfrm>
            <a:custGeom>
              <a:avLst/>
              <a:gdLst/>
              <a:ahLst/>
              <a:cxnLst/>
              <a:rect l="l" t="t" r="r" b="b"/>
              <a:pathLst>
                <a:path w="138801" h="26303" fill="none" extrusionOk="0">
                  <a:moveTo>
                    <a:pt x="0" y="18153"/>
                  </a:moveTo>
                  <a:lnTo>
                    <a:pt x="0" y="26303"/>
                  </a:lnTo>
                  <a:lnTo>
                    <a:pt x="138800" y="26303"/>
                  </a:lnTo>
                  <a:lnTo>
                    <a:pt x="138800" y="0"/>
                  </a:lnTo>
                  <a:lnTo>
                    <a:pt x="38405" y="0"/>
                  </a:lnTo>
                </a:path>
              </a:pathLst>
            </a:custGeom>
            <a:noFill/>
            <a:ln w="9525" cap="flat" cmpd="sng">
              <a:solidFill>
                <a:srgbClr val="CFD9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5" name="Google Shape;1345;p70"/>
            <p:cNvSpPr/>
            <p:nvPr/>
          </p:nvSpPr>
          <p:spPr>
            <a:xfrm>
              <a:off x="2013045" y="4813233"/>
              <a:ext cx="316628" cy="174718"/>
            </a:xfrm>
            <a:custGeom>
              <a:avLst/>
              <a:gdLst/>
              <a:ahLst/>
              <a:cxnLst/>
              <a:rect l="l" t="t" r="r" b="b"/>
              <a:pathLst>
                <a:path w="47667" h="26303" fill="none" extrusionOk="0">
                  <a:moveTo>
                    <a:pt x="0" y="0"/>
                  </a:moveTo>
                  <a:lnTo>
                    <a:pt x="0" y="26303"/>
                  </a:lnTo>
                  <a:lnTo>
                    <a:pt x="47666" y="26303"/>
                  </a:lnTo>
                  <a:lnTo>
                    <a:pt x="3445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46" name="Google Shape;1346;p70"/>
          <p:cNvGrpSpPr/>
          <p:nvPr/>
        </p:nvGrpSpPr>
        <p:grpSpPr>
          <a:xfrm>
            <a:off x="1290064" y="3541340"/>
            <a:ext cx="1056561" cy="359921"/>
            <a:chOff x="1046767" y="4756633"/>
            <a:chExt cx="859646" cy="292841"/>
          </a:xfrm>
        </p:grpSpPr>
        <p:sp>
          <p:nvSpPr>
            <p:cNvPr id="1347" name="Google Shape;1347;p70"/>
            <p:cNvSpPr/>
            <p:nvPr/>
          </p:nvSpPr>
          <p:spPr>
            <a:xfrm>
              <a:off x="1046767" y="4811593"/>
              <a:ext cx="859646" cy="237881"/>
            </a:xfrm>
            <a:custGeom>
              <a:avLst/>
              <a:gdLst/>
              <a:ahLst/>
              <a:cxnLst/>
              <a:rect l="l" t="t" r="r" b="b"/>
              <a:pathLst>
                <a:path w="129416" h="35812" fill="none" extrusionOk="0">
                  <a:moveTo>
                    <a:pt x="31737" y="0"/>
                  </a:moveTo>
                  <a:cubicBezTo>
                    <a:pt x="33960" y="8644"/>
                    <a:pt x="27539" y="17041"/>
                    <a:pt x="18524" y="17041"/>
                  </a:cubicBezTo>
                  <a:cubicBezTo>
                    <a:pt x="9633" y="17041"/>
                    <a:pt x="3088" y="8644"/>
                    <a:pt x="5434" y="0"/>
                  </a:cubicBezTo>
                  <a:lnTo>
                    <a:pt x="2594" y="0"/>
                  </a:lnTo>
                  <a:cubicBezTo>
                    <a:pt x="1236" y="0"/>
                    <a:pt x="1" y="1112"/>
                    <a:pt x="1" y="2594"/>
                  </a:cubicBezTo>
                  <a:lnTo>
                    <a:pt x="1" y="35811"/>
                  </a:lnTo>
                  <a:lnTo>
                    <a:pt x="126823" y="35811"/>
                  </a:lnTo>
                  <a:cubicBezTo>
                    <a:pt x="128304" y="35811"/>
                    <a:pt x="129416" y="34576"/>
                    <a:pt x="129416" y="33218"/>
                  </a:cubicBezTo>
                  <a:lnTo>
                    <a:pt x="129416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667E9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8" name="Google Shape;1348;p70"/>
            <p:cNvSpPr/>
            <p:nvPr/>
          </p:nvSpPr>
          <p:spPr>
            <a:xfrm>
              <a:off x="1046767" y="4983846"/>
              <a:ext cx="65628" cy="65628"/>
            </a:xfrm>
            <a:custGeom>
              <a:avLst/>
              <a:gdLst/>
              <a:ahLst/>
              <a:cxnLst/>
              <a:rect l="l" t="t" r="r" b="b"/>
              <a:pathLst>
                <a:path w="9880" h="9880" fill="none" extrusionOk="0">
                  <a:moveTo>
                    <a:pt x="1" y="0"/>
                  </a:moveTo>
                  <a:lnTo>
                    <a:pt x="1" y="9879"/>
                  </a:lnTo>
                  <a:lnTo>
                    <a:pt x="9880" y="9879"/>
                  </a:lnTo>
                  <a:close/>
                </a:path>
              </a:pathLst>
            </a:custGeom>
            <a:noFill/>
            <a:ln w="9525" cap="flat" cmpd="sng">
              <a:solidFill>
                <a:srgbClr val="E3E9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49" name="Google Shape;1349;p70"/>
            <p:cNvSpPr/>
            <p:nvPr/>
          </p:nvSpPr>
          <p:spPr>
            <a:xfrm>
              <a:off x="1067279" y="4756633"/>
              <a:ext cx="179640" cy="179646"/>
            </a:xfrm>
            <a:custGeom>
              <a:avLst/>
              <a:gdLst/>
              <a:ahLst/>
              <a:cxnLst/>
              <a:rect l="l" t="t" r="r" b="b"/>
              <a:pathLst>
                <a:path w="27044" h="27045" fill="none" extrusionOk="0">
                  <a:moveTo>
                    <a:pt x="15560" y="1"/>
                  </a:moveTo>
                  <a:cubicBezTo>
                    <a:pt x="5187" y="1"/>
                    <a:pt x="0" y="12473"/>
                    <a:pt x="7286" y="19759"/>
                  </a:cubicBezTo>
                  <a:cubicBezTo>
                    <a:pt x="14572" y="27044"/>
                    <a:pt x="27044" y="21858"/>
                    <a:pt x="27044" y="11609"/>
                  </a:cubicBezTo>
                  <a:cubicBezTo>
                    <a:pt x="27044" y="5187"/>
                    <a:pt x="21857" y="1"/>
                    <a:pt x="15560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A5B7C5"/>
              </a:solidFill>
              <a:prstDash val="solid"/>
              <a:miter lim="12348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350" name="Google Shape;1350;p70"/>
          <p:cNvSpPr/>
          <p:nvPr/>
        </p:nvSpPr>
        <p:spPr>
          <a:xfrm>
            <a:off x="9868400" y="3134230"/>
            <a:ext cx="247213" cy="125341"/>
          </a:xfrm>
          <a:custGeom>
            <a:avLst/>
            <a:gdLst/>
            <a:ahLst/>
            <a:cxnLst/>
            <a:rect l="l" t="t" r="r" b="b"/>
            <a:pathLst>
              <a:path w="3045" h="1544" extrusionOk="0">
                <a:moveTo>
                  <a:pt x="1645" y="0"/>
                </a:moveTo>
                <a:lnTo>
                  <a:pt x="2143" y="505"/>
                </a:lnTo>
                <a:lnTo>
                  <a:pt x="0" y="505"/>
                </a:lnTo>
                <a:lnTo>
                  <a:pt x="0" y="1046"/>
                </a:lnTo>
                <a:lnTo>
                  <a:pt x="2143" y="1046"/>
                </a:lnTo>
                <a:lnTo>
                  <a:pt x="1645" y="1544"/>
                </a:lnTo>
                <a:lnTo>
                  <a:pt x="2272" y="1544"/>
                </a:lnTo>
                <a:lnTo>
                  <a:pt x="3044" y="772"/>
                </a:lnTo>
                <a:lnTo>
                  <a:pt x="2272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51" name="Google Shape;1351;p70"/>
          <p:cNvSpPr/>
          <p:nvPr/>
        </p:nvSpPr>
        <p:spPr>
          <a:xfrm>
            <a:off x="9467673" y="3110767"/>
            <a:ext cx="229028" cy="172264"/>
          </a:xfrm>
          <a:custGeom>
            <a:avLst/>
            <a:gdLst/>
            <a:ahLst/>
            <a:cxnLst/>
            <a:rect l="l" t="t" r="r" b="b"/>
            <a:pathLst>
              <a:path w="2821" h="2122" extrusionOk="0">
                <a:moveTo>
                  <a:pt x="1761" y="1"/>
                </a:moveTo>
                <a:lnTo>
                  <a:pt x="1400" y="361"/>
                </a:lnTo>
                <a:lnTo>
                  <a:pt x="1847" y="808"/>
                </a:lnTo>
                <a:lnTo>
                  <a:pt x="1" y="808"/>
                </a:lnTo>
                <a:lnTo>
                  <a:pt x="1" y="1321"/>
                </a:lnTo>
                <a:lnTo>
                  <a:pt x="1847" y="1321"/>
                </a:lnTo>
                <a:lnTo>
                  <a:pt x="1400" y="1768"/>
                </a:lnTo>
                <a:lnTo>
                  <a:pt x="1761" y="2121"/>
                </a:lnTo>
                <a:lnTo>
                  <a:pt x="2821" y="1061"/>
                </a:lnTo>
                <a:lnTo>
                  <a:pt x="176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52" name="Google Shape;1352;p70"/>
          <p:cNvSpPr/>
          <p:nvPr/>
        </p:nvSpPr>
        <p:spPr>
          <a:xfrm>
            <a:off x="10297391" y="3119373"/>
            <a:ext cx="223751" cy="155703"/>
          </a:xfrm>
          <a:custGeom>
            <a:avLst/>
            <a:gdLst/>
            <a:ahLst/>
            <a:cxnLst/>
            <a:rect l="l" t="t" r="r" b="b"/>
            <a:pathLst>
              <a:path w="2756" h="1918" extrusionOk="0">
                <a:moveTo>
                  <a:pt x="1757" y="0"/>
                </a:moveTo>
                <a:cubicBezTo>
                  <a:pt x="1693" y="0"/>
                  <a:pt x="1630" y="25"/>
                  <a:pt x="1580" y="75"/>
                </a:cubicBezTo>
                <a:cubicBezTo>
                  <a:pt x="1479" y="176"/>
                  <a:pt x="1479" y="335"/>
                  <a:pt x="1580" y="436"/>
                </a:cubicBezTo>
                <a:lnTo>
                  <a:pt x="1768" y="623"/>
                </a:lnTo>
                <a:cubicBezTo>
                  <a:pt x="1797" y="652"/>
                  <a:pt x="1775" y="702"/>
                  <a:pt x="1739" y="702"/>
                </a:cubicBezTo>
                <a:lnTo>
                  <a:pt x="253" y="702"/>
                </a:lnTo>
                <a:cubicBezTo>
                  <a:pt x="116" y="702"/>
                  <a:pt x="1" y="818"/>
                  <a:pt x="1" y="962"/>
                </a:cubicBezTo>
                <a:cubicBezTo>
                  <a:pt x="1" y="1099"/>
                  <a:pt x="116" y="1215"/>
                  <a:pt x="253" y="1215"/>
                </a:cubicBezTo>
                <a:lnTo>
                  <a:pt x="1739" y="1215"/>
                </a:lnTo>
                <a:cubicBezTo>
                  <a:pt x="1775" y="1215"/>
                  <a:pt x="1797" y="1265"/>
                  <a:pt x="1768" y="1294"/>
                </a:cubicBezTo>
                <a:lnTo>
                  <a:pt x="1580" y="1481"/>
                </a:lnTo>
                <a:cubicBezTo>
                  <a:pt x="1479" y="1582"/>
                  <a:pt x="1479" y="1741"/>
                  <a:pt x="1580" y="1842"/>
                </a:cubicBezTo>
                <a:cubicBezTo>
                  <a:pt x="1631" y="1892"/>
                  <a:pt x="1696" y="1918"/>
                  <a:pt x="1760" y="1918"/>
                </a:cubicBezTo>
                <a:cubicBezTo>
                  <a:pt x="1825" y="1918"/>
                  <a:pt x="1890" y="1892"/>
                  <a:pt x="1941" y="1842"/>
                </a:cubicBezTo>
                <a:lnTo>
                  <a:pt x="2676" y="1106"/>
                </a:lnTo>
                <a:cubicBezTo>
                  <a:pt x="2756" y="1027"/>
                  <a:pt x="2756" y="897"/>
                  <a:pt x="2676" y="811"/>
                </a:cubicBezTo>
                <a:lnTo>
                  <a:pt x="1941" y="82"/>
                </a:lnTo>
                <a:cubicBezTo>
                  <a:pt x="1889" y="27"/>
                  <a:pt x="1823" y="0"/>
                  <a:pt x="1757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53" name="Google Shape;1353;p70"/>
          <p:cNvSpPr/>
          <p:nvPr/>
        </p:nvSpPr>
        <p:spPr>
          <a:xfrm>
            <a:off x="10690332" y="3110767"/>
            <a:ext cx="218473" cy="172264"/>
          </a:xfrm>
          <a:custGeom>
            <a:avLst/>
            <a:gdLst/>
            <a:ahLst/>
            <a:cxnLst/>
            <a:rect l="l" t="t" r="r" b="b"/>
            <a:pathLst>
              <a:path w="2691" h="2122" extrusionOk="0">
                <a:moveTo>
                  <a:pt x="1630" y="1"/>
                </a:moveTo>
                <a:lnTo>
                  <a:pt x="1630" y="722"/>
                </a:lnTo>
                <a:lnTo>
                  <a:pt x="1630" y="808"/>
                </a:lnTo>
                <a:lnTo>
                  <a:pt x="0" y="808"/>
                </a:lnTo>
                <a:lnTo>
                  <a:pt x="0" y="1321"/>
                </a:lnTo>
                <a:lnTo>
                  <a:pt x="1630" y="1321"/>
                </a:lnTo>
                <a:lnTo>
                  <a:pt x="1630" y="1407"/>
                </a:lnTo>
                <a:lnTo>
                  <a:pt x="1630" y="2121"/>
                </a:lnTo>
                <a:lnTo>
                  <a:pt x="2691" y="1061"/>
                </a:lnTo>
                <a:lnTo>
                  <a:pt x="1630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354" name="Google Shape;1354;p70"/>
          <p:cNvGrpSpPr/>
          <p:nvPr/>
        </p:nvGrpSpPr>
        <p:grpSpPr>
          <a:xfrm>
            <a:off x="9471205" y="3400750"/>
            <a:ext cx="221964" cy="188663"/>
            <a:chOff x="4660325" y="1866850"/>
            <a:chExt cx="68350" cy="58100"/>
          </a:xfrm>
        </p:grpSpPr>
        <p:sp>
          <p:nvSpPr>
            <p:cNvPr id="1355" name="Google Shape;1355;p70"/>
            <p:cNvSpPr/>
            <p:nvPr/>
          </p:nvSpPr>
          <p:spPr>
            <a:xfrm>
              <a:off x="466032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15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56" name="Google Shape;1356;p70"/>
            <p:cNvSpPr/>
            <p:nvPr/>
          </p:nvSpPr>
          <p:spPr>
            <a:xfrm>
              <a:off x="4690975" y="1866850"/>
              <a:ext cx="37700" cy="58100"/>
            </a:xfrm>
            <a:custGeom>
              <a:avLst/>
              <a:gdLst/>
              <a:ahLst/>
              <a:cxnLst/>
              <a:rect l="l" t="t" r="r" b="b"/>
              <a:pathLst>
                <a:path w="1508" h="2324" extrusionOk="0">
                  <a:moveTo>
                    <a:pt x="346" y="1"/>
                  </a:moveTo>
                  <a:lnTo>
                    <a:pt x="0" y="354"/>
                  </a:lnTo>
                  <a:lnTo>
                    <a:pt x="808" y="1162"/>
                  </a:lnTo>
                  <a:lnTo>
                    <a:pt x="0" y="1977"/>
                  </a:lnTo>
                  <a:lnTo>
                    <a:pt x="346" y="2323"/>
                  </a:lnTo>
                  <a:lnTo>
                    <a:pt x="1508" y="1162"/>
                  </a:lnTo>
                  <a:lnTo>
                    <a:pt x="346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57" name="Google Shape;1357;p70"/>
          <p:cNvGrpSpPr/>
          <p:nvPr/>
        </p:nvGrpSpPr>
        <p:grpSpPr>
          <a:xfrm>
            <a:off x="9883663" y="3435049"/>
            <a:ext cx="216687" cy="120065"/>
            <a:chOff x="4791775" y="1877500"/>
            <a:chExt cx="66725" cy="36975"/>
          </a:xfrm>
        </p:grpSpPr>
        <p:sp>
          <p:nvSpPr>
            <p:cNvPr id="1358" name="Google Shape;1358;p70"/>
            <p:cNvSpPr/>
            <p:nvPr/>
          </p:nvSpPr>
          <p:spPr>
            <a:xfrm>
              <a:off x="479177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2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59" name="Google Shape;1359;p70"/>
            <p:cNvSpPr/>
            <p:nvPr/>
          </p:nvSpPr>
          <p:spPr>
            <a:xfrm>
              <a:off x="4822425" y="1877500"/>
              <a:ext cx="36075" cy="36975"/>
            </a:xfrm>
            <a:custGeom>
              <a:avLst/>
              <a:gdLst/>
              <a:ahLst/>
              <a:cxnLst/>
              <a:rect l="l" t="t" r="r" b="b"/>
              <a:pathLst>
                <a:path w="1443" h="1479" extrusionOk="0">
                  <a:moveTo>
                    <a:pt x="0" y="0"/>
                  </a:moveTo>
                  <a:lnTo>
                    <a:pt x="743" y="736"/>
                  </a:lnTo>
                  <a:lnTo>
                    <a:pt x="0" y="1479"/>
                  </a:lnTo>
                  <a:lnTo>
                    <a:pt x="700" y="1479"/>
                  </a:lnTo>
                  <a:lnTo>
                    <a:pt x="1443" y="736"/>
                  </a:lnTo>
                  <a:lnTo>
                    <a:pt x="70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0" name="Google Shape;1360;p70"/>
          <p:cNvGrpSpPr/>
          <p:nvPr/>
        </p:nvGrpSpPr>
        <p:grpSpPr>
          <a:xfrm>
            <a:off x="10312614" y="3435049"/>
            <a:ext cx="193305" cy="120065"/>
            <a:chOff x="4923925" y="1877500"/>
            <a:chExt cx="59525" cy="36975"/>
          </a:xfrm>
        </p:grpSpPr>
        <p:sp>
          <p:nvSpPr>
            <p:cNvPr id="1361" name="Google Shape;1361;p70"/>
            <p:cNvSpPr/>
            <p:nvPr/>
          </p:nvSpPr>
          <p:spPr>
            <a:xfrm>
              <a:off x="492392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2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3" y="700"/>
                  </a:lnTo>
                  <a:cubicBezTo>
                    <a:pt x="455" y="722"/>
                    <a:pt x="455" y="758"/>
                    <a:pt x="433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2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2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2" name="Google Shape;1362;p70"/>
            <p:cNvSpPr/>
            <p:nvPr/>
          </p:nvSpPr>
          <p:spPr>
            <a:xfrm>
              <a:off x="4954575" y="1877500"/>
              <a:ext cx="28875" cy="36975"/>
            </a:xfrm>
            <a:custGeom>
              <a:avLst/>
              <a:gdLst/>
              <a:ahLst/>
              <a:cxnLst/>
              <a:rect l="l" t="t" r="r" b="b"/>
              <a:pathLst>
                <a:path w="1155" h="1479" extrusionOk="0">
                  <a:moveTo>
                    <a:pt x="333" y="0"/>
                  </a:moveTo>
                  <a:cubicBezTo>
                    <a:pt x="116" y="0"/>
                    <a:pt x="1" y="260"/>
                    <a:pt x="159" y="419"/>
                  </a:cubicBezTo>
                  <a:lnTo>
                    <a:pt x="434" y="700"/>
                  </a:lnTo>
                  <a:cubicBezTo>
                    <a:pt x="455" y="722"/>
                    <a:pt x="455" y="758"/>
                    <a:pt x="434" y="779"/>
                  </a:cubicBezTo>
                  <a:lnTo>
                    <a:pt x="159" y="1053"/>
                  </a:lnTo>
                  <a:cubicBezTo>
                    <a:pt x="1" y="1212"/>
                    <a:pt x="116" y="1479"/>
                    <a:pt x="333" y="1479"/>
                  </a:cubicBezTo>
                  <a:cubicBezTo>
                    <a:pt x="397" y="1479"/>
                    <a:pt x="462" y="1450"/>
                    <a:pt x="506" y="1407"/>
                  </a:cubicBezTo>
                  <a:lnTo>
                    <a:pt x="1133" y="779"/>
                  </a:lnTo>
                  <a:cubicBezTo>
                    <a:pt x="1155" y="758"/>
                    <a:pt x="1155" y="722"/>
                    <a:pt x="1133" y="700"/>
                  </a:cubicBezTo>
                  <a:lnTo>
                    <a:pt x="506" y="73"/>
                  </a:lnTo>
                  <a:cubicBezTo>
                    <a:pt x="462" y="22"/>
                    <a:pt x="397" y="0"/>
                    <a:pt x="333" y="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3" name="Google Shape;1363;p70"/>
          <p:cNvGrpSpPr/>
          <p:nvPr/>
        </p:nvGrpSpPr>
        <p:grpSpPr>
          <a:xfrm>
            <a:off x="10705270" y="3411303"/>
            <a:ext cx="188596" cy="167556"/>
            <a:chOff x="5058450" y="1870100"/>
            <a:chExt cx="58075" cy="51600"/>
          </a:xfrm>
        </p:grpSpPr>
        <p:sp>
          <p:nvSpPr>
            <p:cNvPr id="1364" name="Google Shape;1364;p70"/>
            <p:cNvSpPr/>
            <p:nvPr/>
          </p:nvSpPr>
          <p:spPr>
            <a:xfrm>
              <a:off x="5058450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5" name="Google Shape;1365;p70"/>
            <p:cNvSpPr/>
            <p:nvPr/>
          </p:nvSpPr>
          <p:spPr>
            <a:xfrm>
              <a:off x="5090725" y="1870100"/>
              <a:ext cx="25800" cy="51600"/>
            </a:xfrm>
            <a:custGeom>
              <a:avLst/>
              <a:gdLst/>
              <a:ahLst/>
              <a:cxnLst/>
              <a:rect l="l" t="t" r="r" b="b"/>
              <a:pathLst>
                <a:path w="1032" h="2064" extrusionOk="0">
                  <a:moveTo>
                    <a:pt x="0" y="1"/>
                  </a:moveTo>
                  <a:lnTo>
                    <a:pt x="0" y="621"/>
                  </a:lnTo>
                  <a:lnTo>
                    <a:pt x="0" y="1443"/>
                  </a:lnTo>
                  <a:lnTo>
                    <a:pt x="0" y="2063"/>
                  </a:lnTo>
                  <a:lnTo>
                    <a:pt x="1032" y="1032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6" name="Google Shape;1366;p70"/>
          <p:cNvGrpSpPr/>
          <p:nvPr/>
        </p:nvGrpSpPr>
        <p:grpSpPr>
          <a:xfrm>
            <a:off x="9924622" y="3974514"/>
            <a:ext cx="134769" cy="143527"/>
            <a:chOff x="4811425" y="2065025"/>
            <a:chExt cx="41500" cy="44200"/>
          </a:xfrm>
        </p:grpSpPr>
        <p:sp>
          <p:nvSpPr>
            <p:cNvPr id="1367" name="Google Shape;1367;p70"/>
            <p:cNvSpPr/>
            <p:nvPr/>
          </p:nvSpPr>
          <p:spPr>
            <a:xfrm>
              <a:off x="4825300" y="2065025"/>
              <a:ext cx="27625" cy="44200"/>
            </a:xfrm>
            <a:custGeom>
              <a:avLst/>
              <a:gdLst/>
              <a:ahLst/>
              <a:cxnLst/>
              <a:rect l="l" t="t" r="r" b="b"/>
              <a:pathLst>
                <a:path w="1105" h="1768" extrusionOk="0">
                  <a:moveTo>
                    <a:pt x="217" y="0"/>
                  </a:moveTo>
                  <a:lnTo>
                    <a:pt x="1" y="224"/>
                  </a:lnTo>
                  <a:lnTo>
                    <a:pt x="657" y="880"/>
                  </a:lnTo>
                  <a:lnTo>
                    <a:pt x="1" y="1544"/>
                  </a:lnTo>
                  <a:lnTo>
                    <a:pt x="217" y="1767"/>
                  </a:lnTo>
                  <a:lnTo>
                    <a:pt x="1104" y="88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68" name="Google Shape;1368;p70"/>
            <p:cNvSpPr/>
            <p:nvPr/>
          </p:nvSpPr>
          <p:spPr>
            <a:xfrm>
              <a:off x="4811425" y="2072950"/>
              <a:ext cx="19850" cy="28350"/>
            </a:xfrm>
            <a:custGeom>
              <a:avLst/>
              <a:gdLst/>
              <a:ahLst/>
              <a:cxnLst/>
              <a:rect l="l" t="t" r="r" b="b"/>
              <a:pathLst>
                <a:path w="794" h="1134" extrusionOk="0">
                  <a:moveTo>
                    <a:pt x="224" y="1"/>
                  </a:moveTo>
                  <a:lnTo>
                    <a:pt x="0" y="224"/>
                  </a:lnTo>
                  <a:lnTo>
                    <a:pt x="346" y="563"/>
                  </a:lnTo>
                  <a:lnTo>
                    <a:pt x="0" y="909"/>
                  </a:lnTo>
                  <a:lnTo>
                    <a:pt x="224" y="1133"/>
                  </a:lnTo>
                  <a:lnTo>
                    <a:pt x="794" y="563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69" name="Google Shape;1369;p70"/>
          <p:cNvGrpSpPr/>
          <p:nvPr/>
        </p:nvGrpSpPr>
        <p:grpSpPr>
          <a:xfrm>
            <a:off x="10314539" y="3974798"/>
            <a:ext cx="161156" cy="142957"/>
            <a:chOff x="4929875" y="2065025"/>
            <a:chExt cx="49625" cy="44025"/>
          </a:xfrm>
        </p:grpSpPr>
        <p:sp>
          <p:nvSpPr>
            <p:cNvPr id="1370" name="Google Shape;1370;p70"/>
            <p:cNvSpPr/>
            <p:nvPr/>
          </p:nvSpPr>
          <p:spPr>
            <a:xfrm>
              <a:off x="49500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29" y="88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1" name="Google Shape;1371;p70"/>
            <p:cNvSpPr/>
            <p:nvPr/>
          </p:nvSpPr>
          <p:spPr>
            <a:xfrm>
              <a:off x="4929875" y="2065025"/>
              <a:ext cx="29425" cy="44025"/>
            </a:xfrm>
            <a:custGeom>
              <a:avLst/>
              <a:gdLst/>
              <a:ahLst/>
              <a:cxnLst/>
              <a:rect l="l" t="t" r="r" b="b"/>
              <a:pathLst>
                <a:path w="1177" h="1761" extrusionOk="0">
                  <a:moveTo>
                    <a:pt x="1" y="0"/>
                  </a:moveTo>
                  <a:lnTo>
                    <a:pt x="736" y="880"/>
                  </a:lnTo>
                  <a:lnTo>
                    <a:pt x="1" y="1760"/>
                  </a:lnTo>
                  <a:lnTo>
                    <a:pt x="1" y="1760"/>
                  </a:lnTo>
                  <a:lnTo>
                    <a:pt x="1176" y="88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72" name="Google Shape;1372;p70"/>
          <p:cNvGrpSpPr/>
          <p:nvPr/>
        </p:nvGrpSpPr>
        <p:grpSpPr>
          <a:xfrm>
            <a:off x="10752763" y="3978817"/>
            <a:ext cx="93608" cy="134921"/>
            <a:chOff x="5083925" y="2066350"/>
            <a:chExt cx="28825" cy="41550"/>
          </a:xfrm>
        </p:grpSpPr>
        <p:sp>
          <p:nvSpPr>
            <p:cNvPr id="1373" name="Google Shape;1373;p70"/>
            <p:cNvSpPr/>
            <p:nvPr/>
          </p:nvSpPr>
          <p:spPr>
            <a:xfrm>
              <a:off x="5084050" y="2066350"/>
              <a:ext cx="28700" cy="41550"/>
            </a:xfrm>
            <a:custGeom>
              <a:avLst/>
              <a:gdLst/>
              <a:ahLst/>
              <a:cxnLst/>
              <a:rect l="l" t="t" r="r" b="b"/>
              <a:pathLst>
                <a:path w="1148" h="1662" extrusionOk="0">
                  <a:moveTo>
                    <a:pt x="52" y="1"/>
                  </a:moveTo>
                  <a:cubicBezTo>
                    <a:pt x="27" y="1"/>
                    <a:pt x="0" y="24"/>
                    <a:pt x="0" y="56"/>
                  </a:cubicBezTo>
                  <a:lnTo>
                    <a:pt x="0" y="200"/>
                  </a:lnTo>
                  <a:cubicBezTo>
                    <a:pt x="0" y="243"/>
                    <a:pt x="22" y="279"/>
                    <a:pt x="51" y="308"/>
                  </a:cubicBezTo>
                  <a:lnTo>
                    <a:pt x="700" y="791"/>
                  </a:lnTo>
                  <a:cubicBezTo>
                    <a:pt x="729" y="813"/>
                    <a:pt x="729" y="849"/>
                    <a:pt x="700" y="871"/>
                  </a:cubicBezTo>
                  <a:lnTo>
                    <a:pt x="51" y="1354"/>
                  </a:lnTo>
                  <a:cubicBezTo>
                    <a:pt x="22" y="1383"/>
                    <a:pt x="0" y="1419"/>
                    <a:pt x="0" y="1462"/>
                  </a:cubicBezTo>
                  <a:lnTo>
                    <a:pt x="0" y="1613"/>
                  </a:lnTo>
                  <a:cubicBezTo>
                    <a:pt x="0" y="1639"/>
                    <a:pt x="26" y="1661"/>
                    <a:pt x="51" y="1661"/>
                  </a:cubicBezTo>
                  <a:cubicBezTo>
                    <a:pt x="61" y="1661"/>
                    <a:pt x="71" y="1658"/>
                    <a:pt x="80" y="1649"/>
                  </a:cubicBezTo>
                  <a:lnTo>
                    <a:pt x="1111" y="878"/>
                  </a:lnTo>
                  <a:cubicBezTo>
                    <a:pt x="1147" y="856"/>
                    <a:pt x="1147" y="806"/>
                    <a:pt x="1111" y="784"/>
                  </a:cubicBezTo>
                  <a:lnTo>
                    <a:pt x="80" y="12"/>
                  </a:lnTo>
                  <a:cubicBezTo>
                    <a:pt x="72" y="4"/>
                    <a:pt x="62" y="1"/>
                    <a:pt x="5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4" name="Google Shape;1374;p70"/>
            <p:cNvSpPr/>
            <p:nvPr/>
          </p:nvSpPr>
          <p:spPr>
            <a:xfrm>
              <a:off x="5083925" y="2081325"/>
              <a:ext cx="8800" cy="11600"/>
            </a:xfrm>
            <a:custGeom>
              <a:avLst/>
              <a:gdLst/>
              <a:ahLst/>
              <a:cxnLst/>
              <a:rect l="l" t="t" r="r" b="b"/>
              <a:pathLst>
                <a:path w="352" h="464" extrusionOk="0">
                  <a:moveTo>
                    <a:pt x="53" y="0"/>
                  </a:moveTo>
                  <a:cubicBezTo>
                    <a:pt x="25" y="0"/>
                    <a:pt x="0" y="24"/>
                    <a:pt x="5" y="55"/>
                  </a:cubicBezTo>
                  <a:lnTo>
                    <a:pt x="5" y="416"/>
                  </a:lnTo>
                  <a:cubicBezTo>
                    <a:pt x="5" y="442"/>
                    <a:pt x="31" y="464"/>
                    <a:pt x="56" y="464"/>
                  </a:cubicBezTo>
                  <a:cubicBezTo>
                    <a:pt x="66" y="464"/>
                    <a:pt x="76" y="460"/>
                    <a:pt x="85" y="452"/>
                  </a:cubicBezTo>
                  <a:lnTo>
                    <a:pt x="323" y="279"/>
                  </a:lnTo>
                  <a:cubicBezTo>
                    <a:pt x="352" y="257"/>
                    <a:pt x="352" y="207"/>
                    <a:pt x="323" y="185"/>
                  </a:cubicBezTo>
                  <a:lnTo>
                    <a:pt x="85" y="12"/>
                  </a:lnTo>
                  <a:cubicBezTo>
                    <a:pt x="75" y="4"/>
                    <a:pt x="63" y="0"/>
                    <a:pt x="5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75" name="Google Shape;1375;p70"/>
          <p:cNvGrpSpPr/>
          <p:nvPr/>
        </p:nvGrpSpPr>
        <p:grpSpPr>
          <a:xfrm>
            <a:off x="9461501" y="3999679"/>
            <a:ext cx="241368" cy="93195"/>
            <a:chOff x="4659775" y="2072775"/>
            <a:chExt cx="74325" cy="28700"/>
          </a:xfrm>
        </p:grpSpPr>
        <p:sp>
          <p:nvSpPr>
            <p:cNvPr id="1376" name="Google Shape;1376;p70"/>
            <p:cNvSpPr/>
            <p:nvPr/>
          </p:nvSpPr>
          <p:spPr>
            <a:xfrm>
              <a:off x="4659775" y="2072775"/>
              <a:ext cx="38075" cy="28700"/>
            </a:xfrm>
            <a:custGeom>
              <a:avLst/>
              <a:gdLst/>
              <a:ahLst/>
              <a:cxnLst/>
              <a:rect l="l" t="t" r="r" b="b"/>
              <a:pathLst>
                <a:path w="1523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945" y="1147"/>
                  </a:lnTo>
                  <a:lnTo>
                    <a:pt x="1522" y="570"/>
                  </a:lnTo>
                  <a:lnTo>
                    <a:pt x="945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7" name="Google Shape;1377;p70"/>
            <p:cNvSpPr/>
            <p:nvPr/>
          </p:nvSpPr>
          <p:spPr>
            <a:xfrm>
              <a:off x="4691875" y="2072775"/>
              <a:ext cx="24550" cy="28700"/>
            </a:xfrm>
            <a:custGeom>
              <a:avLst/>
              <a:gdLst/>
              <a:ahLst/>
              <a:cxnLst/>
              <a:rect l="l" t="t" r="r" b="b"/>
              <a:pathLst>
                <a:path w="982" h="1148" extrusionOk="0">
                  <a:moveTo>
                    <a:pt x="0" y="0"/>
                  </a:moveTo>
                  <a:lnTo>
                    <a:pt x="570" y="570"/>
                  </a:lnTo>
                  <a:lnTo>
                    <a:pt x="0" y="1147"/>
                  </a:lnTo>
                  <a:lnTo>
                    <a:pt x="411" y="1147"/>
                  </a:lnTo>
                  <a:lnTo>
                    <a:pt x="981" y="570"/>
                  </a:lnTo>
                  <a:lnTo>
                    <a:pt x="41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78" name="Google Shape;1378;p70"/>
            <p:cNvSpPr/>
            <p:nvPr/>
          </p:nvSpPr>
          <p:spPr>
            <a:xfrm>
              <a:off x="4709350" y="2072775"/>
              <a:ext cx="24750" cy="28700"/>
            </a:xfrm>
            <a:custGeom>
              <a:avLst/>
              <a:gdLst/>
              <a:ahLst/>
              <a:cxnLst/>
              <a:rect l="l" t="t" r="r" b="b"/>
              <a:pathLst>
                <a:path w="990" h="1148" extrusionOk="0">
                  <a:moveTo>
                    <a:pt x="1" y="0"/>
                  </a:moveTo>
                  <a:lnTo>
                    <a:pt x="578" y="570"/>
                  </a:lnTo>
                  <a:lnTo>
                    <a:pt x="1" y="1147"/>
                  </a:lnTo>
                  <a:lnTo>
                    <a:pt x="412" y="1147"/>
                  </a:lnTo>
                  <a:lnTo>
                    <a:pt x="989" y="570"/>
                  </a:lnTo>
                  <a:lnTo>
                    <a:pt x="412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79" name="Google Shape;1379;p70"/>
          <p:cNvGrpSpPr/>
          <p:nvPr/>
        </p:nvGrpSpPr>
        <p:grpSpPr>
          <a:xfrm>
            <a:off x="10687977" y="3720433"/>
            <a:ext cx="223183" cy="118929"/>
            <a:chOff x="4662475" y="1976500"/>
            <a:chExt cx="68725" cy="36625"/>
          </a:xfrm>
        </p:grpSpPr>
        <p:sp>
          <p:nvSpPr>
            <p:cNvPr id="1380" name="Google Shape;1380;p70"/>
            <p:cNvSpPr/>
            <p:nvPr/>
          </p:nvSpPr>
          <p:spPr>
            <a:xfrm>
              <a:off x="4690800" y="1976500"/>
              <a:ext cx="40400" cy="36625"/>
            </a:xfrm>
            <a:custGeom>
              <a:avLst/>
              <a:gdLst/>
              <a:ahLst/>
              <a:cxnLst/>
              <a:rect l="l" t="t" r="r" b="b"/>
              <a:pathLst>
                <a:path w="1616" h="1465" extrusionOk="0">
                  <a:moveTo>
                    <a:pt x="887" y="0"/>
                  </a:moveTo>
                  <a:lnTo>
                    <a:pt x="692" y="188"/>
                  </a:lnTo>
                  <a:lnTo>
                    <a:pt x="1104" y="599"/>
                  </a:lnTo>
                  <a:lnTo>
                    <a:pt x="0" y="599"/>
                  </a:lnTo>
                  <a:lnTo>
                    <a:pt x="0" y="866"/>
                  </a:lnTo>
                  <a:lnTo>
                    <a:pt x="1104" y="866"/>
                  </a:lnTo>
                  <a:lnTo>
                    <a:pt x="692" y="1269"/>
                  </a:lnTo>
                  <a:lnTo>
                    <a:pt x="887" y="1464"/>
                  </a:lnTo>
                  <a:lnTo>
                    <a:pt x="1616" y="729"/>
                  </a:lnTo>
                  <a:lnTo>
                    <a:pt x="887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1" name="Google Shape;1381;p70"/>
            <p:cNvSpPr/>
            <p:nvPr/>
          </p:nvSpPr>
          <p:spPr>
            <a:xfrm>
              <a:off x="4674375" y="1991450"/>
              <a:ext cx="10675" cy="6700"/>
            </a:xfrm>
            <a:custGeom>
              <a:avLst/>
              <a:gdLst/>
              <a:ahLst/>
              <a:cxnLst/>
              <a:rect l="l" t="t" r="r" b="b"/>
              <a:pathLst>
                <a:path w="427" h="268" extrusionOk="0">
                  <a:moveTo>
                    <a:pt x="1" y="1"/>
                  </a:moveTo>
                  <a:lnTo>
                    <a:pt x="1" y="268"/>
                  </a:lnTo>
                  <a:lnTo>
                    <a:pt x="426" y="268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2" name="Google Shape;1382;p70"/>
            <p:cNvSpPr/>
            <p:nvPr/>
          </p:nvSpPr>
          <p:spPr>
            <a:xfrm>
              <a:off x="4662475" y="1991450"/>
              <a:ext cx="5625" cy="6700"/>
            </a:xfrm>
            <a:custGeom>
              <a:avLst/>
              <a:gdLst/>
              <a:ahLst/>
              <a:cxnLst/>
              <a:rect l="l" t="t" r="r" b="b"/>
              <a:pathLst>
                <a:path w="225" h="268" extrusionOk="0">
                  <a:moveTo>
                    <a:pt x="1" y="1"/>
                  </a:moveTo>
                  <a:lnTo>
                    <a:pt x="1" y="268"/>
                  </a:lnTo>
                  <a:lnTo>
                    <a:pt x="224" y="268"/>
                  </a:lnTo>
                  <a:lnTo>
                    <a:pt x="224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83" name="Google Shape;1383;p70"/>
          <p:cNvGrpSpPr/>
          <p:nvPr/>
        </p:nvGrpSpPr>
        <p:grpSpPr>
          <a:xfrm>
            <a:off x="10283850" y="3725019"/>
            <a:ext cx="222532" cy="109756"/>
            <a:chOff x="4920150" y="1977875"/>
            <a:chExt cx="68525" cy="33800"/>
          </a:xfrm>
        </p:grpSpPr>
        <p:sp>
          <p:nvSpPr>
            <p:cNvPr id="1384" name="Google Shape;1384;p70"/>
            <p:cNvSpPr/>
            <p:nvPr/>
          </p:nvSpPr>
          <p:spPr>
            <a:xfrm>
              <a:off x="4949175" y="1977875"/>
              <a:ext cx="39500" cy="33800"/>
            </a:xfrm>
            <a:custGeom>
              <a:avLst/>
              <a:gdLst/>
              <a:ahLst/>
              <a:cxnLst/>
              <a:rect l="l" t="t" r="r" b="b"/>
              <a:pathLst>
                <a:path w="1580" h="1352" extrusionOk="0">
                  <a:moveTo>
                    <a:pt x="891" y="1"/>
                  </a:moveTo>
                  <a:cubicBezTo>
                    <a:pt x="859" y="1"/>
                    <a:pt x="828" y="12"/>
                    <a:pt x="801" y="32"/>
                  </a:cubicBezTo>
                  <a:cubicBezTo>
                    <a:pt x="743" y="89"/>
                    <a:pt x="743" y="176"/>
                    <a:pt x="801" y="226"/>
                  </a:cubicBezTo>
                  <a:lnTo>
                    <a:pt x="1039" y="472"/>
                  </a:lnTo>
                  <a:cubicBezTo>
                    <a:pt x="1068" y="493"/>
                    <a:pt x="1046" y="544"/>
                    <a:pt x="1010" y="544"/>
                  </a:cubicBezTo>
                  <a:lnTo>
                    <a:pt x="152" y="544"/>
                  </a:lnTo>
                  <a:cubicBezTo>
                    <a:pt x="147" y="543"/>
                    <a:pt x="143" y="543"/>
                    <a:pt x="139" y="543"/>
                  </a:cubicBezTo>
                  <a:cubicBezTo>
                    <a:pt x="66" y="543"/>
                    <a:pt x="14" y="598"/>
                    <a:pt x="8" y="666"/>
                  </a:cubicBezTo>
                  <a:cubicBezTo>
                    <a:pt x="0" y="746"/>
                    <a:pt x="65" y="811"/>
                    <a:pt x="145" y="811"/>
                  </a:cubicBezTo>
                  <a:lnTo>
                    <a:pt x="1010" y="811"/>
                  </a:lnTo>
                  <a:cubicBezTo>
                    <a:pt x="1046" y="811"/>
                    <a:pt x="1068" y="854"/>
                    <a:pt x="1039" y="883"/>
                  </a:cubicBezTo>
                  <a:lnTo>
                    <a:pt x="808" y="1113"/>
                  </a:lnTo>
                  <a:cubicBezTo>
                    <a:pt x="758" y="1164"/>
                    <a:pt x="751" y="1251"/>
                    <a:pt x="794" y="1308"/>
                  </a:cubicBezTo>
                  <a:cubicBezTo>
                    <a:pt x="823" y="1337"/>
                    <a:pt x="859" y="1351"/>
                    <a:pt x="895" y="1351"/>
                  </a:cubicBezTo>
                  <a:cubicBezTo>
                    <a:pt x="931" y="1351"/>
                    <a:pt x="967" y="1337"/>
                    <a:pt x="996" y="1308"/>
                  </a:cubicBezTo>
                  <a:lnTo>
                    <a:pt x="1522" y="774"/>
                  </a:lnTo>
                  <a:cubicBezTo>
                    <a:pt x="1580" y="717"/>
                    <a:pt x="1573" y="630"/>
                    <a:pt x="1522" y="573"/>
                  </a:cubicBezTo>
                  <a:lnTo>
                    <a:pt x="996" y="46"/>
                  </a:lnTo>
                  <a:cubicBezTo>
                    <a:pt x="965" y="15"/>
                    <a:pt x="928" y="1"/>
                    <a:pt x="8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5" name="Google Shape;1385;p70"/>
            <p:cNvSpPr/>
            <p:nvPr/>
          </p:nvSpPr>
          <p:spPr>
            <a:xfrm>
              <a:off x="4931875" y="1991450"/>
              <a:ext cx="12825" cy="6700"/>
            </a:xfrm>
            <a:custGeom>
              <a:avLst/>
              <a:gdLst/>
              <a:ahLst/>
              <a:cxnLst/>
              <a:rect l="l" t="t" r="r" b="b"/>
              <a:pathLst>
                <a:path w="513" h="268" extrusionOk="0">
                  <a:moveTo>
                    <a:pt x="180" y="1"/>
                  </a:moveTo>
                  <a:cubicBezTo>
                    <a:pt x="0" y="1"/>
                    <a:pt x="0" y="268"/>
                    <a:pt x="180" y="268"/>
                  </a:cubicBezTo>
                  <a:lnTo>
                    <a:pt x="332" y="268"/>
                  </a:lnTo>
                  <a:cubicBezTo>
                    <a:pt x="512" y="268"/>
                    <a:pt x="512" y="1"/>
                    <a:pt x="33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6" name="Google Shape;1386;p70"/>
            <p:cNvSpPr/>
            <p:nvPr/>
          </p:nvSpPr>
          <p:spPr>
            <a:xfrm>
              <a:off x="4920150" y="1991450"/>
              <a:ext cx="9225" cy="6700"/>
            </a:xfrm>
            <a:custGeom>
              <a:avLst/>
              <a:gdLst/>
              <a:ahLst/>
              <a:cxnLst/>
              <a:rect l="l" t="t" r="r" b="b"/>
              <a:pathLst>
                <a:path w="369" h="268" extrusionOk="0">
                  <a:moveTo>
                    <a:pt x="181" y="1"/>
                  </a:moveTo>
                  <a:cubicBezTo>
                    <a:pt x="0" y="1"/>
                    <a:pt x="0" y="268"/>
                    <a:pt x="181" y="268"/>
                  </a:cubicBezTo>
                  <a:lnTo>
                    <a:pt x="195" y="268"/>
                  </a:lnTo>
                  <a:cubicBezTo>
                    <a:pt x="368" y="268"/>
                    <a:pt x="368" y="1"/>
                    <a:pt x="19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87" name="Google Shape;1387;p70"/>
          <p:cNvGrpSpPr/>
          <p:nvPr/>
        </p:nvGrpSpPr>
        <p:grpSpPr>
          <a:xfrm>
            <a:off x="9498725" y="4263577"/>
            <a:ext cx="166920" cy="170479"/>
            <a:chOff x="4676550" y="2160575"/>
            <a:chExt cx="51400" cy="52500"/>
          </a:xfrm>
        </p:grpSpPr>
        <p:sp>
          <p:nvSpPr>
            <p:cNvPr id="1388" name="Google Shape;1388;p70"/>
            <p:cNvSpPr/>
            <p:nvPr/>
          </p:nvSpPr>
          <p:spPr>
            <a:xfrm>
              <a:off x="4676550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3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89" name="Google Shape;1389;p70"/>
            <p:cNvSpPr/>
            <p:nvPr/>
          </p:nvSpPr>
          <p:spPr>
            <a:xfrm>
              <a:off x="4688275" y="2160575"/>
              <a:ext cx="27975" cy="52500"/>
            </a:xfrm>
            <a:custGeom>
              <a:avLst/>
              <a:gdLst/>
              <a:ahLst/>
              <a:cxnLst/>
              <a:rect l="l" t="t" r="r" b="b"/>
              <a:pathLst>
                <a:path w="1119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96" y="2100"/>
                  </a:lnTo>
                  <a:lnTo>
                    <a:pt x="1118" y="1047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90" name="Google Shape;1390;p70"/>
            <p:cNvSpPr/>
            <p:nvPr/>
          </p:nvSpPr>
          <p:spPr>
            <a:xfrm>
              <a:off x="4700175" y="2160575"/>
              <a:ext cx="27775" cy="52500"/>
            </a:xfrm>
            <a:custGeom>
              <a:avLst/>
              <a:gdLst/>
              <a:ahLst/>
              <a:cxnLst/>
              <a:rect l="l" t="t" r="r" b="b"/>
              <a:pathLst>
                <a:path w="1111" h="2100" extrusionOk="0">
                  <a:moveTo>
                    <a:pt x="0" y="1"/>
                  </a:moveTo>
                  <a:lnTo>
                    <a:pt x="822" y="1047"/>
                  </a:lnTo>
                  <a:lnTo>
                    <a:pt x="0" y="2100"/>
                  </a:lnTo>
                  <a:lnTo>
                    <a:pt x="289" y="2100"/>
                  </a:lnTo>
                  <a:lnTo>
                    <a:pt x="1111" y="1047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391" name="Google Shape;1391;p70"/>
          <p:cNvGrpSpPr/>
          <p:nvPr/>
        </p:nvGrpSpPr>
        <p:grpSpPr>
          <a:xfrm>
            <a:off x="9895070" y="4272952"/>
            <a:ext cx="193873" cy="151725"/>
            <a:chOff x="4768325" y="2163475"/>
            <a:chExt cx="59700" cy="46725"/>
          </a:xfrm>
        </p:grpSpPr>
        <p:sp>
          <p:nvSpPr>
            <p:cNvPr id="1392" name="Google Shape;1392;p70"/>
            <p:cNvSpPr/>
            <p:nvPr/>
          </p:nvSpPr>
          <p:spPr>
            <a:xfrm>
              <a:off x="4768325" y="2163475"/>
              <a:ext cx="35375" cy="46725"/>
            </a:xfrm>
            <a:custGeom>
              <a:avLst/>
              <a:gdLst/>
              <a:ahLst/>
              <a:cxnLst/>
              <a:rect l="l" t="t" r="r" b="b"/>
              <a:pathLst>
                <a:path w="1415" h="1869" extrusionOk="0">
                  <a:moveTo>
                    <a:pt x="0" y="0"/>
                  </a:moveTo>
                  <a:lnTo>
                    <a:pt x="895" y="931"/>
                  </a:lnTo>
                  <a:lnTo>
                    <a:pt x="0" y="1868"/>
                  </a:lnTo>
                  <a:lnTo>
                    <a:pt x="520" y="1868"/>
                  </a:lnTo>
                  <a:lnTo>
                    <a:pt x="1414" y="931"/>
                  </a:lnTo>
                  <a:lnTo>
                    <a:pt x="52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393" name="Google Shape;1393;p70"/>
            <p:cNvSpPr/>
            <p:nvPr/>
          </p:nvSpPr>
          <p:spPr>
            <a:xfrm>
              <a:off x="4792475" y="2163475"/>
              <a:ext cx="35550" cy="46725"/>
            </a:xfrm>
            <a:custGeom>
              <a:avLst/>
              <a:gdLst/>
              <a:ahLst/>
              <a:cxnLst/>
              <a:rect l="l" t="t" r="r" b="b"/>
              <a:pathLst>
                <a:path w="1422" h="1869" extrusionOk="0">
                  <a:moveTo>
                    <a:pt x="1" y="0"/>
                  </a:moveTo>
                  <a:lnTo>
                    <a:pt x="895" y="931"/>
                  </a:lnTo>
                  <a:lnTo>
                    <a:pt x="1" y="1868"/>
                  </a:lnTo>
                  <a:lnTo>
                    <a:pt x="527" y="1868"/>
                  </a:lnTo>
                  <a:lnTo>
                    <a:pt x="1422" y="931"/>
                  </a:lnTo>
                  <a:lnTo>
                    <a:pt x="527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394" name="Google Shape;1394;p70"/>
          <p:cNvSpPr/>
          <p:nvPr/>
        </p:nvSpPr>
        <p:spPr>
          <a:xfrm>
            <a:off x="10337677" y="4261629"/>
            <a:ext cx="114879" cy="174375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5" name="Google Shape;1395;p70"/>
          <p:cNvSpPr/>
          <p:nvPr/>
        </p:nvSpPr>
        <p:spPr>
          <a:xfrm>
            <a:off x="10700844" y="5604409"/>
            <a:ext cx="197445" cy="217319"/>
          </a:xfrm>
          <a:custGeom>
            <a:avLst/>
            <a:gdLst/>
            <a:ahLst/>
            <a:cxnLst/>
            <a:rect l="l" t="t" r="r" b="b"/>
            <a:pathLst>
              <a:path w="2432" h="2677" extrusionOk="0">
                <a:moveTo>
                  <a:pt x="801" y="1"/>
                </a:moveTo>
                <a:lnTo>
                  <a:pt x="1205" y="751"/>
                </a:lnTo>
                <a:lnTo>
                  <a:pt x="1" y="751"/>
                </a:lnTo>
                <a:lnTo>
                  <a:pt x="1" y="1927"/>
                </a:lnTo>
                <a:lnTo>
                  <a:pt x="1205" y="1927"/>
                </a:lnTo>
                <a:lnTo>
                  <a:pt x="801" y="2677"/>
                </a:lnTo>
                <a:lnTo>
                  <a:pt x="2431" y="1335"/>
                </a:lnTo>
                <a:lnTo>
                  <a:pt x="801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6" name="Google Shape;1396;p70"/>
          <p:cNvSpPr/>
          <p:nvPr/>
        </p:nvSpPr>
        <p:spPr>
          <a:xfrm>
            <a:off x="9502786" y="4575370"/>
            <a:ext cx="158801" cy="217887"/>
          </a:xfrm>
          <a:custGeom>
            <a:avLst/>
            <a:gdLst/>
            <a:ahLst/>
            <a:cxnLst/>
            <a:rect l="l" t="t" r="r" b="b"/>
            <a:pathLst>
              <a:path w="1956" h="2684" extrusionOk="0">
                <a:moveTo>
                  <a:pt x="1" y="0"/>
                </a:moveTo>
                <a:lnTo>
                  <a:pt x="787" y="1342"/>
                </a:lnTo>
                <a:lnTo>
                  <a:pt x="1" y="2683"/>
                </a:lnTo>
                <a:lnTo>
                  <a:pt x="1955" y="1342"/>
                </a:lnTo>
                <a:lnTo>
                  <a:pt x="1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7" name="Google Shape;1397;p70"/>
          <p:cNvSpPr/>
          <p:nvPr/>
        </p:nvSpPr>
        <p:spPr>
          <a:xfrm>
            <a:off x="9460082" y="5625516"/>
            <a:ext cx="244209" cy="175105"/>
          </a:xfrm>
          <a:custGeom>
            <a:avLst/>
            <a:gdLst/>
            <a:ahLst/>
            <a:cxnLst/>
            <a:rect l="l" t="t" r="r" b="b"/>
            <a:pathLst>
              <a:path w="3008" h="2157" extrusionOk="0">
                <a:moveTo>
                  <a:pt x="0" y="0"/>
                </a:moveTo>
                <a:lnTo>
                  <a:pt x="729" y="1075"/>
                </a:lnTo>
                <a:lnTo>
                  <a:pt x="0" y="2157"/>
                </a:lnTo>
                <a:lnTo>
                  <a:pt x="0" y="2157"/>
                </a:lnTo>
                <a:lnTo>
                  <a:pt x="3008" y="1075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8" name="Google Shape;1398;p70"/>
          <p:cNvSpPr/>
          <p:nvPr/>
        </p:nvSpPr>
        <p:spPr>
          <a:xfrm>
            <a:off x="9483179" y="4934374"/>
            <a:ext cx="198015" cy="150020"/>
          </a:xfrm>
          <a:custGeom>
            <a:avLst/>
            <a:gdLst/>
            <a:ahLst/>
            <a:cxnLst/>
            <a:rect l="l" t="t" r="r" b="b"/>
            <a:pathLst>
              <a:path w="2439" h="1848" extrusionOk="0">
                <a:moveTo>
                  <a:pt x="1580" y="1"/>
                </a:moveTo>
                <a:lnTo>
                  <a:pt x="1371" y="203"/>
                </a:lnTo>
                <a:lnTo>
                  <a:pt x="1919" y="780"/>
                </a:lnTo>
                <a:lnTo>
                  <a:pt x="1" y="780"/>
                </a:lnTo>
                <a:lnTo>
                  <a:pt x="1" y="1068"/>
                </a:lnTo>
                <a:lnTo>
                  <a:pt x="1919" y="1068"/>
                </a:lnTo>
                <a:lnTo>
                  <a:pt x="1371" y="1645"/>
                </a:lnTo>
                <a:lnTo>
                  <a:pt x="1580" y="1847"/>
                </a:lnTo>
                <a:lnTo>
                  <a:pt x="2439" y="924"/>
                </a:lnTo>
                <a:lnTo>
                  <a:pt x="1580" y="1"/>
                </a:lnTo>
                <a:close/>
              </a:path>
            </a:pathLst>
          </a:cu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399" name="Google Shape;1399;p70"/>
          <p:cNvSpPr/>
          <p:nvPr/>
        </p:nvSpPr>
        <p:spPr>
          <a:xfrm>
            <a:off x="10328178" y="4910264"/>
            <a:ext cx="133877" cy="198241"/>
          </a:xfrm>
          <a:custGeom>
            <a:avLst/>
            <a:gdLst/>
            <a:ahLst/>
            <a:cxnLst/>
            <a:rect l="l" t="t" r="r" b="b"/>
            <a:pathLst>
              <a:path w="1649" h="2442" extrusionOk="0">
                <a:moveTo>
                  <a:pt x="501" y="1"/>
                </a:moveTo>
                <a:cubicBezTo>
                  <a:pt x="238" y="1"/>
                  <a:pt x="1" y="336"/>
                  <a:pt x="250" y="590"/>
                </a:cubicBezTo>
                <a:lnTo>
                  <a:pt x="841" y="1232"/>
                </a:lnTo>
                <a:lnTo>
                  <a:pt x="250" y="1874"/>
                </a:lnTo>
                <a:cubicBezTo>
                  <a:pt x="36" y="2126"/>
                  <a:pt x="260" y="2441"/>
                  <a:pt x="516" y="2441"/>
                </a:cubicBezTo>
                <a:cubicBezTo>
                  <a:pt x="596" y="2441"/>
                  <a:pt x="680" y="2410"/>
                  <a:pt x="754" y="2336"/>
                </a:cubicBezTo>
                <a:lnTo>
                  <a:pt x="1555" y="1463"/>
                </a:lnTo>
                <a:cubicBezTo>
                  <a:pt x="1613" y="1405"/>
                  <a:pt x="1641" y="1326"/>
                  <a:pt x="1649" y="1246"/>
                </a:cubicBezTo>
                <a:cubicBezTo>
                  <a:pt x="1649" y="1239"/>
                  <a:pt x="1649" y="1239"/>
                  <a:pt x="1649" y="1232"/>
                </a:cubicBezTo>
                <a:cubicBezTo>
                  <a:pt x="1649" y="1225"/>
                  <a:pt x="1649" y="1225"/>
                  <a:pt x="1649" y="1218"/>
                </a:cubicBezTo>
                <a:cubicBezTo>
                  <a:pt x="1641" y="1138"/>
                  <a:pt x="1613" y="1059"/>
                  <a:pt x="1555" y="1001"/>
                </a:cubicBezTo>
                <a:lnTo>
                  <a:pt x="754" y="129"/>
                </a:lnTo>
                <a:cubicBezTo>
                  <a:pt x="679" y="38"/>
                  <a:pt x="588" y="1"/>
                  <a:pt x="501" y="1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400" name="Google Shape;1400;p70"/>
          <p:cNvGrpSpPr/>
          <p:nvPr/>
        </p:nvGrpSpPr>
        <p:grpSpPr>
          <a:xfrm>
            <a:off x="9916828" y="4613078"/>
            <a:ext cx="150357" cy="142471"/>
            <a:chOff x="4768575" y="2253950"/>
            <a:chExt cx="46300" cy="43875"/>
          </a:xfrm>
        </p:grpSpPr>
        <p:sp>
          <p:nvSpPr>
            <p:cNvPr id="1401" name="Google Shape;1401;p70"/>
            <p:cNvSpPr/>
            <p:nvPr/>
          </p:nvSpPr>
          <p:spPr>
            <a:xfrm>
              <a:off x="4785700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2" y="1"/>
                  </a:moveTo>
                  <a:cubicBezTo>
                    <a:pt x="150" y="1"/>
                    <a:pt x="49" y="149"/>
                    <a:pt x="164" y="247"/>
                  </a:cubicBezTo>
                  <a:lnTo>
                    <a:pt x="770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4" y="1754"/>
                  </a:cubicBezTo>
                  <a:cubicBezTo>
                    <a:pt x="236" y="1754"/>
                    <a:pt x="271" y="1742"/>
                    <a:pt x="301" y="1711"/>
                  </a:cubicBezTo>
                  <a:lnTo>
                    <a:pt x="1166" y="853"/>
                  </a:lnTo>
                  <a:lnTo>
                    <a:pt x="366" y="52"/>
                  </a:lnTo>
                  <a:cubicBezTo>
                    <a:pt x="334" y="16"/>
                    <a:pt x="297" y="1"/>
                    <a:pt x="26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2" name="Google Shape;1402;p70"/>
            <p:cNvSpPr/>
            <p:nvPr/>
          </p:nvSpPr>
          <p:spPr>
            <a:xfrm>
              <a:off x="4768575" y="2253950"/>
              <a:ext cx="29175" cy="43875"/>
            </a:xfrm>
            <a:custGeom>
              <a:avLst/>
              <a:gdLst/>
              <a:ahLst/>
              <a:cxnLst/>
              <a:rect l="l" t="t" r="r" b="b"/>
              <a:pathLst>
                <a:path w="1167" h="1755" extrusionOk="0">
                  <a:moveTo>
                    <a:pt x="261" y="1"/>
                  </a:moveTo>
                  <a:cubicBezTo>
                    <a:pt x="150" y="1"/>
                    <a:pt x="50" y="149"/>
                    <a:pt x="171" y="247"/>
                  </a:cubicBezTo>
                  <a:lnTo>
                    <a:pt x="769" y="853"/>
                  </a:lnTo>
                  <a:lnTo>
                    <a:pt x="106" y="1517"/>
                  </a:lnTo>
                  <a:cubicBezTo>
                    <a:pt x="1" y="1616"/>
                    <a:pt x="95" y="1754"/>
                    <a:pt x="203" y="1754"/>
                  </a:cubicBezTo>
                  <a:cubicBezTo>
                    <a:pt x="236" y="1754"/>
                    <a:pt x="270" y="1742"/>
                    <a:pt x="301" y="1711"/>
                  </a:cubicBezTo>
                  <a:lnTo>
                    <a:pt x="1166" y="853"/>
                  </a:lnTo>
                  <a:lnTo>
                    <a:pt x="365" y="52"/>
                  </a:lnTo>
                  <a:cubicBezTo>
                    <a:pt x="334" y="16"/>
                    <a:pt x="297" y="1"/>
                    <a:pt x="26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03" name="Google Shape;1403;p70"/>
          <p:cNvGrpSpPr/>
          <p:nvPr/>
        </p:nvGrpSpPr>
        <p:grpSpPr>
          <a:xfrm>
            <a:off x="10316325" y="5265112"/>
            <a:ext cx="157583" cy="194995"/>
            <a:chOff x="4960900" y="2433225"/>
            <a:chExt cx="48525" cy="60050"/>
          </a:xfrm>
        </p:grpSpPr>
        <p:sp>
          <p:nvSpPr>
            <p:cNvPr id="1404" name="Google Shape;1404;p70"/>
            <p:cNvSpPr/>
            <p:nvPr/>
          </p:nvSpPr>
          <p:spPr>
            <a:xfrm>
              <a:off x="4974225" y="2433225"/>
              <a:ext cx="35200" cy="60050"/>
            </a:xfrm>
            <a:custGeom>
              <a:avLst/>
              <a:gdLst/>
              <a:ahLst/>
              <a:cxnLst/>
              <a:rect l="l" t="t" r="r" b="b"/>
              <a:pathLst>
                <a:path w="1408" h="2402" extrusionOk="0">
                  <a:moveTo>
                    <a:pt x="102" y="0"/>
                  </a:moveTo>
                  <a:lnTo>
                    <a:pt x="95" y="7"/>
                  </a:lnTo>
                  <a:lnTo>
                    <a:pt x="1112" y="1154"/>
                  </a:lnTo>
                  <a:lnTo>
                    <a:pt x="1" y="2402"/>
                  </a:lnTo>
                  <a:lnTo>
                    <a:pt x="297" y="2402"/>
                  </a:lnTo>
                  <a:lnTo>
                    <a:pt x="1407" y="1154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5" name="Google Shape;1405;p70"/>
            <p:cNvSpPr/>
            <p:nvPr/>
          </p:nvSpPr>
          <p:spPr>
            <a:xfrm>
              <a:off x="4960900" y="2433225"/>
              <a:ext cx="35175" cy="60050"/>
            </a:xfrm>
            <a:custGeom>
              <a:avLst/>
              <a:gdLst/>
              <a:ahLst/>
              <a:cxnLst/>
              <a:rect l="l" t="t" r="r" b="b"/>
              <a:pathLst>
                <a:path w="1407" h="2402" extrusionOk="0">
                  <a:moveTo>
                    <a:pt x="108" y="0"/>
                  </a:moveTo>
                  <a:lnTo>
                    <a:pt x="94" y="7"/>
                  </a:lnTo>
                  <a:lnTo>
                    <a:pt x="1111" y="1154"/>
                  </a:lnTo>
                  <a:lnTo>
                    <a:pt x="0" y="2402"/>
                  </a:lnTo>
                  <a:lnTo>
                    <a:pt x="296" y="2402"/>
                  </a:lnTo>
                  <a:lnTo>
                    <a:pt x="1407" y="1154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06" name="Google Shape;1406;p70"/>
          <p:cNvGrpSpPr/>
          <p:nvPr/>
        </p:nvGrpSpPr>
        <p:grpSpPr>
          <a:xfrm>
            <a:off x="9901077" y="5617193"/>
            <a:ext cx="181859" cy="191747"/>
            <a:chOff x="4854075" y="2527625"/>
            <a:chExt cx="56000" cy="59050"/>
          </a:xfrm>
        </p:grpSpPr>
        <p:sp>
          <p:nvSpPr>
            <p:cNvPr id="1407" name="Google Shape;1407;p70"/>
            <p:cNvSpPr/>
            <p:nvPr/>
          </p:nvSpPr>
          <p:spPr>
            <a:xfrm>
              <a:off x="4872325" y="2527625"/>
              <a:ext cx="37750" cy="59050"/>
            </a:xfrm>
            <a:custGeom>
              <a:avLst/>
              <a:gdLst/>
              <a:ahLst/>
              <a:cxnLst/>
              <a:rect l="l" t="t" r="r" b="b"/>
              <a:pathLst>
                <a:path w="1510" h="2362" extrusionOk="0">
                  <a:moveTo>
                    <a:pt x="305" y="1"/>
                  </a:moveTo>
                  <a:cubicBezTo>
                    <a:pt x="141" y="1"/>
                    <a:pt x="1" y="210"/>
                    <a:pt x="146" y="371"/>
                  </a:cubicBezTo>
                  <a:lnTo>
                    <a:pt x="961" y="1179"/>
                  </a:lnTo>
                  <a:lnTo>
                    <a:pt x="146" y="1994"/>
                  </a:lnTo>
                  <a:cubicBezTo>
                    <a:pt x="0" y="2151"/>
                    <a:pt x="143" y="2361"/>
                    <a:pt x="308" y="2361"/>
                  </a:cubicBezTo>
                  <a:cubicBezTo>
                    <a:pt x="355" y="2361"/>
                    <a:pt x="404" y="2344"/>
                    <a:pt x="449" y="2304"/>
                  </a:cubicBezTo>
                  <a:lnTo>
                    <a:pt x="1423" y="1338"/>
                  </a:lnTo>
                  <a:cubicBezTo>
                    <a:pt x="1509" y="1244"/>
                    <a:pt x="1509" y="1107"/>
                    <a:pt x="1423" y="1013"/>
                  </a:cubicBezTo>
                  <a:lnTo>
                    <a:pt x="1423" y="1020"/>
                  </a:lnTo>
                  <a:lnTo>
                    <a:pt x="449" y="61"/>
                  </a:lnTo>
                  <a:cubicBezTo>
                    <a:pt x="403" y="19"/>
                    <a:pt x="353" y="1"/>
                    <a:pt x="305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08" name="Google Shape;1408;p70"/>
            <p:cNvSpPr/>
            <p:nvPr/>
          </p:nvSpPr>
          <p:spPr>
            <a:xfrm>
              <a:off x="4854075" y="2539100"/>
              <a:ext cx="26075" cy="35875"/>
            </a:xfrm>
            <a:custGeom>
              <a:avLst/>
              <a:gdLst/>
              <a:ahLst/>
              <a:cxnLst/>
              <a:rect l="l" t="t" r="r" b="b"/>
              <a:pathLst>
                <a:path w="1043" h="1435" extrusionOk="0">
                  <a:moveTo>
                    <a:pt x="326" y="1"/>
                  </a:moveTo>
                  <a:cubicBezTo>
                    <a:pt x="152" y="1"/>
                    <a:pt x="1" y="234"/>
                    <a:pt x="177" y="388"/>
                  </a:cubicBezTo>
                  <a:lnTo>
                    <a:pt x="516" y="720"/>
                  </a:lnTo>
                  <a:lnTo>
                    <a:pt x="177" y="1059"/>
                  </a:lnTo>
                  <a:cubicBezTo>
                    <a:pt x="21" y="1215"/>
                    <a:pt x="165" y="1435"/>
                    <a:pt x="336" y="1435"/>
                  </a:cubicBezTo>
                  <a:cubicBezTo>
                    <a:pt x="386" y="1435"/>
                    <a:pt x="439" y="1415"/>
                    <a:pt x="487" y="1369"/>
                  </a:cubicBezTo>
                  <a:lnTo>
                    <a:pt x="977" y="886"/>
                  </a:lnTo>
                  <a:cubicBezTo>
                    <a:pt x="1020" y="843"/>
                    <a:pt x="1042" y="785"/>
                    <a:pt x="1042" y="720"/>
                  </a:cubicBezTo>
                  <a:cubicBezTo>
                    <a:pt x="1042" y="662"/>
                    <a:pt x="1013" y="605"/>
                    <a:pt x="977" y="561"/>
                  </a:cubicBezTo>
                  <a:lnTo>
                    <a:pt x="487" y="78"/>
                  </a:lnTo>
                  <a:cubicBezTo>
                    <a:pt x="437" y="23"/>
                    <a:pt x="380" y="1"/>
                    <a:pt x="326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409" name="Google Shape;1409;p70"/>
          <p:cNvSpPr/>
          <p:nvPr/>
        </p:nvSpPr>
        <p:spPr>
          <a:xfrm>
            <a:off x="9921415" y="5274164"/>
            <a:ext cx="141184" cy="176891"/>
          </a:xfrm>
          <a:custGeom>
            <a:avLst/>
            <a:gdLst/>
            <a:ahLst/>
            <a:cxnLst/>
            <a:rect l="l" t="t" r="r" b="b"/>
            <a:pathLst>
              <a:path w="1739" h="2179" extrusionOk="0">
                <a:moveTo>
                  <a:pt x="1" y="1"/>
                </a:moveTo>
                <a:lnTo>
                  <a:pt x="1" y="2179"/>
                </a:lnTo>
                <a:lnTo>
                  <a:pt x="758" y="2179"/>
                </a:lnTo>
                <a:lnTo>
                  <a:pt x="1739" y="1090"/>
                </a:lnTo>
                <a:lnTo>
                  <a:pt x="758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410" name="Google Shape;1410;p70"/>
          <p:cNvSpPr/>
          <p:nvPr/>
        </p:nvSpPr>
        <p:spPr>
          <a:xfrm>
            <a:off x="10692970" y="4260369"/>
            <a:ext cx="213196" cy="176891"/>
          </a:xfrm>
          <a:custGeom>
            <a:avLst/>
            <a:gdLst/>
            <a:ahLst/>
            <a:cxnLst/>
            <a:rect l="l" t="t" r="r" b="b"/>
            <a:pathLst>
              <a:path w="2626" h="2179" extrusionOk="0">
                <a:moveTo>
                  <a:pt x="0" y="1"/>
                </a:moveTo>
                <a:lnTo>
                  <a:pt x="887" y="1090"/>
                </a:lnTo>
                <a:lnTo>
                  <a:pt x="0" y="2179"/>
                </a:lnTo>
                <a:lnTo>
                  <a:pt x="1644" y="2179"/>
                </a:lnTo>
                <a:lnTo>
                  <a:pt x="2625" y="1090"/>
                </a:lnTo>
                <a:lnTo>
                  <a:pt x="164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411" name="Google Shape;1411;p70"/>
          <p:cNvSpPr/>
          <p:nvPr/>
        </p:nvSpPr>
        <p:spPr>
          <a:xfrm>
            <a:off x="9491988" y="5274164"/>
            <a:ext cx="180397" cy="176891"/>
          </a:xfrm>
          <a:custGeom>
            <a:avLst/>
            <a:gdLst/>
            <a:ahLst/>
            <a:cxnLst/>
            <a:rect l="l" t="t" r="r" b="b"/>
            <a:pathLst>
              <a:path w="2222" h="2179" extrusionOk="0">
                <a:moveTo>
                  <a:pt x="477" y="1"/>
                </a:moveTo>
                <a:lnTo>
                  <a:pt x="895" y="513"/>
                </a:lnTo>
                <a:lnTo>
                  <a:pt x="1" y="513"/>
                </a:lnTo>
                <a:lnTo>
                  <a:pt x="1" y="1659"/>
                </a:lnTo>
                <a:lnTo>
                  <a:pt x="895" y="1659"/>
                </a:lnTo>
                <a:lnTo>
                  <a:pt x="477" y="2179"/>
                </a:lnTo>
                <a:lnTo>
                  <a:pt x="1234" y="2179"/>
                </a:lnTo>
                <a:lnTo>
                  <a:pt x="2222" y="1090"/>
                </a:lnTo>
                <a:lnTo>
                  <a:pt x="1234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grpSp>
        <p:nvGrpSpPr>
          <p:cNvPr id="1412" name="Google Shape;1412;p70"/>
          <p:cNvGrpSpPr/>
          <p:nvPr/>
        </p:nvGrpSpPr>
        <p:grpSpPr>
          <a:xfrm>
            <a:off x="10733360" y="4902186"/>
            <a:ext cx="132416" cy="214396"/>
            <a:chOff x="5059700" y="2334775"/>
            <a:chExt cx="40775" cy="66025"/>
          </a:xfrm>
        </p:grpSpPr>
        <p:sp>
          <p:nvSpPr>
            <p:cNvPr id="1413" name="Google Shape;1413;p70"/>
            <p:cNvSpPr/>
            <p:nvPr/>
          </p:nvSpPr>
          <p:spPr>
            <a:xfrm>
              <a:off x="5059700" y="2334775"/>
              <a:ext cx="12475" cy="10525"/>
            </a:xfrm>
            <a:custGeom>
              <a:avLst/>
              <a:gdLst/>
              <a:ahLst/>
              <a:cxnLst/>
              <a:rect l="l" t="t" r="r" b="b"/>
              <a:pathLst>
                <a:path w="499" h="421" extrusionOk="0">
                  <a:moveTo>
                    <a:pt x="282" y="0"/>
                  </a:moveTo>
                  <a:cubicBezTo>
                    <a:pt x="94" y="0"/>
                    <a:pt x="1" y="224"/>
                    <a:pt x="138" y="361"/>
                  </a:cubicBezTo>
                  <a:cubicBezTo>
                    <a:pt x="179" y="402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09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4" name="Google Shape;1414;p70"/>
            <p:cNvSpPr/>
            <p:nvPr/>
          </p:nvSpPr>
          <p:spPr>
            <a:xfrm>
              <a:off x="5059700" y="2348650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1"/>
                    <a:pt x="281" y="421"/>
                  </a:cubicBezTo>
                  <a:cubicBezTo>
                    <a:pt x="388" y="421"/>
                    <a:pt x="491" y="337"/>
                    <a:pt x="491" y="210"/>
                  </a:cubicBezTo>
                  <a:cubicBezTo>
                    <a:pt x="498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5" name="Google Shape;1415;p70"/>
            <p:cNvSpPr/>
            <p:nvPr/>
          </p:nvSpPr>
          <p:spPr>
            <a:xfrm>
              <a:off x="50597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2" y="1"/>
                  </a:moveTo>
                  <a:cubicBezTo>
                    <a:pt x="94" y="1"/>
                    <a:pt x="1" y="224"/>
                    <a:pt x="138" y="361"/>
                  </a:cubicBezTo>
                  <a:cubicBezTo>
                    <a:pt x="179" y="403"/>
                    <a:pt x="230" y="422"/>
                    <a:pt x="281" y="422"/>
                  </a:cubicBezTo>
                  <a:cubicBezTo>
                    <a:pt x="388" y="422"/>
                    <a:pt x="491" y="338"/>
                    <a:pt x="491" y="210"/>
                  </a:cubicBezTo>
                  <a:cubicBezTo>
                    <a:pt x="498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6" name="Google Shape;1416;p70"/>
            <p:cNvSpPr/>
            <p:nvPr/>
          </p:nvSpPr>
          <p:spPr>
            <a:xfrm>
              <a:off x="5059700" y="2376400"/>
              <a:ext cx="12475" cy="10500"/>
            </a:xfrm>
            <a:custGeom>
              <a:avLst/>
              <a:gdLst/>
              <a:ahLst/>
              <a:cxnLst/>
              <a:rect l="l" t="t" r="r" b="b"/>
              <a:pathLst>
                <a:path w="499" h="420" extrusionOk="0">
                  <a:moveTo>
                    <a:pt x="294" y="1"/>
                  </a:moveTo>
                  <a:cubicBezTo>
                    <a:pt x="290" y="1"/>
                    <a:pt x="286" y="1"/>
                    <a:pt x="282" y="1"/>
                  </a:cubicBezTo>
                  <a:cubicBezTo>
                    <a:pt x="94" y="1"/>
                    <a:pt x="1" y="225"/>
                    <a:pt x="138" y="355"/>
                  </a:cubicBezTo>
                  <a:cubicBezTo>
                    <a:pt x="180" y="400"/>
                    <a:pt x="233" y="420"/>
                    <a:pt x="285" y="420"/>
                  </a:cubicBezTo>
                  <a:cubicBezTo>
                    <a:pt x="390" y="420"/>
                    <a:pt x="491" y="336"/>
                    <a:pt x="491" y="210"/>
                  </a:cubicBezTo>
                  <a:cubicBezTo>
                    <a:pt x="498" y="99"/>
                    <a:pt x="404" y="1"/>
                    <a:pt x="29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7" name="Google Shape;1417;p70"/>
            <p:cNvSpPr/>
            <p:nvPr/>
          </p:nvSpPr>
          <p:spPr>
            <a:xfrm>
              <a:off x="5059700" y="2390125"/>
              <a:ext cx="12475" cy="10675"/>
            </a:xfrm>
            <a:custGeom>
              <a:avLst/>
              <a:gdLst/>
              <a:ahLst/>
              <a:cxnLst/>
              <a:rect l="l" t="t" r="r" b="b"/>
              <a:pathLst>
                <a:path w="499" h="427" extrusionOk="0">
                  <a:moveTo>
                    <a:pt x="282" y="0"/>
                  </a:moveTo>
                  <a:cubicBezTo>
                    <a:pt x="94" y="0"/>
                    <a:pt x="1" y="231"/>
                    <a:pt x="138" y="361"/>
                  </a:cubicBezTo>
                  <a:cubicBezTo>
                    <a:pt x="180" y="406"/>
                    <a:pt x="233" y="426"/>
                    <a:pt x="285" y="426"/>
                  </a:cubicBezTo>
                  <a:cubicBezTo>
                    <a:pt x="390" y="426"/>
                    <a:pt x="491" y="343"/>
                    <a:pt x="491" y="217"/>
                  </a:cubicBezTo>
                  <a:cubicBezTo>
                    <a:pt x="498" y="94"/>
                    <a:pt x="397" y="0"/>
                    <a:pt x="282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8" name="Google Shape;1418;p70"/>
            <p:cNvSpPr/>
            <p:nvPr/>
          </p:nvSpPr>
          <p:spPr>
            <a:xfrm>
              <a:off x="5073950" y="2348650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1"/>
                    <a:pt x="278" y="421"/>
                  </a:cubicBezTo>
                  <a:cubicBezTo>
                    <a:pt x="387" y="421"/>
                    <a:pt x="491" y="337"/>
                    <a:pt x="491" y="210"/>
                  </a:cubicBezTo>
                  <a:cubicBezTo>
                    <a:pt x="491" y="94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19" name="Google Shape;1419;p70"/>
            <p:cNvSpPr/>
            <p:nvPr/>
          </p:nvSpPr>
          <p:spPr>
            <a:xfrm>
              <a:off x="5073950" y="2362525"/>
              <a:ext cx="12275" cy="10550"/>
            </a:xfrm>
            <a:custGeom>
              <a:avLst/>
              <a:gdLst/>
              <a:ahLst/>
              <a:cxnLst/>
              <a:rect l="l" t="t" r="r" b="b"/>
              <a:pathLst>
                <a:path w="491" h="422" extrusionOk="0">
                  <a:moveTo>
                    <a:pt x="282" y="1"/>
                  </a:moveTo>
                  <a:cubicBezTo>
                    <a:pt x="94" y="1"/>
                    <a:pt x="0" y="224"/>
                    <a:pt x="130" y="361"/>
                  </a:cubicBezTo>
                  <a:cubicBezTo>
                    <a:pt x="174" y="403"/>
                    <a:pt x="227" y="422"/>
                    <a:pt x="278" y="422"/>
                  </a:cubicBezTo>
                  <a:cubicBezTo>
                    <a:pt x="387" y="422"/>
                    <a:pt x="491" y="338"/>
                    <a:pt x="491" y="210"/>
                  </a:cubicBezTo>
                  <a:cubicBezTo>
                    <a:pt x="491" y="95"/>
                    <a:pt x="397" y="1"/>
                    <a:pt x="28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0" name="Google Shape;1420;p70"/>
            <p:cNvSpPr/>
            <p:nvPr/>
          </p:nvSpPr>
          <p:spPr>
            <a:xfrm>
              <a:off x="5074000" y="2376400"/>
              <a:ext cx="12225" cy="10500"/>
            </a:xfrm>
            <a:custGeom>
              <a:avLst/>
              <a:gdLst/>
              <a:ahLst/>
              <a:cxnLst/>
              <a:rect l="l" t="t" r="r" b="b"/>
              <a:pathLst>
                <a:path w="489" h="420" extrusionOk="0">
                  <a:moveTo>
                    <a:pt x="291" y="1"/>
                  </a:moveTo>
                  <a:cubicBezTo>
                    <a:pt x="287" y="1"/>
                    <a:pt x="284" y="1"/>
                    <a:pt x="280" y="1"/>
                  </a:cubicBezTo>
                  <a:cubicBezTo>
                    <a:pt x="277" y="1"/>
                    <a:pt x="274" y="1"/>
                    <a:pt x="271" y="1"/>
                  </a:cubicBezTo>
                  <a:cubicBezTo>
                    <a:pt x="89" y="1"/>
                    <a:pt x="0" y="227"/>
                    <a:pt x="128" y="355"/>
                  </a:cubicBezTo>
                  <a:cubicBezTo>
                    <a:pt x="173" y="400"/>
                    <a:pt x="228" y="420"/>
                    <a:pt x="281" y="420"/>
                  </a:cubicBezTo>
                  <a:cubicBezTo>
                    <a:pt x="388" y="420"/>
                    <a:pt x="489" y="336"/>
                    <a:pt x="489" y="210"/>
                  </a:cubicBezTo>
                  <a:cubicBezTo>
                    <a:pt x="489" y="99"/>
                    <a:pt x="401" y="1"/>
                    <a:pt x="29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1" name="Google Shape;1421;p70"/>
            <p:cNvSpPr/>
            <p:nvPr/>
          </p:nvSpPr>
          <p:spPr>
            <a:xfrm>
              <a:off x="5088000" y="2362525"/>
              <a:ext cx="12475" cy="10550"/>
            </a:xfrm>
            <a:custGeom>
              <a:avLst/>
              <a:gdLst/>
              <a:ahLst/>
              <a:cxnLst/>
              <a:rect l="l" t="t" r="r" b="b"/>
              <a:pathLst>
                <a:path w="499" h="422" extrusionOk="0">
                  <a:moveTo>
                    <a:pt x="289" y="1"/>
                  </a:moveTo>
                  <a:cubicBezTo>
                    <a:pt x="102" y="1"/>
                    <a:pt x="1" y="224"/>
                    <a:pt x="138" y="361"/>
                  </a:cubicBezTo>
                  <a:cubicBezTo>
                    <a:pt x="180" y="403"/>
                    <a:pt x="231" y="422"/>
                    <a:pt x="283" y="422"/>
                  </a:cubicBezTo>
                  <a:cubicBezTo>
                    <a:pt x="392" y="422"/>
                    <a:pt x="499" y="338"/>
                    <a:pt x="499" y="210"/>
                  </a:cubicBezTo>
                  <a:cubicBezTo>
                    <a:pt x="499" y="95"/>
                    <a:pt x="405" y="1"/>
                    <a:pt x="28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22" name="Google Shape;1422;p70"/>
          <p:cNvGrpSpPr/>
          <p:nvPr/>
        </p:nvGrpSpPr>
        <p:grpSpPr>
          <a:xfrm>
            <a:off x="10676246" y="5255695"/>
            <a:ext cx="246645" cy="213828"/>
            <a:chOff x="5037700" y="2430325"/>
            <a:chExt cx="75950" cy="65850"/>
          </a:xfrm>
        </p:grpSpPr>
        <p:sp>
          <p:nvSpPr>
            <p:cNvPr id="1423" name="Google Shape;1423;p70"/>
            <p:cNvSpPr/>
            <p:nvPr/>
          </p:nvSpPr>
          <p:spPr>
            <a:xfrm>
              <a:off x="5059700" y="2430325"/>
              <a:ext cx="53950" cy="65850"/>
            </a:xfrm>
            <a:custGeom>
              <a:avLst/>
              <a:gdLst/>
              <a:ahLst/>
              <a:cxnLst/>
              <a:rect l="l" t="t" r="r" b="b"/>
              <a:pathLst>
                <a:path w="2158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1292" y="2633"/>
                  </a:lnTo>
                  <a:lnTo>
                    <a:pt x="2157" y="1321"/>
                  </a:lnTo>
                  <a:lnTo>
                    <a:pt x="1292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4" name="Google Shape;1424;p70"/>
            <p:cNvSpPr/>
            <p:nvPr/>
          </p:nvSpPr>
          <p:spPr>
            <a:xfrm>
              <a:off x="5037700" y="2430325"/>
              <a:ext cx="34100" cy="65850"/>
            </a:xfrm>
            <a:custGeom>
              <a:avLst/>
              <a:gdLst/>
              <a:ahLst/>
              <a:cxnLst/>
              <a:rect l="l" t="t" r="r" b="b"/>
              <a:pathLst>
                <a:path w="1364" h="2634" extrusionOk="0">
                  <a:moveTo>
                    <a:pt x="1" y="1"/>
                  </a:moveTo>
                  <a:lnTo>
                    <a:pt x="866" y="1321"/>
                  </a:lnTo>
                  <a:lnTo>
                    <a:pt x="1" y="2633"/>
                  </a:lnTo>
                  <a:lnTo>
                    <a:pt x="498" y="2633"/>
                  </a:lnTo>
                  <a:lnTo>
                    <a:pt x="1364" y="1321"/>
                  </a:lnTo>
                  <a:lnTo>
                    <a:pt x="498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869FB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25" name="Google Shape;1425;p70"/>
          <p:cNvGrpSpPr/>
          <p:nvPr/>
        </p:nvGrpSpPr>
        <p:grpSpPr>
          <a:xfrm>
            <a:off x="9902252" y="4944298"/>
            <a:ext cx="230685" cy="130172"/>
            <a:chOff x="4756975" y="2341800"/>
            <a:chExt cx="91975" cy="51925"/>
          </a:xfrm>
        </p:grpSpPr>
        <p:sp>
          <p:nvSpPr>
            <p:cNvPr id="1426" name="Google Shape;1426;p70"/>
            <p:cNvSpPr/>
            <p:nvPr/>
          </p:nvSpPr>
          <p:spPr>
            <a:xfrm>
              <a:off x="4756975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7" name="Google Shape;1427;p70"/>
            <p:cNvSpPr/>
            <p:nvPr/>
          </p:nvSpPr>
          <p:spPr>
            <a:xfrm>
              <a:off x="4777350" y="2341800"/>
              <a:ext cx="10650" cy="9150"/>
            </a:xfrm>
            <a:custGeom>
              <a:avLst/>
              <a:gdLst/>
              <a:ahLst/>
              <a:cxnLst/>
              <a:rect l="l" t="t" r="r" b="b"/>
              <a:pathLst>
                <a:path w="426" h="366" extrusionOk="0">
                  <a:moveTo>
                    <a:pt x="245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3" y="348"/>
                    <a:pt x="199" y="365"/>
                    <a:pt x="244" y="365"/>
                  </a:cubicBezTo>
                  <a:cubicBezTo>
                    <a:pt x="337" y="365"/>
                    <a:pt x="426" y="293"/>
                    <a:pt x="426" y="181"/>
                  </a:cubicBezTo>
                  <a:cubicBezTo>
                    <a:pt x="426" y="80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8" name="Google Shape;1428;p70"/>
            <p:cNvSpPr/>
            <p:nvPr/>
          </p:nvSpPr>
          <p:spPr>
            <a:xfrm>
              <a:off x="4797725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29" name="Google Shape;1429;p70"/>
            <p:cNvSpPr/>
            <p:nvPr/>
          </p:nvSpPr>
          <p:spPr>
            <a:xfrm>
              <a:off x="4818100" y="2341800"/>
              <a:ext cx="10475" cy="9150"/>
            </a:xfrm>
            <a:custGeom>
              <a:avLst/>
              <a:gdLst/>
              <a:ahLst/>
              <a:cxnLst/>
              <a:rect l="l" t="t" r="r" b="b"/>
              <a:pathLst>
                <a:path w="419" h="366" extrusionOk="0">
                  <a:moveTo>
                    <a:pt x="238" y="0"/>
                  </a:moveTo>
                  <a:cubicBezTo>
                    <a:pt x="79" y="0"/>
                    <a:pt x="0" y="195"/>
                    <a:pt x="115" y="311"/>
                  </a:cubicBezTo>
                  <a:cubicBezTo>
                    <a:pt x="151" y="348"/>
                    <a:pt x="195" y="365"/>
                    <a:pt x="239" y="365"/>
                  </a:cubicBezTo>
                  <a:cubicBezTo>
                    <a:pt x="330" y="365"/>
                    <a:pt x="418" y="293"/>
                    <a:pt x="418" y="181"/>
                  </a:cubicBezTo>
                  <a:cubicBezTo>
                    <a:pt x="418" y="80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0" name="Google Shape;1430;p70"/>
            <p:cNvSpPr/>
            <p:nvPr/>
          </p:nvSpPr>
          <p:spPr>
            <a:xfrm>
              <a:off x="4768675" y="2352625"/>
              <a:ext cx="8875" cy="9025"/>
            </a:xfrm>
            <a:custGeom>
              <a:avLst/>
              <a:gdLst/>
              <a:ahLst/>
              <a:cxnLst/>
              <a:rect l="l" t="t" r="r" b="b"/>
              <a:pathLst>
                <a:path w="355" h="361" extrusionOk="0">
                  <a:moveTo>
                    <a:pt x="174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74" y="361"/>
                  </a:cubicBezTo>
                  <a:cubicBezTo>
                    <a:pt x="275" y="361"/>
                    <a:pt x="354" y="281"/>
                    <a:pt x="354" y="181"/>
                  </a:cubicBezTo>
                  <a:cubicBezTo>
                    <a:pt x="354" y="87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1" name="Google Shape;1431;p70"/>
            <p:cNvSpPr/>
            <p:nvPr/>
          </p:nvSpPr>
          <p:spPr>
            <a:xfrm>
              <a:off x="4787425" y="2352625"/>
              <a:ext cx="10500" cy="9125"/>
            </a:xfrm>
            <a:custGeom>
              <a:avLst/>
              <a:gdLst/>
              <a:ahLst/>
              <a:cxnLst/>
              <a:rect l="l" t="t" r="r" b="b"/>
              <a:pathLst>
                <a:path w="420" h="365" extrusionOk="0">
                  <a:moveTo>
                    <a:pt x="239" y="0"/>
                  </a:moveTo>
                  <a:cubicBezTo>
                    <a:pt x="80" y="0"/>
                    <a:pt x="1" y="195"/>
                    <a:pt x="116" y="310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2"/>
                    <a:pt x="419" y="181"/>
                  </a:cubicBezTo>
                  <a:cubicBezTo>
                    <a:pt x="419" y="87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2" name="Google Shape;1432;p70"/>
            <p:cNvSpPr/>
            <p:nvPr/>
          </p:nvSpPr>
          <p:spPr>
            <a:xfrm>
              <a:off x="4809250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3" name="Google Shape;1433;p70"/>
            <p:cNvSpPr/>
            <p:nvPr/>
          </p:nvSpPr>
          <p:spPr>
            <a:xfrm>
              <a:off x="4829625" y="2352625"/>
              <a:ext cx="9050" cy="9025"/>
            </a:xfrm>
            <a:custGeom>
              <a:avLst/>
              <a:gdLst/>
              <a:ahLst/>
              <a:cxnLst/>
              <a:rect l="l" t="t" r="r" b="b"/>
              <a:pathLst>
                <a:path w="362" h="361" extrusionOk="0">
                  <a:moveTo>
                    <a:pt x="181" y="0"/>
                  </a:moveTo>
                  <a:cubicBezTo>
                    <a:pt x="80" y="0"/>
                    <a:pt x="1" y="87"/>
                    <a:pt x="1" y="181"/>
                  </a:cubicBezTo>
                  <a:cubicBezTo>
                    <a:pt x="1" y="281"/>
                    <a:pt x="80" y="361"/>
                    <a:pt x="181" y="361"/>
                  </a:cubicBezTo>
                  <a:cubicBezTo>
                    <a:pt x="282" y="361"/>
                    <a:pt x="361" y="281"/>
                    <a:pt x="361" y="181"/>
                  </a:cubicBezTo>
                  <a:cubicBezTo>
                    <a:pt x="361" y="87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4" name="Google Shape;1434;p70"/>
            <p:cNvSpPr/>
            <p:nvPr/>
          </p:nvSpPr>
          <p:spPr>
            <a:xfrm>
              <a:off x="4777350" y="2363250"/>
              <a:ext cx="10650" cy="9025"/>
            </a:xfrm>
            <a:custGeom>
              <a:avLst/>
              <a:gdLst/>
              <a:ahLst/>
              <a:cxnLst/>
              <a:rect l="l" t="t" r="r" b="b"/>
              <a:pathLst>
                <a:path w="426" h="361" extrusionOk="0">
                  <a:moveTo>
                    <a:pt x="245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2" y="345"/>
                    <a:pt x="197" y="361"/>
                    <a:pt x="241" y="361"/>
                  </a:cubicBezTo>
                  <a:cubicBezTo>
                    <a:pt x="335" y="361"/>
                    <a:pt x="426" y="289"/>
                    <a:pt x="426" y="181"/>
                  </a:cubicBezTo>
                  <a:cubicBezTo>
                    <a:pt x="426" y="80"/>
                    <a:pt x="339" y="1"/>
                    <a:pt x="24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5" name="Google Shape;1435;p70"/>
            <p:cNvSpPr/>
            <p:nvPr/>
          </p:nvSpPr>
          <p:spPr>
            <a:xfrm>
              <a:off x="479772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6" name="Google Shape;1436;p70"/>
            <p:cNvSpPr/>
            <p:nvPr/>
          </p:nvSpPr>
          <p:spPr>
            <a:xfrm>
              <a:off x="4818100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15" y="311"/>
                  </a:cubicBezTo>
                  <a:cubicBezTo>
                    <a:pt x="150" y="345"/>
                    <a:pt x="193" y="361"/>
                    <a:pt x="236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7" name="Google Shape;1437;p70"/>
            <p:cNvSpPr/>
            <p:nvPr/>
          </p:nvSpPr>
          <p:spPr>
            <a:xfrm>
              <a:off x="4838475" y="2363250"/>
              <a:ext cx="10475" cy="9025"/>
            </a:xfrm>
            <a:custGeom>
              <a:avLst/>
              <a:gdLst/>
              <a:ahLst/>
              <a:cxnLst/>
              <a:rect l="l" t="t" r="r" b="b"/>
              <a:pathLst>
                <a:path w="419" h="361" extrusionOk="0">
                  <a:moveTo>
                    <a:pt x="238" y="1"/>
                  </a:moveTo>
                  <a:cubicBezTo>
                    <a:pt x="79" y="1"/>
                    <a:pt x="0" y="195"/>
                    <a:pt x="108" y="311"/>
                  </a:cubicBezTo>
                  <a:cubicBezTo>
                    <a:pt x="145" y="345"/>
                    <a:pt x="190" y="361"/>
                    <a:pt x="233" y="361"/>
                  </a:cubicBezTo>
                  <a:cubicBezTo>
                    <a:pt x="328" y="361"/>
                    <a:pt x="418" y="289"/>
                    <a:pt x="418" y="181"/>
                  </a:cubicBezTo>
                  <a:cubicBezTo>
                    <a:pt x="418" y="80"/>
                    <a:pt x="339" y="1"/>
                    <a:pt x="238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8" name="Google Shape;1438;p70"/>
            <p:cNvSpPr/>
            <p:nvPr/>
          </p:nvSpPr>
          <p:spPr>
            <a:xfrm>
              <a:off x="4768675" y="2374075"/>
              <a:ext cx="8875" cy="9050"/>
            </a:xfrm>
            <a:custGeom>
              <a:avLst/>
              <a:gdLst/>
              <a:ahLst/>
              <a:cxnLst/>
              <a:rect l="l" t="t" r="r" b="b"/>
              <a:pathLst>
                <a:path w="355" h="362" extrusionOk="0">
                  <a:moveTo>
                    <a:pt x="174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74" y="361"/>
                  </a:cubicBezTo>
                  <a:cubicBezTo>
                    <a:pt x="275" y="361"/>
                    <a:pt x="354" y="282"/>
                    <a:pt x="354" y="181"/>
                  </a:cubicBezTo>
                  <a:cubicBezTo>
                    <a:pt x="354" y="80"/>
                    <a:pt x="275" y="0"/>
                    <a:pt x="174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39" name="Google Shape;1439;p70"/>
            <p:cNvSpPr/>
            <p:nvPr/>
          </p:nvSpPr>
          <p:spPr>
            <a:xfrm>
              <a:off x="4787425" y="2374075"/>
              <a:ext cx="10500" cy="9150"/>
            </a:xfrm>
            <a:custGeom>
              <a:avLst/>
              <a:gdLst/>
              <a:ahLst/>
              <a:cxnLst/>
              <a:rect l="l" t="t" r="r" b="b"/>
              <a:pathLst>
                <a:path w="420" h="366" extrusionOk="0">
                  <a:moveTo>
                    <a:pt x="239" y="0"/>
                  </a:moveTo>
                  <a:cubicBezTo>
                    <a:pt x="80" y="0"/>
                    <a:pt x="1" y="195"/>
                    <a:pt x="116" y="311"/>
                  </a:cubicBezTo>
                  <a:cubicBezTo>
                    <a:pt x="152" y="348"/>
                    <a:pt x="196" y="365"/>
                    <a:pt x="240" y="365"/>
                  </a:cubicBezTo>
                  <a:cubicBezTo>
                    <a:pt x="331" y="365"/>
                    <a:pt x="419" y="293"/>
                    <a:pt x="419" y="181"/>
                  </a:cubicBezTo>
                  <a:cubicBezTo>
                    <a:pt x="419" y="80"/>
                    <a:pt x="340" y="0"/>
                    <a:pt x="239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0" name="Google Shape;1440;p70"/>
            <p:cNvSpPr/>
            <p:nvPr/>
          </p:nvSpPr>
          <p:spPr>
            <a:xfrm>
              <a:off x="4809250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1" name="Google Shape;1441;p70"/>
            <p:cNvSpPr/>
            <p:nvPr/>
          </p:nvSpPr>
          <p:spPr>
            <a:xfrm>
              <a:off x="4829625" y="2374075"/>
              <a:ext cx="9050" cy="9050"/>
            </a:xfrm>
            <a:custGeom>
              <a:avLst/>
              <a:gdLst/>
              <a:ahLst/>
              <a:cxnLst/>
              <a:rect l="l" t="t" r="r" b="b"/>
              <a:pathLst>
                <a:path w="362" h="362" extrusionOk="0">
                  <a:moveTo>
                    <a:pt x="181" y="0"/>
                  </a:moveTo>
                  <a:cubicBezTo>
                    <a:pt x="80" y="0"/>
                    <a:pt x="1" y="80"/>
                    <a:pt x="1" y="181"/>
                  </a:cubicBezTo>
                  <a:cubicBezTo>
                    <a:pt x="1" y="282"/>
                    <a:pt x="80" y="361"/>
                    <a:pt x="181" y="361"/>
                  </a:cubicBezTo>
                  <a:cubicBezTo>
                    <a:pt x="282" y="361"/>
                    <a:pt x="361" y="282"/>
                    <a:pt x="361" y="181"/>
                  </a:cubicBezTo>
                  <a:cubicBezTo>
                    <a:pt x="361" y="80"/>
                    <a:pt x="282" y="0"/>
                    <a:pt x="18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2" name="Google Shape;1442;p70"/>
            <p:cNvSpPr/>
            <p:nvPr/>
          </p:nvSpPr>
          <p:spPr>
            <a:xfrm>
              <a:off x="4756975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46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3" name="Google Shape;1443;p70"/>
            <p:cNvSpPr/>
            <p:nvPr/>
          </p:nvSpPr>
          <p:spPr>
            <a:xfrm>
              <a:off x="4777350" y="2384725"/>
              <a:ext cx="10650" cy="9000"/>
            </a:xfrm>
            <a:custGeom>
              <a:avLst/>
              <a:gdLst/>
              <a:ahLst/>
              <a:cxnLst/>
              <a:rect l="l" t="t" r="r" b="b"/>
              <a:pathLst>
                <a:path w="426" h="360" extrusionOk="0">
                  <a:moveTo>
                    <a:pt x="245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2" y="344"/>
                    <a:pt x="197" y="360"/>
                    <a:pt x="241" y="360"/>
                  </a:cubicBezTo>
                  <a:cubicBezTo>
                    <a:pt x="335" y="360"/>
                    <a:pt x="426" y="289"/>
                    <a:pt x="426" y="180"/>
                  </a:cubicBezTo>
                  <a:cubicBezTo>
                    <a:pt x="426" y="79"/>
                    <a:pt x="339" y="0"/>
                    <a:pt x="245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4" name="Google Shape;1444;p70"/>
            <p:cNvSpPr/>
            <p:nvPr/>
          </p:nvSpPr>
          <p:spPr>
            <a:xfrm>
              <a:off x="4797725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5" name="Google Shape;1445;p70"/>
            <p:cNvSpPr/>
            <p:nvPr/>
          </p:nvSpPr>
          <p:spPr>
            <a:xfrm>
              <a:off x="4818100" y="2384725"/>
              <a:ext cx="10475" cy="9000"/>
            </a:xfrm>
            <a:custGeom>
              <a:avLst/>
              <a:gdLst/>
              <a:ahLst/>
              <a:cxnLst/>
              <a:rect l="l" t="t" r="r" b="b"/>
              <a:pathLst>
                <a:path w="419" h="360" extrusionOk="0">
                  <a:moveTo>
                    <a:pt x="238" y="0"/>
                  </a:moveTo>
                  <a:cubicBezTo>
                    <a:pt x="79" y="0"/>
                    <a:pt x="0" y="195"/>
                    <a:pt x="115" y="310"/>
                  </a:cubicBezTo>
                  <a:cubicBezTo>
                    <a:pt x="150" y="344"/>
                    <a:pt x="193" y="360"/>
                    <a:pt x="236" y="360"/>
                  </a:cubicBezTo>
                  <a:cubicBezTo>
                    <a:pt x="328" y="360"/>
                    <a:pt x="418" y="289"/>
                    <a:pt x="418" y="180"/>
                  </a:cubicBezTo>
                  <a:cubicBezTo>
                    <a:pt x="418" y="79"/>
                    <a:pt x="339" y="0"/>
                    <a:pt x="238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grpSp>
        <p:nvGrpSpPr>
          <p:cNvPr id="1446" name="Google Shape;1446;p70"/>
          <p:cNvGrpSpPr/>
          <p:nvPr/>
        </p:nvGrpSpPr>
        <p:grpSpPr>
          <a:xfrm>
            <a:off x="10258169" y="5595894"/>
            <a:ext cx="283329" cy="234348"/>
            <a:chOff x="4943575" y="2516350"/>
            <a:chExt cx="98675" cy="81700"/>
          </a:xfrm>
        </p:grpSpPr>
        <p:sp>
          <p:nvSpPr>
            <p:cNvPr id="1447" name="Google Shape;1447;p70"/>
            <p:cNvSpPr/>
            <p:nvPr/>
          </p:nvSpPr>
          <p:spPr>
            <a:xfrm>
              <a:off x="5036450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0" y="101"/>
                    <a:pt x="65" y="166"/>
                  </a:cubicBezTo>
                  <a:cubicBezTo>
                    <a:pt x="83" y="184"/>
                    <a:pt x="106" y="192"/>
                    <a:pt x="129" y="192"/>
                  </a:cubicBezTo>
                  <a:cubicBezTo>
                    <a:pt x="179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8" name="Google Shape;1448;p70"/>
            <p:cNvSpPr/>
            <p:nvPr/>
          </p:nvSpPr>
          <p:spPr>
            <a:xfrm>
              <a:off x="50281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49" name="Google Shape;1449;p70"/>
            <p:cNvSpPr/>
            <p:nvPr/>
          </p:nvSpPr>
          <p:spPr>
            <a:xfrm>
              <a:off x="50281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6" y="184"/>
                    <a:pt x="99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0" name="Google Shape;1450;p70"/>
            <p:cNvSpPr/>
            <p:nvPr/>
          </p:nvSpPr>
          <p:spPr>
            <a:xfrm>
              <a:off x="50281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1" name="Google Shape;1451;p70"/>
            <p:cNvSpPr/>
            <p:nvPr/>
          </p:nvSpPr>
          <p:spPr>
            <a:xfrm>
              <a:off x="50197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2" name="Google Shape;1452;p70"/>
            <p:cNvSpPr/>
            <p:nvPr/>
          </p:nvSpPr>
          <p:spPr>
            <a:xfrm>
              <a:off x="501967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0" y="0"/>
                  </a:moveTo>
                  <a:cubicBezTo>
                    <a:pt x="44" y="0"/>
                    <a:pt x="0" y="101"/>
                    <a:pt x="58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3" name="Google Shape;1453;p70"/>
            <p:cNvSpPr/>
            <p:nvPr/>
          </p:nvSpPr>
          <p:spPr>
            <a:xfrm>
              <a:off x="50196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9" y="184"/>
                    <a:pt x="102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4" name="Google Shape;1454;p70"/>
            <p:cNvSpPr/>
            <p:nvPr/>
          </p:nvSpPr>
          <p:spPr>
            <a:xfrm>
              <a:off x="501967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0" y="0"/>
                  </a:moveTo>
                  <a:cubicBezTo>
                    <a:pt x="44" y="0"/>
                    <a:pt x="0" y="101"/>
                    <a:pt x="58" y="166"/>
                  </a:cubicBezTo>
                  <a:cubicBezTo>
                    <a:pt x="77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5" name="Google Shape;1455;p70"/>
            <p:cNvSpPr/>
            <p:nvPr/>
          </p:nvSpPr>
          <p:spPr>
            <a:xfrm>
              <a:off x="501972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5" y="41"/>
                    <a:pt x="184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6" name="Google Shape;1456;p70"/>
            <p:cNvSpPr/>
            <p:nvPr/>
          </p:nvSpPr>
          <p:spPr>
            <a:xfrm>
              <a:off x="50112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7" name="Google Shape;1457;p70"/>
            <p:cNvSpPr/>
            <p:nvPr/>
          </p:nvSpPr>
          <p:spPr>
            <a:xfrm>
              <a:off x="50112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8" name="Google Shape;1458;p70"/>
            <p:cNvSpPr/>
            <p:nvPr/>
          </p:nvSpPr>
          <p:spPr>
            <a:xfrm>
              <a:off x="50112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59" name="Google Shape;1459;p70"/>
            <p:cNvSpPr/>
            <p:nvPr/>
          </p:nvSpPr>
          <p:spPr>
            <a:xfrm>
              <a:off x="50112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0" name="Google Shape;1460;p70"/>
            <p:cNvSpPr/>
            <p:nvPr/>
          </p:nvSpPr>
          <p:spPr>
            <a:xfrm>
              <a:off x="50112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2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50112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50112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5002725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50027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50027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0" y="104"/>
                    <a:pt x="56" y="160"/>
                  </a:cubicBezTo>
                  <a:cubicBezTo>
                    <a:pt x="77" y="181"/>
                    <a:pt x="101" y="190"/>
                    <a:pt x="125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50027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50027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58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50027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0027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0027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58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002725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4994250" y="25163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4994250" y="2524100"/>
              <a:ext cx="5750" cy="4775"/>
            </a:xfrm>
            <a:custGeom>
              <a:avLst/>
              <a:gdLst/>
              <a:ahLst/>
              <a:cxnLst/>
              <a:rect l="l" t="t" r="r" b="b"/>
              <a:pathLst>
                <a:path w="230" h="191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99425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9943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99425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9942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499425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79" name="Google Shape;1479;p70"/>
            <p:cNvSpPr/>
            <p:nvPr/>
          </p:nvSpPr>
          <p:spPr>
            <a:xfrm>
              <a:off x="499430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0" name="Google Shape;1480;p70"/>
            <p:cNvSpPr/>
            <p:nvPr/>
          </p:nvSpPr>
          <p:spPr>
            <a:xfrm>
              <a:off x="49942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1" name="Google Shape;1481;p70"/>
            <p:cNvSpPr/>
            <p:nvPr/>
          </p:nvSpPr>
          <p:spPr>
            <a:xfrm>
              <a:off x="4994250" y="2585575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1"/>
                  </a:moveTo>
                  <a:cubicBezTo>
                    <a:pt x="44" y="1"/>
                    <a:pt x="1" y="102"/>
                    <a:pt x="65" y="167"/>
                  </a:cubicBezTo>
                  <a:cubicBezTo>
                    <a:pt x="83" y="184"/>
                    <a:pt x="104" y="191"/>
                    <a:pt x="126" y="191"/>
                  </a:cubicBezTo>
                  <a:cubicBezTo>
                    <a:pt x="177" y="191"/>
                    <a:pt x="229" y="148"/>
                    <a:pt x="224" y="87"/>
                  </a:cubicBezTo>
                  <a:cubicBezTo>
                    <a:pt x="224" y="37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2" name="Google Shape;1482;p70"/>
            <p:cNvSpPr/>
            <p:nvPr/>
          </p:nvSpPr>
          <p:spPr>
            <a:xfrm>
              <a:off x="4994250" y="2593150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1"/>
                  </a:moveTo>
                  <a:cubicBezTo>
                    <a:pt x="44" y="1"/>
                    <a:pt x="1" y="109"/>
                    <a:pt x="65" y="166"/>
                  </a:cubicBezTo>
                  <a:cubicBezTo>
                    <a:pt x="84" y="187"/>
                    <a:pt x="107" y="196"/>
                    <a:pt x="130" y="196"/>
                  </a:cubicBezTo>
                  <a:cubicBezTo>
                    <a:pt x="180" y="196"/>
                    <a:pt x="229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3" name="Google Shape;1483;p70"/>
            <p:cNvSpPr/>
            <p:nvPr/>
          </p:nvSpPr>
          <p:spPr>
            <a:xfrm>
              <a:off x="49857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4" name="Google Shape;1484;p70"/>
            <p:cNvSpPr/>
            <p:nvPr/>
          </p:nvSpPr>
          <p:spPr>
            <a:xfrm>
              <a:off x="49858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5" name="Google Shape;1485;p70"/>
            <p:cNvSpPr/>
            <p:nvPr/>
          </p:nvSpPr>
          <p:spPr>
            <a:xfrm>
              <a:off x="49857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6" name="Google Shape;1486;p70"/>
            <p:cNvSpPr/>
            <p:nvPr/>
          </p:nvSpPr>
          <p:spPr>
            <a:xfrm>
              <a:off x="49857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7" name="Google Shape;1487;p70"/>
            <p:cNvSpPr/>
            <p:nvPr/>
          </p:nvSpPr>
          <p:spPr>
            <a:xfrm>
              <a:off x="49857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8" name="Google Shape;1488;p70"/>
            <p:cNvSpPr/>
            <p:nvPr/>
          </p:nvSpPr>
          <p:spPr>
            <a:xfrm>
              <a:off x="49858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89" name="Google Shape;1489;p70"/>
            <p:cNvSpPr/>
            <p:nvPr/>
          </p:nvSpPr>
          <p:spPr>
            <a:xfrm>
              <a:off x="49857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0" name="Google Shape;1490;p70"/>
            <p:cNvSpPr/>
            <p:nvPr/>
          </p:nvSpPr>
          <p:spPr>
            <a:xfrm>
              <a:off x="4977300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5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497735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63" y="160"/>
                  </a:cubicBezTo>
                  <a:cubicBezTo>
                    <a:pt x="82" y="181"/>
                    <a:pt x="105" y="190"/>
                    <a:pt x="127" y="190"/>
                  </a:cubicBezTo>
                  <a:cubicBezTo>
                    <a:pt x="175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8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2" name="Google Shape;1492;p70"/>
            <p:cNvSpPr/>
            <p:nvPr/>
          </p:nvSpPr>
          <p:spPr>
            <a:xfrm>
              <a:off x="4977300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5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3" name="Google Shape;1493;p70"/>
            <p:cNvSpPr/>
            <p:nvPr/>
          </p:nvSpPr>
          <p:spPr>
            <a:xfrm>
              <a:off x="497730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4" y="184"/>
                    <a:pt x="106" y="192"/>
                    <a:pt x="128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4" name="Google Shape;1494;p70"/>
            <p:cNvSpPr/>
            <p:nvPr/>
          </p:nvSpPr>
          <p:spPr>
            <a:xfrm>
              <a:off x="4977300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5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5" name="Google Shape;1495;p70"/>
            <p:cNvSpPr/>
            <p:nvPr/>
          </p:nvSpPr>
          <p:spPr>
            <a:xfrm>
              <a:off x="4977350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3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6" name="Google Shape;1496;p70"/>
            <p:cNvSpPr/>
            <p:nvPr/>
          </p:nvSpPr>
          <p:spPr>
            <a:xfrm>
              <a:off x="497730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0" y="1"/>
                  </a:moveTo>
                  <a:cubicBezTo>
                    <a:pt x="44" y="1"/>
                    <a:pt x="1" y="101"/>
                    <a:pt x="65" y="166"/>
                  </a:cubicBezTo>
                  <a:cubicBezTo>
                    <a:pt x="84" y="185"/>
                    <a:pt x="106" y="193"/>
                    <a:pt x="128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7" name="Google Shape;1497;p70"/>
            <p:cNvSpPr/>
            <p:nvPr/>
          </p:nvSpPr>
          <p:spPr>
            <a:xfrm>
              <a:off x="496882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0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6" y="187"/>
                    <a:pt x="110" y="195"/>
                    <a:pt x="133" y="195"/>
                  </a:cubicBezTo>
                  <a:cubicBezTo>
                    <a:pt x="183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8" name="Google Shape;1498;p70"/>
            <p:cNvSpPr/>
            <p:nvPr/>
          </p:nvSpPr>
          <p:spPr>
            <a:xfrm>
              <a:off x="4968875" y="2539400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21" y="1"/>
                  </a:moveTo>
                  <a:cubicBezTo>
                    <a:pt x="46" y="1"/>
                    <a:pt x="1" y="104"/>
                    <a:pt x="64" y="160"/>
                  </a:cubicBezTo>
                  <a:cubicBezTo>
                    <a:pt x="82" y="181"/>
                    <a:pt x="106" y="190"/>
                    <a:pt x="129" y="190"/>
                  </a:cubicBezTo>
                  <a:cubicBezTo>
                    <a:pt x="179" y="190"/>
                    <a:pt x="227" y="149"/>
                    <a:pt x="222" y="95"/>
                  </a:cubicBezTo>
                  <a:cubicBezTo>
                    <a:pt x="222" y="37"/>
                    <a:pt x="186" y="1"/>
                    <a:pt x="128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499" name="Google Shape;1499;p70"/>
            <p:cNvSpPr/>
            <p:nvPr/>
          </p:nvSpPr>
          <p:spPr>
            <a:xfrm>
              <a:off x="496882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0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6" y="180"/>
                    <a:pt x="110" y="189"/>
                    <a:pt x="133" y="189"/>
                  </a:cubicBezTo>
                  <a:cubicBezTo>
                    <a:pt x="183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0" name="Google Shape;1500;p70"/>
            <p:cNvSpPr/>
            <p:nvPr/>
          </p:nvSpPr>
          <p:spPr>
            <a:xfrm>
              <a:off x="4968825" y="2554750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0"/>
                  </a:moveTo>
                  <a:cubicBezTo>
                    <a:pt x="51" y="0"/>
                    <a:pt x="1" y="101"/>
                    <a:pt x="66" y="166"/>
                  </a:cubicBezTo>
                  <a:cubicBezTo>
                    <a:pt x="84" y="184"/>
                    <a:pt x="107" y="192"/>
                    <a:pt x="130" y="192"/>
                  </a:cubicBezTo>
                  <a:cubicBezTo>
                    <a:pt x="180" y="192"/>
                    <a:pt x="229" y="153"/>
                    <a:pt x="224" y="94"/>
                  </a:cubicBezTo>
                  <a:cubicBezTo>
                    <a:pt x="231" y="44"/>
                    <a:pt x="188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1" name="Google Shape;1501;p70"/>
            <p:cNvSpPr/>
            <p:nvPr/>
          </p:nvSpPr>
          <p:spPr>
            <a:xfrm>
              <a:off x="496882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0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5" y="183"/>
                    <a:pt x="107" y="191"/>
                    <a:pt x="129" y="191"/>
                  </a:cubicBezTo>
                  <a:cubicBezTo>
                    <a:pt x="181" y="191"/>
                    <a:pt x="229" y="148"/>
                    <a:pt x="224" y="87"/>
                  </a:cubicBezTo>
                  <a:cubicBezTo>
                    <a:pt x="224" y="37"/>
                    <a:pt x="181" y="0"/>
                    <a:pt x="130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2" name="Google Shape;1502;p70"/>
            <p:cNvSpPr/>
            <p:nvPr/>
          </p:nvSpPr>
          <p:spPr>
            <a:xfrm>
              <a:off x="496887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39" y="1"/>
                  </a:moveTo>
                  <a:cubicBezTo>
                    <a:pt x="136" y="1"/>
                    <a:pt x="132" y="1"/>
                    <a:pt x="128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4" y="181"/>
                    <a:pt x="108" y="190"/>
                    <a:pt x="131" y="190"/>
                  </a:cubicBezTo>
                  <a:cubicBezTo>
                    <a:pt x="181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39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3" name="Google Shape;1503;p70"/>
            <p:cNvSpPr/>
            <p:nvPr/>
          </p:nvSpPr>
          <p:spPr>
            <a:xfrm>
              <a:off x="4968825" y="2577825"/>
              <a:ext cx="5800" cy="4825"/>
            </a:xfrm>
            <a:custGeom>
              <a:avLst/>
              <a:gdLst/>
              <a:ahLst/>
              <a:cxnLst/>
              <a:rect l="l" t="t" r="r" b="b"/>
              <a:pathLst>
                <a:path w="232" h="193" extrusionOk="0">
                  <a:moveTo>
                    <a:pt x="130" y="1"/>
                  </a:moveTo>
                  <a:cubicBezTo>
                    <a:pt x="51" y="1"/>
                    <a:pt x="1" y="101"/>
                    <a:pt x="66" y="166"/>
                  </a:cubicBezTo>
                  <a:cubicBezTo>
                    <a:pt x="84" y="185"/>
                    <a:pt x="107" y="193"/>
                    <a:pt x="130" y="193"/>
                  </a:cubicBezTo>
                  <a:cubicBezTo>
                    <a:pt x="180" y="193"/>
                    <a:pt x="229" y="154"/>
                    <a:pt x="224" y="94"/>
                  </a:cubicBezTo>
                  <a:cubicBezTo>
                    <a:pt x="231" y="44"/>
                    <a:pt x="188" y="1"/>
                    <a:pt x="13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4" name="Google Shape;1504;p70"/>
            <p:cNvSpPr/>
            <p:nvPr/>
          </p:nvSpPr>
          <p:spPr>
            <a:xfrm>
              <a:off x="4960525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23" y="0"/>
                  </a:moveTo>
                  <a:cubicBezTo>
                    <a:pt x="37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5" name="Google Shape;1505;p70"/>
            <p:cNvSpPr/>
            <p:nvPr/>
          </p:nvSpPr>
          <p:spPr>
            <a:xfrm>
              <a:off x="496057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14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5" y="181"/>
                    <a:pt x="99" y="190"/>
                    <a:pt x="122" y="190"/>
                  </a:cubicBezTo>
                  <a:cubicBezTo>
                    <a:pt x="172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1" y="1"/>
                  </a:cubicBezTo>
                  <a:cubicBezTo>
                    <a:pt x="119" y="1"/>
                    <a:pt x="116" y="1"/>
                    <a:pt x="11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6" name="Google Shape;1506;p70"/>
            <p:cNvSpPr/>
            <p:nvPr/>
          </p:nvSpPr>
          <p:spPr>
            <a:xfrm>
              <a:off x="4960525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23" y="0"/>
                  </a:moveTo>
                  <a:cubicBezTo>
                    <a:pt x="37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7" name="Google Shape;1507;p70"/>
            <p:cNvSpPr/>
            <p:nvPr/>
          </p:nvSpPr>
          <p:spPr>
            <a:xfrm>
              <a:off x="496052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7" y="184"/>
                    <a:pt x="100" y="192"/>
                    <a:pt x="123" y="192"/>
                  </a:cubicBezTo>
                  <a:cubicBezTo>
                    <a:pt x="173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8" name="Google Shape;1508;p70"/>
            <p:cNvSpPr/>
            <p:nvPr/>
          </p:nvSpPr>
          <p:spPr>
            <a:xfrm>
              <a:off x="4960525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23" y="0"/>
                  </a:moveTo>
                  <a:cubicBezTo>
                    <a:pt x="37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23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09" name="Google Shape;1509;p70"/>
            <p:cNvSpPr/>
            <p:nvPr/>
          </p:nvSpPr>
          <p:spPr>
            <a:xfrm>
              <a:off x="4960575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34" y="1"/>
                  </a:moveTo>
                  <a:cubicBezTo>
                    <a:pt x="130" y="1"/>
                    <a:pt x="126" y="1"/>
                    <a:pt x="121" y="2"/>
                  </a:cubicBezTo>
                  <a:cubicBezTo>
                    <a:pt x="119" y="1"/>
                    <a:pt x="116" y="1"/>
                    <a:pt x="113" y="1"/>
                  </a:cubicBezTo>
                  <a:cubicBezTo>
                    <a:pt x="33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34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0" name="Google Shape;1510;p70"/>
            <p:cNvSpPr/>
            <p:nvPr/>
          </p:nvSpPr>
          <p:spPr>
            <a:xfrm>
              <a:off x="496052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23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7" y="185"/>
                    <a:pt x="100" y="193"/>
                    <a:pt x="123" y="193"/>
                  </a:cubicBezTo>
                  <a:cubicBezTo>
                    <a:pt x="173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23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1" name="Google Shape;1511;p70"/>
            <p:cNvSpPr/>
            <p:nvPr/>
          </p:nvSpPr>
          <p:spPr>
            <a:xfrm>
              <a:off x="4952050" y="2531675"/>
              <a:ext cx="5625" cy="4900"/>
            </a:xfrm>
            <a:custGeom>
              <a:avLst/>
              <a:gdLst/>
              <a:ahLst/>
              <a:cxnLst/>
              <a:rect l="l" t="t" r="r" b="b"/>
              <a:pathLst>
                <a:path w="225" h="196" extrusionOk="0">
                  <a:moveTo>
                    <a:pt x="131" y="0"/>
                  </a:moveTo>
                  <a:cubicBezTo>
                    <a:pt x="44" y="0"/>
                    <a:pt x="1" y="108"/>
                    <a:pt x="59" y="166"/>
                  </a:cubicBezTo>
                  <a:cubicBezTo>
                    <a:pt x="79" y="187"/>
                    <a:pt x="103" y="195"/>
                    <a:pt x="126" y="195"/>
                  </a:cubicBezTo>
                  <a:cubicBezTo>
                    <a:pt x="177" y="195"/>
                    <a:pt x="224" y="153"/>
                    <a:pt x="224" y="94"/>
                  </a:cubicBezTo>
                  <a:cubicBezTo>
                    <a:pt x="217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2" name="Google Shape;1512;p70"/>
            <p:cNvSpPr/>
            <p:nvPr/>
          </p:nvSpPr>
          <p:spPr>
            <a:xfrm>
              <a:off x="4952100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0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3" name="Google Shape;1513;p70"/>
            <p:cNvSpPr/>
            <p:nvPr/>
          </p:nvSpPr>
          <p:spPr>
            <a:xfrm>
              <a:off x="4952050" y="2547175"/>
              <a:ext cx="5625" cy="4725"/>
            </a:xfrm>
            <a:custGeom>
              <a:avLst/>
              <a:gdLst/>
              <a:ahLst/>
              <a:cxnLst/>
              <a:rect l="l" t="t" r="r" b="b"/>
              <a:pathLst>
                <a:path w="225" h="189" extrusionOk="0">
                  <a:moveTo>
                    <a:pt x="131" y="0"/>
                  </a:moveTo>
                  <a:cubicBezTo>
                    <a:pt x="44" y="0"/>
                    <a:pt x="1" y="101"/>
                    <a:pt x="59" y="159"/>
                  </a:cubicBezTo>
                  <a:cubicBezTo>
                    <a:pt x="79" y="180"/>
                    <a:pt x="103" y="189"/>
                    <a:pt x="126" y="189"/>
                  </a:cubicBezTo>
                  <a:cubicBezTo>
                    <a:pt x="177" y="189"/>
                    <a:pt x="224" y="146"/>
                    <a:pt x="224" y="87"/>
                  </a:cubicBezTo>
                  <a:cubicBezTo>
                    <a:pt x="217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4" name="Google Shape;1514;p70"/>
            <p:cNvSpPr/>
            <p:nvPr/>
          </p:nvSpPr>
          <p:spPr>
            <a:xfrm>
              <a:off x="4952050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5" name="Google Shape;1515;p70"/>
            <p:cNvSpPr/>
            <p:nvPr/>
          </p:nvSpPr>
          <p:spPr>
            <a:xfrm>
              <a:off x="4952050" y="2562500"/>
              <a:ext cx="5625" cy="4800"/>
            </a:xfrm>
            <a:custGeom>
              <a:avLst/>
              <a:gdLst/>
              <a:ahLst/>
              <a:cxnLst/>
              <a:rect l="l" t="t" r="r" b="b"/>
              <a:pathLst>
                <a:path w="225" h="192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8" y="183"/>
                    <a:pt x="100" y="191"/>
                    <a:pt x="122" y="191"/>
                  </a:cubicBezTo>
                  <a:cubicBezTo>
                    <a:pt x="174" y="191"/>
                    <a:pt x="224" y="148"/>
                    <a:pt x="224" y="87"/>
                  </a:cubicBezTo>
                  <a:cubicBezTo>
                    <a:pt x="217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6" name="Google Shape;1516;p70"/>
            <p:cNvSpPr/>
            <p:nvPr/>
          </p:nvSpPr>
          <p:spPr>
            <a:xfrm>
              <a:off x="4952100" y="2570225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0" y="1"/>
                  </a:cubicBez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1" y="190"/>
                    <a:pt x="124" y="190"/>
                  </a:cubicBezTo>
                  <a:cubicBezTo>
                    <a:pt x="175" y="190"/>
                    <a:pt x="222" y="147"/>
                    <a:pt x="222" y="88"/>
                  </a:cubicBezTo>
                  <a:cubicBezTo>
                    <a:pt x="216" y="41"/>
                    <a:pt x="184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7" name="Google Shape;1517;p70"/>
            <p:cNvSpPr/>
            <p:nvPr/>
          </p:nvSpPr>
          <p:spPr>
            <a:xfrm>
              <a:off x="4952050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8" name="Google Shape;1518;p70"/>
            <p:cNvSpPr/>
            <p:nvPr/>
          </p:nvSpPr>
          <p:spPr>
            <a:xfrm>
              <a:off x="4943575" y="2531675"/>
              <a:ext cx="5750" cy="4900"/>
            </a:xfrm>
            <a:custGeom>
              <a:avLst/>
              <a:gdLst/>
              <a:ahLst/>
              <a:cxnLst/>
              <a:rect l="l" t="t" r="r" b="b"/>
              <a:pathLst>
                <a:path w="230" h="196" extrusionOk="0">
                  <a:moveTo>
                    <a:pt x="131" y="0"/>
                  </a:moveTo>
                  <a:cubicBezTo>
                    <a:pt x="44" y="0"/>
                    <a:pt x="1" y="108"/>
                    <a:pt x="66" y="166"/>
                  </a:cubicBezTo>
                  <a:cubicBezTo>
                    <a:pt x="84" y="187"/>
                    <a:pt x="107" y="195"/>
                    <a:pt x="130" y="195"/>
                  </a:cubicBezTo>
                  <a:cubicBezTo>
                    <a:pt x="180" y="195"/>
                    <a:pt x="229" y="153"/>
                    <a:pt x="224" y="94"/>
                  </a:cubicBezTo>
                  <a:cubicBezTo>
                    <a:pt x="224" y="43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19" name="Google Shape;1519;p70"/>
            <p:cNvSpPr/>
            <p:nvPr/>
          </p:nvSpPr>
          <p:spPr>
            <a:xfrm>
              <a:off x="4943625" y="2539400"/>
              <a:ext cx="5575" cy="4750"/>
            </a:xfrm>
            <a:custGeom>
              <a:avLst/>
              <a:gdLst/>
              <a:ahLst/>
              <a:cxnLst/>
              <a:rect l="l" t="t" r="r" b="b"/>
              <a:pathLst>
                <a:path w="223" h="190" extrusionOk="0">
                  <a:moveTo>
                    <a:pt x="121" y="1"/>
                  </a:moveTo>
                  <a:cubicBezTo>
                    <a:pt x="39" y="1"/>
                    <a:pt x="1" y="104"/>
                    <a:pt x="57" y="160"/>
                  </a:cubicBezTo>
                  <a:cubicBezTo>
                    <a:pt x="77" y="181"/>
                    <a:pt x="102" y="190"/>
                    <a:pt x="125" y="190"/>
                  </a:cubicBezTo>
                  <a:cubicBezTo>
                    <a:pt x="176" y="190"/>
                    <a:pt x="222" y="149"/>
                    <a:pt x="222" y="95"/>
                  </a:cubicBezTo>
                  <a:cubicBezTo>
                    <a:pt x="222" y="37"/>
                    <a:pt x="179" y="1"/>
                    <a:pt x="129" y="1"/>
                  </a:cubicBezTo>
                  <a:cubicBezTo>
                    <a:pt x="126" y="1"/>
                    <a:pt x="123" y="1"/>
                    <a:pt x="12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0" name="Google Shape;1520;p70"/>
            <p:cNvSpPr/>
            <p:nvPr/>
          </p:nvSpPr>
          <p:spPr>
            <a:xfrm>
              <a:off x="4943575" y="2547175"/>
              <a:ext cx="5750" cy="4725"/>
            </a:xfrm>
            <a:custGeom>
              <a:avLst/>
              <a:gdLst/>
              <a:ahLst/>
              <a:cxnLst/>
              <a:rect l="l" t="t" r="r" b="b"/>
              <a:pathLst>
                <a:path w="230" h="189" extrusionOk="0">
                  <a:moveTo>
                    <a:pt x="131" y="0"/>
                  </a:moveTo>
                  <a:cubicBezTo>
                    <a:pt x="44" y="0"/>
                    <a:pt x="1" y="101"/>
                    <a:pt x="66" y="159"/>
                  </a:cubicBezTo>
                  <a:cubicBezTo>
                    <a:pt x="84" y="180"/>
                    <a:pt x="107" y="189"/>
                    <a:pt x="130" y="189"/>
                  </a:cubicBezTo>
                  <a:cubicBezTo>
                    <a:pt x="180" y="189"/>
                    <a:pt x="229" y="146"/>
                    <a:pt x="224" y="87"/>
                  </a:cubicBezTo>
                  <a:cubicBezTo>
                    <a:pt x="224" y="36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1" name="Google Shape;1521;p70"/>
            <p:cNvSpPr/>
            <p:nvPr/>
          </p:nvSpPr>
          <p:spPr>
            <a:xfrm>
              <a:off x="4943575" y="2554750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0"/>
                  </a:moveTo>
                  <a:cubicBezTo>
                    <a:pt x="44" y="0"/>
                    <a:pt x="1" y="101"/>
                    <a:pt x="59" y="166"/>
                  </a:cubicBezTo>
                  <a:cubicBezTo>
                    <a:pt x="79" y="184"/>
                    <a:pt x="103" y="192"/>
                    <a:pt x="126" y="192"/>
                  </a:cubicBezTo>
                  <a:cubicBezTo>
                    <a:pt x="177" y="192"/>
                    <a:pt x="224" y="153"/>
                    <a:pt x="224" y="94"/>
                  </a:cubicBezTo>
                  <a:cubicBezTo>
                    <a:pt x="224" y="44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2" name="Google Shape;1522;p70"/>
            <p:cNvSpPr/>
            <p:nvPr/>
          </p:nvSpPr>
          <p:spPr>
            <a:xfrm>
              <a:off x="4943575" y="2562500"/>
              <a:ext cx="5750" cy="4800"/>
            </a:xfrm>
            <a:custGeom>
              <a:avLst/>
              <a:gdLst/>
              <a:ahLst/>
              <a:cxnLst/>
              <a:rect l="l" t="t" r="r" b="b"/>
              <a:pathLst>
                <a:path w="230" h="192" extrusionOk="0">
                  <a:moveTo>
                    <a:pt x="131" y="0"/>
                  </a:moveTo>
                  <a:cubicBezTo>
                    <a:pt x="44" y="0"/>
                    <a:pt x="1" y="101"/>
                    <a:pt x="66" y="166"/>
                  </a:cubicBezTo>
                  <a:cubicBezTo>
                    <a:pt x="83" y="183"/>
                    <a:pt x="104" y="191"/>
                    <a:pt x="126" y="191"/>
                  </a:cubicBezTo>
                  <a:cubicBezTo>
                    <a:pt x="177" y="191"/>
                    <a:pt x="230" y="148"/>
                    <a:pt x="224" y="87"/>
                  </a:cubicBezTo>
                  <a:cubicBezTo>
                    <a:pt x="224" y="37"/>
                    <a:pt x="181" y="0"/>
                    <a:pt x="13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3" name="Google Shape;1523;p70"/>
            <p:cNvSpPr/>
            <p:nvPr/>
          </p:nvSpPr>
          <p:spPr>
            <a:xfrm>
              <a:off x="4943625" y="2570225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40" y="1"/>
                  </a:moveTo>
                  <a:cubicBezTo>
                    <a:pt x="136" y="1"/>
                    <a:pt x="132" y="1"/>
                    <a:pt x="129" y="2"/>
                  </a:cubicBezTo>
                  <a:cubicBezTo>
                    <a:pt x="126" y="1"/>
                    <a:pt x="123" y="1"/>
                    <a:pt x="121" y="1"/>
                  </a:cubicBezTo>
                  <a:cubicBezTo>
                    <a:pt x="39" y="1"/>
                    <a:pt x="1" y="104"/>
                    <a:pt x="64" y="160"/>
                  </a:cubicBezTo>
                  <a:cubicBezTo>
                    <a:pt x="82" y="181"/>
                    <a:pt x="105" y="190"/>
                    <a:pt x="128" y="190"/>
                  </a:cubicBezTo>
                  <a:cubicBezTo>
                    <a:pt x="178" y="190"/>
                    <a:pt x="227" y="147"/>
                    <a:pt x="222" y="88"/>
                  </a:cubicBezTo>
                  <a:cubicBezTo>
                    <a:pt x="222" y="41"/>
                    <a:pt x="185" y="1"/>
                    <a:pt x="140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  <p:sp>
          <p:nvSpPr>
            <p:cNvPr id="1524" name="Google Shape;1524;p70"/>
            <p:cNvSpPr/>
            <p:nvPr/>
          </p:nvSpPr>
          <p:spPr>
            <a:xfrm>
              <a:off x="4943575" y="2577825"/>
              <a:ext cx="5625" cy="4825"/>
            </a:xfrm>
            <a:custGeom>
              <a:avLst/>
              <a:gdLst/>
              <a:ahLst/>
              <a:cxnLst/>
              <a:rect l="l" t="t" r="r" b="b"/>
              <a:pathLst>
                <a:path w="225" h="193" extrusionOk="0">
                  <a:moveTo>
                    <a:pt x="131" y="1"/>
                  </a:moveTo>
                  <a:cubicBezTo>
                    <a:pt x="44" y="1"/>
                    <a:pt x="1" y="101"/>
                    <a:pt x="59" y="166"/>
                  </a:cubicBezTo>
                  <a:cubicBezTo>
                    <a:pt x="79" y="185"/>
                    <a:pt x="103" y="193"/>
                    <a:pt x="126" y="193"/>
                  </a:cubicBezTo>
                  <a:cubicBezTo>
                    <a:pt x="177" y="193"/>
                    <a:pt x="224" y="154"/>
                    <a:pt x="224" y="94"/>
                  </a:cubicBezTo>
                  <a:cubicBezTo>
                    <a:pt x="224" y="44"/>
                    <a:pt x="181" y="1"/>
                    <a:pt x="13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cs typeface="B Nazanin" panose="00000700000000000000" pitchFamily="2" charset="-78"/>
              </a:endParaRPr>
            </a:p>
          </p:txBody>
        </p:sp>
      </p:grpSp>
      <p:sp>
        <p:nvSpPr>
          <p:cNvPr id="1525" name="Google Shape;1525;p70"/>
          <p:cNvSpPr/>
          <p:nvPr/>
        </p:nvSpPr>
        <p:spPr>
          <a:xfrm>
            <a:off x="10278893" y="4568089"/>
            <a:ext cx="232449" cy="232449"/>
          </a:xfrm>
          <a:custGeom>
            <a:avLst/>
            <a:gdLst/>
            <a:ahLst/>
            <a:cxnLst/>
            <a:rect l="l" t="t" r="r" b="b"/>
            <a:pathLst>
              <a:path w="208163" h="208163" extrusionOk="0">
                <a:moveTo>
                  <a:pt x="79632" y="48546"/>
                </a:moveTo>
                <a:cubicBezTo>
                  <a:pt x="80399" y="48546"/>
                  <a:pt x="81191" y="48783"/>
                  <a:pt x="81877" y="49126"/>
                </a:cubicBezTo>
                <a:lnTo>
                  <a:pt x="158203" y="101306"/>
                </a:lnTo>
                <a:cubicBezTo>
                  <a:pt x="159036" y="101861"/>
                  <a:pt x="159591" y="102971"/>
                  <a:pt x="159591" y="104081"/>
                </a:cubicBezTo>
                <a:cubicBezTo>
                  <a:pt x="159591" y="105191"/>
                  <a:pt x="159036" y="106302"/>
                  <a:pt x="158203" y="106857"/>
                </a:cubicBezTo>
                <a:lnTo>
                  <a:pt x="81877" y="159036"/>
                </a:lnTo>
                <a:cubicBezTo>
                  <a:pt x="81045" y="159314"/>
                  <a:pt x="80489" y="159591"/>
                  <a:pt x="79934" y="159591"/>
                </a:cubicBezTo>
                <a:cubicBezTo>
                  <a:pt x="79379" y="159591"/>
                  <a:pt x="78547" y="159591"/>
                  <a:pt x="78269" y="159314"/>
                </a:cubicBezTo>
                <a:cubicBezTo>
                  <a:pt x="77159" y="158481"/>
                  <a:pt x="76326" y="157371"/>
                  <a:pt x="76326" y="156260"/>
                </a:cubicBezTo>
                <a:lnTo>
                  <a:pt x="76326" y="52179"/>
                </a:lnTo>
                <a:cubicBezTo>
                  <a:pt x="76326" y="50792"/>
                  <a:pt x="77159" y="49681"/>
                  <a:pt x="78269" y="48849"/>
                </a:cubicBezTo>
                <a:cubicBezTo>
                  <a:pt x="78693" y="48637"/>
                  <a:pt x="79158" y="48546"/>
                  <a:pt x="79632" y="48546"/>
                </a:cubicBezTo>
                <a:close/>
                <a:moveTo>
                  <a:pt x="104081" y="0"/>
                </a:moveTo>
                <a:cubicBezTo>
                  <a:pt x="46628" y="0"/>
                  <a:pt x="0" y="46628"/>
                  <a:pt x="0" y="104081"/>
                </a:cubicBezTo>
                <a:cubicBezTo>
                  <a:pt x="0" y="161534"/>
                  <a:pt x="46628" y="208162"/>
                  <a:pt x="104081" y="208162"/>
                </a:cubicBezTo>
                <a:cubicBezTo>
                  <a:pt x="161534" y="208162"/>
                  <a:pt x="208162" y="161534"/>
                  <a:pt x="208162" y="104081"/>
                </a:cubicBezTo>
                <a:cubicBezTo>
                  <a:pt x="208162" y="46628"/>
                  <a:pt x="161534" y="0"/>
                  <a:pt x="104081" y="0"/>
                </a:cubicBez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6" name="Google Shape;1526;p70"/>
          <p:cNvSpPr/>
          <p:nvPr/>
        </p:nvSpPr>
        <p:spPr>
          <a:xfrm>
            <a:off x="10700568" y="4606513"/>
            <a:ext cx="198000" cy="1556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869F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7" name="Google Shape;1527;p70"/>
          <p:cNvSpPr/>
          <p:nvPr/>
        </p:nvSpPr>
        <p:spPr>
          <a:xfrm>
            <a:off x="9503385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8" name="Google Shape;1528;p70"/>
          <p:cNvSpPr/>
          <p:nvPr/>
        </p:nvSpPr>
        <p:spPr>
          <a:xfrm flipH="1">
            <a:off x="9913207" y="3701096"/>
            <a:ext cx="157600" cy="157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cs typeface="B Nazanin" panose="00000700000000000000" pitchFamily="2" charset="-78"/>
            </a:endParaRPr>
          </a:p>
        </p:txBody>
      </p:sp>
      <p:sp>
        <p:nvSpPr>
          <p:cNvPr id="1529" name="Google Shape;1529;p70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fa-IR" dirty="0">
                <a:solidFill>
                  <a:schemeClr val="tx1"/>
                </a:solidFill>
                <a:cs typeface="B Nazanin" panose="00000700000000000000" pitchFamily="2" charset="-78"/>
              </a:rPr>
              <a:t>از منابع گرافیکی قابل ویرایش ما استفاده کنید...</a:t>
            </a:r>
            <a:endParaRPr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9" name="Google Shape;12249;p21"/>
          <p:cNvSpPr/>
          <p:nvPr/>
        </p:nvSpPr>
        <p:spPr>
          <a:xfrm>
            <a:off x="2005714" y="3448224"/>
            <a:ext cx="2284249" cy="713301"/>
          </a:xfrm>
          <a:custGeom>
            <a:avLst/>
            <a:gdLst/>
            <a:ahLst/>
            <a:cxnLst/>
            <a:rect l="l" t="t" r="r" b="b"/>
            <a:pathLst>
              <a:path w="110102" h="34387" extrusionOk="0">
                <a:moveTo>
                  <a:pt x="17194" y="1"/>
                </a:moveTo>
                <a:cubicBezTo>
                  <a:pt x="7695" y="1"/>
                  <a:pt x="1" y="7695"/>
                  <a:pt x="1" y="17194"/>
                </a:cubicBezTo>
                <a:cubicBezTo>
                  <a:pt x="1" y="26693"/>
                  <a:pt x="7695" y="34387"/>
                  <a:pt x="17194" y="34387"/>
                </a:cubicBezTo>
                <a:lnTo>
                  <a:pt x="92908" y="34387"/>
                </a:lnTo>
                <a:cubicBezTo>
                  <a:pt x="102407" y="34387"/>
                  <a:pt x="110102" y="26693"/>
                  <a:pt x="110102" y="17194"/>
                </a:cubicBezTo>
                <a:cubicBezTo>
                  <a:pt x="110102" y="7695"/>
                  <a:pt x="102407" y="1"/>
                  <a:pt x="92908" y="1"/>
                </a:cubicBezTo>
                <a:close/>
              </a:path>
            </a:pathLst>
          </a:custGeom>
          <a:noFill/>
          <a:ln w="19050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0" name="Google Shape;12250;p21"/>
          <p:cNvSpPr/>
          <p:nvPr/>
        </p:nvSpPr>
        <p:spPr>
          <a:xfrm>
            <a:off x="3538430" y="3310440"/>
            <a:ext cx="917252" cy="988856"/>
          </a:xfrm>
          <a:custGeom>
            <a:avLst/>
            <a:gdLst/>
            <a:ahLst/>
            <a:cxnLst/>
            <a:rect l="l" t="t" r="r" b="b"/>
            <a:pathLst>
              <a:path w="44212" h="47671" extrusionOk="0">
                <a:moveTo>
                  <a:pt x="1" y="1"/>
                </a:moveTo>
                <a:lnTo>
                  <a:pt x="1" y="1379"/>
                </a:lnTo>
                <a:lnTo>
                  <a:pt x="20352" y="1379"/>
                </a:lnTo>
                <a:cubicBezTo>
                  <a:pt x="32758" y="1379"/>
                  <a:pt x="42833" y="11455"/>
                  <a:pt x="42833" y="23836"/>
                </a:cubicBezTo>
                <a:cubicBezTo>
                  <a:pt x="42833" y="36217"/>
                  <a:pt x="32758" y="46292"/>
                  <a:pt x="20352" y="46292"/>
                </a:cubicBezTo>
                <a:lnTo>
                  <a:pt x="1" y="46292"/>
                </a:lnTo>
                <a:lnTo>
                  <a:pt x="1" y="47670"/>
                </a:lnTo>
                <a:lnTo>
                  <a:pt x="20352" y="47670"/>
                </a:lnTo>
                <a:cubicBezTo>
                  <a:pt x="33510" y="47670"/>
                  <a:pt x="44212" y="36969"/>
                  <a:pt x="44212" y="23836"/>
                </a:cubicBezTo>
                <a:cubicBezTo>
                  <a:pt x="44212" y="10678"/>
                  <a:pt x="33510" y="1"/>
                  <a:pt x="20352" y="1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1" name="Google Shape;12251;p21"/>
          <p:cNvSpPr/>
          <p:nvPr/>
        </p:nvSpPr>
        <p:spPr>
          <a:xfrm>
            <a:off x="1840379" y="3310440"/>
            <a:ext cx="916733" cy="988856"/>
          </a:xfrm>
          <a:custGeom>
            <a:avLst/>
            <a:gdLst/>
            <a:ahLst/>
            <a:cxnLst/>
            <a:rect l="l" t="t" r="r" b="b"/>
            <a:pathLst>
              <a:path w="44187" h="47671" extrusionOk="0">
                <a:moveTo>
                  <a:pt x="23835" y="1"/>
                </a:moveTo>
                <a:cubicBezTo>
                  <a:pt x="10677" y="1"/>
                  <a:pt x="1" y="10678"/>
                  <a:pt x="1" y="23836"/>
                </a:cubicBezTo>
                <a:cubicBezTo>
                  <a:pt x="1" y="36969"/>
                  <a:pt x="10677" y="47670"/>
                  <a:pt x="23835" y="47670"/>
                </a:cubicBezTo>
                <a:lnTo>
                  <a:pt x="44186" y="47670"/>
                </a:lnTo>
                <a:lnTo>
                  <a:pt x="44186" y="46292"/>
                </a:lnTo>
                <a:lnTo>
                  <a:pt x="23835" y="46292"/>
                </a:lnTo>
                <a:cubicBezTo>
                  <a:pt x="11454" y="46292"/>
                  <a:pt x="1379" y="36217"/>
                  <a:pt x="1379" y="23836"/>
                </a:cubicBezTo>
                <a:cubicBezTo>
                  <a:pt x="1379" y="11455"/>
                  <a:pt x="11454" y="1379"/>
                  <a:pt x="23835" y="1379"/>
                </a:cubicBezTo>
                <a:lnTo>
                  <a:pt x="44186" y="1379"/>
                </a:lnTo>
                <a:lnTo>
                  <a:pt x="44186" y="1"/>
                </a:ln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2" name="Google Shape;12252;p21"/>
          <p:cNvSpPr/>
          <p:nvPr/>
        </p:nvSpPr>
        <p:spPr>
          <a:xfrm>
            <a:off x="266497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3" name="Google Shape;12253;p21"/>
          <p:cNvSpPr/>
          <p:nvPr/>
        </p:nvSpPr>
        <p:spPr>
          <a:xfrm>
            <a:off x="3932017" y="4746451"/>
            <a:ext cx="966131" cy="784015"/>
          </a:xfrm>
          <a:custGeom>
            <a:avLst/>
            <a:gdLst/>
            <a:ahLst/>
            <a:cxnLst/>
            <a:rect l="l" t="t" r="r" b="b"/>
            <a:pathLst>
              <a:path w="46568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4" name="Google Shape;12254;p21"/>
          <p:cNvSpPr/>
          <p:nvPr/>
        </p:nvSpPr>
        <p:spPr>
          <a:xfrm>
            <a:off x="1397937" y="4746451"/>
            <a:ext cx="965592" cy="784015"/>
          </a:xfrm>
          <a:custGeom>
            <a:avLst/>
            <a:gdLst/>
            <a:ahLst/>
            <a:cxnLst/>
            <a:rect l="l" t="t" r="r" b="b"/>
            <a:pathLst>
              <a:path w="46542" h="37796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5" name="Google Shape;12255;p21"/>
          <p:cNvSpPr/>
          <p:nvPr/>
        </p:nvSpPr>
        <p:spPr>
          <a:xfrm>
            <a:off x="266497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6" name="Google Shape;12256;p21"/>
          <p:cNvSpPr/>
          <p:nvPr/>
        </p:nvSpPr>
        <p:spPr>
          <a:xfrm>
            <a:off x="3932017" y="2079300"/>
            <a:ext cx="966131" cy="783995"/>
          </a:xfrm>
          <a:custGeom>
            <a:avLst/>
            <a:gdLst/>
            <a:ahLst/>
            <a:cxnLst/>
            <a:rect l="l" t="t" r="r" b="b"/>
            <a:pathLst>
              <a:path w="46568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84" y="37795"/>
                  <a:pt x="46567" y="34412"/>
                  <a:pt x="46567" y="30226"/>
                </a:cubicBezTo>
                <a:lnTo>
                  <a:pt x="46567" y="7569"/>
                </a:lnTo>
                <a:cubicBezTo>
                  <a:pt x="46567" y="3384"/>
                  <a:pt x="43184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7" name="Google Shape;12257;p21"/>
          <p:cNvSpPr/>
          <p:nvPr/>
        </p:nvSpPr>
        <p:spPr>
          <a:xfrm>
            <a:off x="1397937" y="2079300"/>
            <a:ext cx="965592" cy="783995"/>
          </a:xfrm>
          <a:custGeom>
            <a:avLst/>
            <a:gdLst/>
            <a:ahLst/>
            <a:cxnLst/>
            <a:rect l="l" t="t" r="r" b="b"/>
            <a:pathLst>
              <a:path w="46542" h="37795" extrusionOk="0">
                <a:moveTo>
                  <a:pt x="7544" y="0"/>
                </a:moveTo>
                <a:cubicBezTo>
                  <a:pt x="3384" y="0"/>
                  <a:pt x="0" y="3384"/>
                  <a:pt x="0" y="7569"/>
                </a:cubicBezTo>
                <a:lnTo>
                  <a:pt x="0" y="30226"/>
                </a:lnTo>
                <a:cubicBezTo>
                  <a:pt x="0" y="34412"/>
                  <a:pt x="3384" y="37795"/>
                  <a:pt x="7544" y="37795"/>
                </a:cubicBezTo>
                <a:lnTo>
                  <a:pt x="38998" y="37795"/>
                </a:lnTo>
                <a:cubicBezTo>
                  <a:pt x="43158" y="37795"/>
                  <a:pt x="46542" y="34412"/>
                  <a:pt x="46542" y="30226"/>
                </a:cubicBezTo>
                <a:lnTo>
                  <a:pt x="46542" y="7569"/>
                </a:lnTo>
                <a:cubicBezTo>
                  <a:pt x="46542" y="3384"/>
                  <a:pt x="43158" y="0"/>
                  <a:pt x="38998" y="0"/>
                </a:cubicBezTo>
                <a:close/>
              </a:path>
            </a:pathLst>
          </a:custGeom>
          <a:noFill/>
          <a:ln w="19050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8" name="Google Shape;12258;p21"/>
          <p:cNvSpPr/>
          <p:nvPr/>
        </p:nvSpPr>
        <p:spPr>
          <a:xfrm>
            <a:off x="1573666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26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26" y="251"/>
                </a:cubicBezTo>
                <a:lnTo>
                  <a:pt x="29023" y="251"/>
                </a:lnTo>
                <a:cubicBezTo>
                  <a:pt x="29073" y="251"/>
                  <a:pt x="29123" y="176"/>
                  <a:pt x="29123" y="126"/>
                </a:cubicBezTo>
                <a:cubicBezTo>
                  <a:pt x="29123" y="50"/>
                  <a:pt x="29073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59" name="Google Shape;12259;p21"/>
          <p:cNvSpPr/>
          <p:nvPr/>
        </p:nvSpPr>
        <p:spPr>
          <a:xfrm>
            <a:off x="2842780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176"/>
                  <a:pt x="29124" y="126"/>
                </a:cubicBezTo>
                <a:cubicBezTo>
                  <a:pt x="29124" y="50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0" name="Google Shape;12260;p21"/>
          <p:cNvSpPr/>
          <p:nvPr/>
        </p:nvSpPr>
        <p:spPr>
          <a:xfrm>
            <a:off x="4116064" y="2468715"/>
            <a:ext cx="604225" cy="5207"/>
          </a:xfrm>
          <a:custGeom>
            <a:avLst/>
            <a:gdLst/>
            <a:ahLst/>
            <a:cxnLst/>
            <a:rect l="l" t="t" r="r" b="b"/>
            <a:pathLst>
              <a:path w="29124" h="251" extrusionOk="0">
                <a:moveTo>
                  <a:pt x="101" y="0"/>
                </a:moveTo>
                <a:cubicBezTo>
                  <a:pt x="51" y="0"/>
                  <a:pt x="1" y="50"/>
                  <a:pt x="1" y="126"/>
                </a:cubicBezTo>
                <a:cubicBezTo>
                  <a:pt x="1" y="176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176"/>
                  <a:pt x="29124" y="126"/>
                </a:cubicBezTo>
                <a:cubicBezTo>
                  <a:pt x="29124" y="50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1" name="Google Shape;12261;p21"/>
          <p:cNvSpPr/>
          <p:nvPr/>
        </p:nvSpPr>
        <p:spPr>
          <a:xfrm>
            <a:off x="4116064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3" y="251"/>
                  <a:pt x="29124" y="201"/>
                  <a:pt x="29124" y="126"/>
                </a:cubicBezTo>
                <a:cubicBezTo>
                  <a:pt x="29124" y="51"/>
                  <a:pt x="29073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2" name="Google Shape;12262;p21"/>
          <p:cNvSpPr/>
          <p:nvPr/>
        </p:nvSpPr>
        <p:spPr>
          <a:xfrm>
            <a:off x="2842780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01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01" y="251"/>
                </a:cubicBezTo>
                <a:lnTo>
                  <a:pt x="28998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8998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3" name="Google Shape;12263;p21"/>
          <p:cNvSpPr/>
          <p:nvPr/>
        </p:nvSpPr>
        <p:spPr>
          <a:xfrm>
            <a:off x="1575222" y="5135864"/>
            <a:ext cx="604225" cy="5227"/>
          </a:xfrm>
          <a:custGeom>
            <a:avLst/>
            <a:gdLst/>
            <a:ahLst/>
            <a:cxnLst/>
            <a:rect l="l" t="t" r="r" b="b"/>
            <a:pathLst>
              <a:path w="29124" h="252" extrusionOk="0">
                <a:moveTo>
                  <a:pt x="126" y="0"/>
                </a:moveTo>
                <a:cubicBezTo>
                  <a:pt x="51" y="0"/>
                  <a:pt x="1" y="51"/>
                  <a:pt x="1" y="126"/>
                </a:cubicBezTo>
                <a:cubicBezTo>
                  <a:pt x="1" y="201"/>
                  <a:pt x="51" y="251"/>
                  <a:pt x="126" y="251"/>
                </a:cubicBezTo>
                <a:lnTo>
                  <a:pt x="29023" y="251"/>
                </a:lnTo>
                <a:cubicBezTo>
                  <a:pt x="29074" y="251"/>
                  <a:pt x="29124" y="201"/>
                  <a:pt x="29124" y="126"/>
                </a:cubicBezTo>
                <a:cubicBezTo>
                  <a:pt x="29124" y="51"/>
                  <a:pt x="29074" y="0"/>
                  <a:pt x="29023" y="0"/>
                </a:cubicBezTo>
                <a:close/>
              </a:path>
            </a:pathLst>
          </a:custGeom>
          <a:solidFill>
            <a:srgbClr val="CFD9E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64" name="Google Shape;12264;p21"/>
          <p:cNvSpPr txBox="1"/>
          <p:nvPr/>
        </p:nvSpPr>
        <p:spPr>
          <a:xfrm>
            <a:off x="2192417" y="3622983"/>
            <a:ext cx="1904800" cy="3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333" kern="0" dirty="0">
                <a:latin typeface="Arial"/>
                <a:cs typeface="B Nazanin" pitchFamily="2" charset="-78"/>
                <a:sym typeface="Arial"/>
              </a:rPr>
              <a:t>عنوان را اینجا اضافه کنید</a:t>
            </a:r>
            <a:endParaRPr sz="1333" kern="0" dirty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265" name="Google Shape;12265;p21"/>
          <p:cNvGrpSpPr/>
          <p:nvPr/>
        </p:nvGrpSpPr>
        <p:grpSpPr>
          <a:xfrm>
            <a:off x="1748865" y="2160842"/>
            <a:ext cx="263657" cy="263657"/>
            <a:chOff x="2676100" y="832575"/>
            <a:chExt cx="483125" cy="483125"/>
          </a:xfrm>
        </p:grpSpPr>
        <p:sp>
          <p:nvSpPr>
            <p:cNvPr id="12266" name="Google Shape;12266;p21"/>
            <p:cNvSpPr/>
            <p:nvPr/>
          </p:nvSpPr>
          <p:spPr>
            <a:xfrm>
              <a:off x="2676100" y="832575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10351" y="1132"/>
                  </a:moveTo>
                  <a:lnTo>
                    <a:pt x="10562" y="2008"/>
                  </a:lnTo>
                  <a:cubicBezTo>
                    <a:pt x="10614" y="2226"/>
                    <a:pt x="10789" y="2392"/>
                    <a:pt x="11009" y="2434"/>
                  </a:cubicBezTo>
                  <a:cubicBezTo>
                    <a:pt x="12021" y="2618"/>
                    <a:pt x="12981" y="3014"/>
                    <a:pt x="13826" y="3596"/>
                  </a:cubicBezTo>
                  <a:cubicBezTo>
                    <a:pt x="13922" y="3663"/>
                    <a:pt x="14033" y="3696"/>
                    <a:pt x="14146" y="3696"/>
                  </a:cubicBezTo>
                  <a:cubicBezTo>
                    <a:pt x="14247" y="3696"/>
                    <a:pt x="14349" y="3669"/>
                    <a:pt x="14439" y="3614"/>
                  </a:cubicBezTo>
                  <a:lnTo>
                    <a:pt x="15179" y="3171"/>
                  </a:lnTo>
                  <a:lnTo>
                    <a:pt x="16154" y="4146"/>
                  </a:lnTo>
                  <a:lnTo>
                    <a:pt x="15711" y="4889"/>
                  </a:lnTo>
                  <a:cubicBezTo>
                    <a:pt x="15596" y="5079"/>
                    <a:pt x="15602" y="5317"/>
                    <a:pt x="15729" y="5499"/>
                  </a:cubicBezTo>
                  <a:cubicBezTo>
                    <a:pt x="16311" y="6344"/>
                    <a:pt x="16707" y="7304"/>
                    <a:pt x="16891" y="8316"/>
                  </a:cubicBezTo>
                  <a:cubicBezTo>
                    <a:pt x="16933" y="8536"/>
                    <a:pt x="17100" y="8711"/>
                    <a:pt x="17317" y="8763"/>
                  </a:cubicBezTo>
                  <a:lnTo>
                    <a:pt x="18193" y="8974"/>
                  </a:lnTo>
                  <a:lnTo>
                    <a:pt x="18193" y="10351"/>
                  </a:lnTo>
                  <a:lnTo>
                    <a:pt x="17317" y="10562"/>
                  </a:lnTo>
                  <a:cubicBezTo>
                    <a:pt x="17100" y="10614"/>
                    <a:pt x="16933" y="10789"/>
                    <a:pt x="16894" y="11009"/>
                  </a:cubicBezTo>
                  <a:cubicBezTo>
                    <a:pt x="16710" y="12021"/>
                    <a:pt x="16311" y="12981"/>
                    <a:pt x="15729" y="13826"/>
                  </a:cubicBezTo>
                  <a:cubicBezTo>
                    <a:pt x="15605" y="14007"/>
                    <a:pt x="15596" y="14246"/>
                    <a:pt x="15711" y="14436"/>
                  </a:cubicBezTo>
                  <a:lnTo>
                    <a:pt x="16154" y="15179"/>
                  </a:lnTo>
                  <a:lnTo>
                    <a:pt x="15179" y="16154"/>
                  </a:lnTo>
                  <a:lnTo>
                    <a:pt x="14439" y="15710"/>
                  </a:lnTo>
                  <a:cubicBezTo>
                    <a:pt x="14349" y="15656"/>
                    <a:pt x="14247" y="15629"/>
                    <a:pt x="14146" y="15629"/>
                  </a:cubicBezTo>
                  <a:cubicBezTo>
                    <a:pt x="14033" y="15629"/>
                    <a:pt x="13922" y="15662"/>
                    <a:pt x="13826" y="15729"/>
                  </a:cubicBezTo>
                  <a:cubicBezTo>
                    <a:pt x="12981" y="16311"/>
                    <a:pt x="12021" y="16707"/>
                    <a:pt x="11009" y="16891"/>
                  </a:cubicBezTo>
                  <a:cubicBezTo>
                    <a:pt x="10789" y="16933"/>
                    <a:pt x="10614" y="17099"/>
                    <a:pt x="10562" y="17317"/>
                  </a:cubicBezTo>
                  <a:lnTo>
                    <a:pt x="10351" y="18192"/>
                  </a:lnTo>
                  <a:lnTo>
                    <a:pt x="8974" y="18192"/>
                  </a:lnTo>
                  <a:lnTo>
                    <a:pt x="8763" y="17317"/>
                  </a:lnTo>
                  <a:cubicBezTo>
                    <a:pt x="8712" y="17099"/>
                    <a:pt x="8536" y="16933"/>
                    <a:pt x="8316" y="16891"/>
                  </a:cubicBezTo>
                  <a:cubicBezTo>
                    <a:pt x="7304" y="16707"/>
                    <a:pt x="6344" y="16311"/>
                    <a:pt x="5499" y="15729"/>
                  </a:cubicBezTo>
                  <a:cubicBezTo>
                    <a:pt x="5404" y="15662"/>
                    <a:pt x="5293" y="15629"/>
                    <a:pt x="5181" y="15629"/>
                  </a:cubicBezTo>
                  <a:cubicBezTo>
                    <a:pt x="5081" y="15629"/>
                    <a:pt x="4979" y="15656"/>
                    <a:pt x="4889" y="15710"/>
                  </a:cubicBezTo>
                  <a:lnTo>
                    <a:pt x="4146" y="16154"/>
                  </a:lnTo>
                  <a:lnTo>
                    <a:pt x="3171" y="15179"/>
                  </a:lnTo>
                  <a:lnTo>
                    <a:pt x="3615" y="14436"/>
                  </a:lnTo>
                  <a:cubicBezTo>
                    <a:pt x="3729" y="14246"/>
                    <a:pt x="3723" y="14007"/>
                    <a:pt x="3597" y="13826"/>
                  </a:cubicBezTo>
                  <a:cubicBezTo>
                    <a:pt x="3014" y="12981"/>
                    <a:pt x="2618" y="12021"/>
                    <a:pt x="2434" y="11009"/>
                  </a:cubicBezTo>
                  <a:cubicBezTo>
                    <a:pt x="2392" y="10789"/>
                    <a:pt x="2226" y="10614"/>
                    <a:pt x="2011" y="10562"/>
                  </a:cubicBezTo>
                  <a:lnTo>
                    <a:pt x="1133" y="10351"/>
                  </a:lnTo>
                  <a:lnTo>
                    <a:pt x="1133" y="8974"/>
                  </a:lnTo>
                  <a:lnTo>
                    <a:pt x="2008" y="8763"/>
                  </a:lnTo>
                  <a:cubicBezTo>
                    <a:pt x="2226" y="8711"/>
                    <a:pt x="2392" y="8536"/>
                    <a:pt x="2431" y="8316"/>
                  </a:cubicBezTo>
                  <a:cubicBezTo>
                    <a:pt x="2615" y="7304"/>
                    <a:pt x="3014" y="6344"/>
                    <a:pt x="3597" y="5499"/>
                  </a:cubicBezTo>
                  <a:cubicBezTo>
                    <a:pt x="3720" y="5317"/>
                    <a:pt x="3729" y="5079"/>
                    <a:pt x="3615" y="4889"/>
                  </a:cubicBezTo>
                  <a:lnTo>
                    <a:pt x="3171" y="4146"/>
                  </a:lnTo>
                  <a:lnTo>
                    <a:pt x="4146" y="3171"/>
                  </a:lnTo>
                  <a:lnTo>
                    <a:pt x="4889" y="3614"/>
                  </a:lnTo>
                  <a:cubicBezTo>
                    <a:pt x="4979" y="3669"/>
                    <a:pt x="5081" y="3696"/>
                    <a:pt x="5181" y="3696"/>
                  </a:cubicBezTo>
                  <a:cubicBezTo>
                    <a:pt x="5293" y="3696"/>
                    <a:pt x="5404" y="3663"/>
                    <a:pt x="5499" y="3596"/>
                  </a:cubicBezTo>
                  <a:cubicBezTo>
                    <a:pt x="6344" y="3014"/>
                    <a:pt x="7304" y="2618"/>
                    <a:pt x="8316" y="2434"/>
                  </a:cubicBezTo>
                  <a:cubicBezTo>
                    <a:pt x="8536" y="2392"/>
                    <a:pt x="8712" y="2226"/>
                    <a:pt x="8763" y="2008"/>
                  </a:cubicBezTo>
                  <a:lnTo>
                    <a:pt x="8974" y="1132"/>
                  </a:lnTo>
                  <a:close/>
                  <a:moveTo>
                    <a:pt x="8530" y="0"/>
                  </a:moveTo>
                  <a:cubicBezTo>
                    <a:pt x="8268" y="0"/>
                    <a:pt x="8041" y="178"/>
                    <a:pt x="7981" y="432"/>
                  </a:cubicBezTo>
                  <a:lnTo>
                    <a:pt x="7748" y="1392"/>
                  </a:lnTo>
                  <a:cubicBezTo>
                    <a:pt x="6833" y="1604"/>
                    <a:pt x="5961" y="1963"/>
                    <a:pt x="5167" y="2461"/>
                  </a:cubicBezTo>
                  <a:lnTo>
                    <a:pt x="4348" y="1969"/>
                  </a:lnTo>
                  <a:cubicBezTo>
                    <a:pt x="4260" y="1915"/>
                    <a:pt x="4160" y="1889"/>
                    <a:pt x="4061" y="1889"/>
                  </a:cubicBezTo>
                  <a:cubicBezTo>
                    <a:pt x="3913" y="1889"/>
                    <a:pt x="3767" y="1946"/>
                    <a:pt x="3657" y="2056"/>
                  </a:cubicBezTo>
                  <a:lnTo>
                    <a:pt x="2057" y="3657"/>
                  </a:lnTo>
                  <a:cubicBezTo>
                    <a:pt x="1872" y="3841"/>
                    <a:pt x="1839" y="4125"/>
                    <a:pt x="1972" y="4348"/>
                  </a:cubicBezTo>
                  <a:lnTo>
                    <a:pt x="2461" y="5163"/>
                  </a:lnTo>
                  <a:cubicBezTo>
                    <a:pt x="1963" y="5958"/>
                    <a:pt x="1604" y="6830"/>
                    <a:pt x="1395" y="7745"/>
                  </a:cubicBezTo>
                  <a:lnTo>
                    <a:pt x="435" y="7978"/>
                  </a:lnTo>
                  <a:cubicBezTo>
                    <a:pt x="179" y="8041"/>
                    <a:pt x="0" y="8267"/>
                    <a:pt x="0" y="8530"/>
                  </a:cubicBezTo>
                  <a:lnTo>
                    <a:pt x="0" y="10795"/>
                  </a:lnTo>
                  <a:cubicBezTo>
                    <a:pt x="0" y="11057"/>
                    <a:pt x="179" y="11284"/>
                    <a:pt x="432" y="11344"/>
                  </a:cubicBezTo>
                  <a:lnTo>
                    <a:pt x="1392" y="11580"/>
                  </a:lnTo>
                  <a:cubicBezTo>
                    <a:pt x="1604" y="12492"/>
                    <a:pt x="1963" y="13364"/>
                    <a:pt x="2461" y="14158"/>
                  </a:cubicBezTo>
                  <a:lnTo>
                    <a:pt x="1969" y="14977"/>
                  </a:lnTo>
                  <a:cubicBezTo>
                    <a:pt x="1836" y="15200"/>
                    <a:pt x="1872" y="15484"/>
                    <a:pt x="2057" y="15668"/>
                  </a:cubicBezTo>
                  <a:lnTo>
                    <a:pt x="3657" y="17268"/>
                  </a:lnTo>
                  <a:cubicBezTo>
                    <a:pt x="3766" y="17378"/>
                    <a:pt x="3911" y="17435"/>
                    <a:pt x="4057" y="17435"/>
                  </a:cubicBezTo>
                  <a:cubicBezTo>
                    <a:pt x="4157" y="17435"/>
                    <a:pt x="4258" y="17408"/>
                    <a:pt x="4348" y="17353"/>
                  </a:cubicBezTo>
                  <a:lnTo>
                    <a:pt x="5164" y="16864"/>
                  </a:lnTo>
                  <a:cubicBezTo>
                    <a:pt x="5958" y="17362"/>
                    <a:pt x="6830" y="17721"/>
                    <a:pt x="7745" y="17930"/>
                  </a:cubicBezTo>
                  <a:lnTo>
                    <a:pt x="7978" y="18890"/>
                  </a:lnTo>
                  <a:cubicBezTo>
                    <a:pt x="8041" y="19147"/>
                    <a:pt x="8268" y="19325"/>
                    <a:pt x="8530" y="19325"/>
                  </a:cubicBezTo>
                  <a:lnTo>
                    <a:pt x="10795" y="19325"/>
                  </a:lnTo>
                  <a:cubicBezTo>
                    <a:pt x="11058" y="19325"/>
                    <a:pt x="11284" y="19147"/>
                    <a:pt x="11344" y="18893"/>
                  </a:cubicBezTo>
                  <a:lnTo>
                    <a:pt x="11577" y="17933"/>
                  </a:lnTo>
                  <a:cubicBezTo>
                    <a:pt x="12492" y="17721"/>
                    <a:pt x="13364" y="17362"/>
                    <a:pt x="14159" y="16864"/>
                  </a:cubicBezTo>
                  <a:lnTo>
                    <a:pt x="14977" y="17356"/>
                  </a:lnTo>
                  <a:cubicBezTo>
                    <a:pt x="15066" y="17410"/>
                    <a:pt x="15166" y="17436"/>
                    <a:pt x="15266" y="17436"/>
                  </a:cubicBezTo>
                  <a:cubicBezTo>
                    <a:pt x="15413" y="17436"/>
                    <a:pt x="15559" y="17379"/>
                    <a:pt x="15668" y="17271"/>
                  </a:cubicBezTo>
                  <a:lnTo>
                    <a:pt x="17269" y="15668"/>
                  </a:lnTo>
                  <a:cubicBezTo>
                    <a:pt x="17453" y="15484"/>
                    <a:pt x="17489" y="15200"/>
                    <a:pt x="17353" y="14977"/>
                  </a:cubicBezTo>
                  <a:lnTo>
                    <a:pt x="16864" y="14161"/>
                  </a:lnTo>
                  <a:cubicBezTo>
                    <a:pt x="17362" y="13367"/>
                    <a:pt x="17722" y="12495"/>
                    <a:pt x="17930" y="11580"/>
                  </a:cubicBezTo>
                  <a:lnTo>
                    <a:pt x="18890" y="11347"/>
                  </a:lnTo>
                  <a:cubicBezTo>
                    <a:pt x="19147" y="11284"/>
                    <a:pt x="19325" y="11057"/>
                    <a:pt x="19325" y="10795"/>
                  </a:cubicBezTo>
                  <a:lnTo>
                    <a:pt x="19325" y="8530"/>
                  </a:lnTo>
                  <a:cubicBezTo>
                    <a:pt x="19325" y="8267"/>
                    <a:pt x="19147" y="8041"/>
                    <a:pt x="18893" y="7981"/>
                  </a:cubicBezTo>
                  <a:lnTo>
                    <a:pt x="17933" y="7748"/>
                  </a:lnTo>
                  <a:cubicBezTo>
                    <a:pt x="17722" y="6833"/>
                    <a:pt x="17362" y="5961"/>
                    <a:pt x="16864" y="5166"/>
                  </a:cubicBezTo>
                  <a:lnTo>
                    <a:pt x="17356" y="4348"/>
                  </a:lnTo>
                  <a:cubicBezTo>
                    <a:pt x="17489" y="4128"/>
                    <a:pt x="17453" y="3841"/>
                    <a:pt x="17272" y="3657"/>
                  </a:cubicBezTo>
                  <a:lnTo>
                    <a:pt x="15668" y="2056"/>
                  </a:lnTo>
                  <a:cubicBezTo>
                    <a:pt x="15559" y="1947"/>
                    <a:pt x="15415" y="1890"/>
                    <a:pt x="15268" y="1890"/>
                  </a:cubicBezTo>
                  <a:cubicBezTo>
                    <a:pt x="15168" y="1890"/>
                    <a:pt x="15068" y="1917"/>
                    <a:pt x="14977" y="1972"/>
                  </a:cubicBezTo>
                  <a:lnTo>
                    <a:pt x="14162" y="2461"/>
                  </a:lnTo>
                  <a:cubicBezTo>
                    <a:pt x="13367" y="1963"/>
                    <a:pt x="12495" y="1604"/>
                    <a:pt x="11580" y="1395"/>
                  </a:cubicBezTo>
                  <a:lnTo>
                    <a:pt x="11347" y="435"/>
                  </a:lnTo>
                  <a:cubicBezTo>
                    <a:pt x="11284" y="178"/>
                    <a:pt x="11058" y="0"/>
                    <a:pt x="107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67" name="Google Shape;12267;p21"/>
            <p:cNvSpPr/>
            <p:nvPr/>
          </p:nvSpPr>
          <p:spPr>
            <a:xfrm>
              <a:off x="2762000" y="918475"/>
              <a:ext cx="311400" cy="311400"/>
            </a:xfrm>
            <a:custGeom>
              <a:avLst/>
              <a:gdLst/>
              <a:ahLst/>
              <a:cxnLst/>
              <a:rect l="l" t="t" r="r" b="b"/>
              <a:pathLst>
                <a:path w="12456" h="12456" extrusionOk="0">
                  <a:moveTo>
                    <a:pt x="6227" y="1133"/>
                  </a:moveTo>
                  <a:cubicBezTo>
                    <a:pt x="9038" y="1133"/>
                    <a:pt x="11323" y="3418"/>
                    <a:pt x="11323" y="6226"/>
                  </a:cubicBezTo>
                  <a:cubicBezTo>
                    <a:pt x="11323" y="9038"/>
                    <a:pt x="9038" y="11323"/>
                    <a:pt x="6227" y="11323"/>
                  </a:cubicBezTo>
                  <a:cubicBezTo>
                    <a:pt x="3419" y="11323"/>
                    <a:pt x="1133" y="9038"/>
                    <a:pt x="1133" y="6226"/>
                  </a:cubicBezTo>
                  <a:cubicBezTo>
                    <a:pt x="1133" y="3418"/>
                    <a:pt x="3419" y="1133"/>
                    <a:pt x="6227" y="1133"/>
                  </a:cubicBezTo>
                  <a:close/>
                  <a:moveTo>
                    <a:pt x="6227" y="0"/>
                  </a:moveTo>
                  <a:cubicBezTo>
                    <a:pt x="2794" y="0"/>
                    <a:pt x="1" y="2793"/>
                    <a:pt x="1" y="6226"/>
                  </a:cubicBezTo>
                  <a:cubicBezTo>
                    <a:pt x="1" y="9663"/>
                    <a:pt x="2794" y="12456"/>
                    <a:pt x="6227" y="12456"/>
                  </a:cubicBezTo>
                  <a:cubicBezTo>
                    <a:pt x="9663" y="12456"/>
                    <a:pt x="12456" y="9663"/>
                    <a:pt x="12456" y="6226"/>
                  </a:cubicBezTo>
                  <a:cubicBezTo>
                    <a:pt x="12456" y="2793"/>
                    <a:pt x="9663" y="0"/>
                    <a:pt x="62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68" name="Google Shape;12268;p21"/>
            <p:cNvSpPr/>
            <p:nvPr/>
          </p:nvSpPr>
          <p:spPr>
            <a:xfrm>
              <a:off x="2810775" y="975075"/>
              <a:ext cx="206025" cy="198150"/>
            </a:xfrm>
            <a:custGeom>
              <a:avLst/>
              <a:gdLst/>
              <a:ahLst/>
              <a:cxnLst/>
              <a:rect l="l" t="t" r="r" b="b"/>
              <a:pathLst>
                <a:path w="8241" h="7926" extrusionOk="0">
                  <a:moveTo>
                    <a:pt x="4275" y="1132"/>
                  </a:moveTo>
                  <a:cubicBezTo>
                    <a:pt x="4640" y="1132"/>
                    <a:pt x="5009" y="1203"/>
                    <a:pt x="5360" y="1348"/>
                  </a:cubicBezTo>
                  <a:cubicBezTo>
                    <a:pt x="6416" y="1785"/>
                    <a:pt x="7108" y="2818"/>
                    <a:pt x="7108" y="3962"/>
                  </a:cubicBezTo>
                  <a:cubicBezTo>
                    <a:pt x="7105" y="5527"/>
                    <a:pt x="5840" y="6792"/>
                    <a:pt x="4276" y="6795"/>
                  </a:cubicBezTo>
                  <a:cubicBezTo>
                    <a:pt x="3131" y="6795"/>
                    <a:pt x="2099" y="6103"/>
                    <a:pt x="1661" y="5046"/>
                  </a:cubicBezTo>
                  <a:cubicBezTo>
                    <a:pt x="1223" y="3987"/>
                    <a:pt x="1465" y="2770"/>
                    <a:pt x="2274" y="1961"/>
                  </a:cubicBezTo>
                  <a:cubicBezTo>
                    <a:pt x="2815" y="1419"/>
                    <a:pt x="3538" y="1132"/>
                    <a:pt x="4275" y="1132"/>
                  </a:cubicBezTo>
                  <a:close/>
                  <a:moveTo>
                    <a:pt x="4276" y="1"/>
                  </a:moveTo>
                  <a:cubicBezTo>
                    <a:pt x="2672" y="1"/>
                    <a:pt x="1229" y="964"/>
                    <a:pt x="613" y="2447"/>
                  </a:cubicBezTo>
                  <a:cubicBezTo>
                    <a:pt x="0" y="3926"/>
                    <a:pt x="341" y="5632"/>
                    <a:pt x="1474" y="6764"/>
                  </a:cubicBezTo>
                  <a:cubicBezTo>
                    <a:pt x="2232" y="7523"/>
                    <a:pt x="3247" y="7926"/>
                    <a:pt x="4279" y="7926"/>
                  </a:cubicBezTo>
                  <a:cubicBezTo>
                    <a:pt x="4789" y="7926"/>
                    <a:pt x="5302" y="7828"/>
                    <a:pt x="5791" y="7625"/>
                  </a:cubicBezTo>
                  <a:cubicBezTo>
                    <a:pt x="7274" y="7009"/>
                    <a:pt x="8240" y="5566"/>
                    <a:pt x="8240" y="3962"/>
                  </a:cubicBezTo>
                  <a:cubicBezTo>
                    <a:pt x="8237" y="1773"/>
                    <a:pt x="6465" y="1"/>
                    <a:pt x="42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269" name="Google Shape;12269;p21"/>
          <p:cNvGrpSpPr/>
          <p:nvPr/>
        </p:nvGrpSpPr>
        <p:grpSpPr>
          <a:xfrm>
            <a:off x="3011495" y="2151476"/>
            <a:ext cx="272525" cy="263657"/>
            <a:chOff x="3270550" y="832575"/>
            <a:chExt cx="499375" cy="483125"/>
          </a:xfrm>
        </p:grpSpPr>
        <p:sp>
          <p:nvSpPr>
            <p:cNvPr id="12270" name="Google Shape;12270;p21"/>
            <p:cNvSpPr/>
            <p:nvPr/>
          </p:nvSpPr>
          <p:spPr>
            <a:xfrm>
              <a:off x="3270550" y="865975"/>
              <a:ext cx="463725" cy="449725"/>
            </a:xfrm>
            <a:custGeom>
              <a:avLst/>
              <a:gdLst/>
              <a:ahLst/>
              <a:cxnLst/>
              <a:rect l="l" t="t" r="r" b="b"/>
              <a:pathLst>
                <a:path w="18549" h="17989" extrusionOk="0">
                  <a:moveTo>
                    <a:pt x="4823" y="1361"/>
                  </a:moveTo>
                  <a:lnTo>
                    <a:pt x="9177" y="8619"/>
                  </a:lnTo>
                  <a:cubicBezTo>
                    <a:pt x="9237" y="8716"/>
                    <a:pt x="9325" y="8794"/>
                    <a:pt x="9427" y="8843"/>
                  </a:cubicBezTo>
                  <a:lnTo>
                    <a:pt x="17136" y="12345"/>
                  </a:lnTo>
                  <a:cubicBezTo>
                    <a:pt x="15653" y="15102"/>
                    <a:pt x="12779" y="16856"/>
                    <a:pt x="9663" y="16856"/>
                  </a:cubicBezTo>
                  <a:cubicBezTo>
                    <a:pt x="4958" y="16856"/>
                    <a:pt x="1133" y="13031"/>
                    <a:pt x="1133" y="8326"/>
                  </a:cubicBezTo>
                  <a:cubicBezTo>
                    <a:pt x="1133" y="5573"/>
                    <a:pt x="2534" y="2952"/>
                    <a:pt x="4823" y="1361"/>
                  </a:cubicBezTo>
                  <a:close/>
                  <a:moveTo>
                    <a:pt x="5005" y="0"/>
                  </a:moveTo>
                  <a:cubicBezTo>
                    <a:pt x="4907" y="0"/>
                    <a:pt x="4807" y="26"/>
                    <a:pt x="4717" y="80"/>
                  </a:cubicBezTo>
                  <a:cubicBezTo>
                    <a:pt x="3313" y="926"/>
                    <a:pt x="2141" y="2106"/>
                    <a:pt x="1311" y="3516"/>
                  </a:cubicBezTo>
                  <a:cubicBezTo>
                    <a:pt x="453" y="4975"/>
                    <a:pt x="1" y="6636"/>
                    <a:pt x="1" y="8326"/>
                  </a:cubicBezTo>
                  <a:cubicBezTo>
                    <a:pt x="1" y="10896"/>
                    <a:pt x="1009" y="13321"/>
                    <a:pt x="2839" y="15150"/>
                  </a:cubicBezTo>
                  <a:cubicBezTo>
                    <a:pt x="4669" y="16980"/>
                    <a:pt x="7093" y="17989"/>
                    <a:pt x="9663" y="17989"/>
                  </a:cubicBezTo>
                  <a:cubicBezTo>
                    <a:pt x="13410" y="17989"/>
                    <a:pt x="16846" y="15757"/>
                    <a:pt x="18419" y="12306"/>
                  </a:cubicBezTo>
                  <a:cubicBezTo>
                    <a:pt x="18549" y="12022"/>
                    <a:pt x="18422" y="11687"/>
                    <a:pt x="18138" y="11557"/>
                  </a:cubicBezTo>
                  <a:lnTo>
                    <a:pt x="10058" y="7886"/>
                  </a:lnTo>
                  <a:lnTo>
                    <a:pt x="5493" y="277"/>
                  </a:lnTo>
                  <a:cubicBezTo>
                    <a:pt x="5387" y="99"/>
                    <a:pt x="5198" y="0"/>
                    <a:pt x="50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1" name="Google Shape;12271;p21"/>
            <p:cNvSpPr/>
            <p:nvPr/>
          </p:nvSpPr>
          <p:spPr>
            <a:xfrm>
              <a:off x="3562600" y="876075"/>
              <a:ext cx="207325" cy="241775"/>
            </a:xfrm>
            <a:custGeom>
              <a:avLst/>
              <a:gdLst/>
              <a:ahLst/>
              <a:cxnLst/>
              <a:rect l="l" t="t" r="r" b="b"/>
              <a:pathLst>
                <a:path w="8293" h="9671" extrusionOk="0">
                  <a:moveTo>
                    <a:pt x="4204" y="1437"/>
                  </a:moveTo>
                  <a:cubicBezTo>
                    <a:pt x="5680" y="2826"/>
                    <a:pt x="6517" y="4764"/>
                    <a:pt x="6511" y="6790"/>
                  </a:cubicBezTo>
                  <a:cubicBezTo>
                    <a:pt x="6511" y="7300"/>
                    <a:pt x="6459" y="7811"/>
                    <a:pt x="6354" y="8309"/>
                  </a:cubicBezTo>
                  <a:lnTo>
                    <a:pt x="1468" y="6090"/>
                  </a:lnTo>
                  <a:lnTo>
                    <a:pt x="4204" y="1437"/>
                  </a:lnTo>
                  <a:close/>
                  <a:moveTo>
                    <a:pt x="4060" y="1"/>
                  </a:moveTo>
                  <a:cubicBezTo>
                    <a:pt x="3867" y="1"/>
                    <a:pt x="3677" y="99"/>
                    <a:pt x="3570" y="280"/>
                  </a:cubicBezTo>
                  <a:lnTo>
                    <a:pt x="173" y="6056"/>
                  </a:lnTo>
                  <a:cubicBezTo>
                    <a:pt x="1" y="6346"/>
                    <a:pt x="119" y="6721"/>
                    <a:pt x="427" y="6860"/>
                  </a:cubicBezTo>
                  <a:lnTo>
                    <a:pt x="6499" y="9622"/>
                  </a:lnTo>
                  <a:cubicBezTo>
                    <a:pt x="6574" y="9656"/>
                    <a:pt x="6653" y="9671"/>
                    <a:pt x="6734" y="9671"/>
                  </a:cubicBezTo>
                  <a:cubicBezTo>
                    <a:pt x="6982" y="9671"/>
                    <a:pt x="7202" y="9508"/>
                    <a:pt x="7275" y="9269"/>
                  </a:cubicBezTo>
                  <a:cubicBezTo>
                    <a:pt x="8292" y="5921"/>
                    <a:pt x="7157" y="2291"/>
                    <a:pt x="4409" y="123"/>
                  </a:cubicBezTo>
                  <a:cubicBezTo>
                    <a:pt x="4305" y="40"/>
                    <a:pt x="4182" y="1"/>
                    <a:pt x="40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2" name="Google Shape;12272;p21"/>
            <p:cNvSpPr/>
            <p:nvPr/>
          </p:nvSpPr>
          <p:spPr>
            <a:xfrm>
              <a:off x="3443500" y="832575"/>
              <a:ext cx="187300" cy="173625"/>
            </a:xfrm>
            <a:custGeom>
              <a:avLst/>
              <a:gdLst/>
              <a:ahLst/>
              <a:cxnLst/>
              <a:rect l="l" t="t" r="r" b="b"/>
              <a:pathLst>
                <a:path w="7492" h="6945" extrusionOk="0">
                  <a:moveTo>
                    <a:pt x="3877" y="1133"/>
                  </a:moveTo>
                  <a:cubicBezTo>
                    <a:pt x="4588" y="1133"/>
                    <a:pt x="5300" y="1235"/>
                    <a:pt x="5991" y="1440"/>
                  </a:cubicBezTo>
                  <a:lnTo>
                    <a:pt x="3735" y="5269"/>
                  </a:lnTo>
                  <a:lnTo>
                    <a:pt x="1492" y="1528"/>
                  </a:lnTo>
                  <a:cubicBezTo>
                    <a:pt x="2264" y="1265"/>
                    <a:pt x="3070" y="1133"/>
                    <a:pt x="3877" y="1133"/>
                  </a:cubicBezTo>
                  <a:close/>
                  <a:moveTo>
                    <a:pt x="3877" y="0"/>
                  </a:moveTo>
                  <a:cubicBezTo>
                    <a:pt x="2702" y="0"/>
                    <a:pt x="1528" y="243"/>
                    <a:pt x="432" y="728"/>
                  </a:cubicBezTo>
                  <a:cubicBezTo>
                    <a:pt x="121" y="867"/>
                    <a:pt x="0" y="1244"/>
                    <a:pt x="175" y="1537"/>
                  </a:cubicBezTo>
                  <a:lnTo>
                    <a:pt x="3255" y="6670"/>
                  </a:lnTo>
                  <a:cubicBezTo>
                    <a:pt x="3358" y="6839"/>
                    <a:pt x="3542" y="6945"/>
                    <a:pt x="3741" y="6945"/>
                  </a:cubicBezTo>
                  <a:lnTo>
                    <a:pt x="3744" y="6945"/>
                  </a:lnTo>
                  <a:cubicBezTo>
                    <a:pt x="3943" y="6945"/>
                    <a:pt x="4128" y="6839"/>
                    <a:pt x="4230" y="6667"/>
                  </a:cubicBezTo>
                  <a:lnTo>
                    <a:pt x="7313" y="1419"/>
                  </a:lnTo>
                  <a:cubicBezTo>
                    <a:pt x="7491" y="1120"/>
                    <a:pt x="7358" y="737"/>
                    <a:pt x="7038" y="607"/>
                  </a:cubicBezTo>
                  <a:cubicBezTo>
                    <a:pt x="6023" y="202"/>
                    <a:pt x="4950" y="0"/>
                    <a:pt x="38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273" name="Google Shape;12273;p21"/>
          <p:cNvGrpSpPr/>
          <p:nvPr/>
        </p:nvGrpSpPr>
        <p:grpSpPr>
          <a:xfrm>
            <a:off x="4282952" y="2160877"/>
            <a:ext cx="263699" cy="263657"/>
            <a:chOff x="3270475" y="1427025"/>
            <a:chExt cx="483200" cy="483125"/>
          </a:xfrm>
        </p:grpSpPr>
        <p:sp>
          <p:nvSpPr>
            <p:cNvPr id="12274" name="Google Shape;12274;p21"/>
            <p:cNvSpPr/>
            <p:nvPr/>
          </p:nvSpPr>
          <p:spPr>
            <a:xfrm>
              <a:off x="3270475" y="1427025"/>
              <a:ext cx="483200" cy="483125"/>
            </a:xfrm>
            <a:custGeom>
              <a:avLst/>
              <a:gdLst/>
              <a:ahLst/>
              <a:cxnLst/>
              <a:rect l="l" t="t" r="r" b="b"/>
              <a:pathLst>
                <a:path w="19328" h="19325" extrusionOk="0">
                  <a:moveTo>
                    <a:pt x="9630" y="1133"/>
                  </a:moveTo>
                  <a:cubicBezTo>
                    <a:pt x="14352" y="1133"/>
                    <a:pt x="18196" y="4943"/>
                    <a:pt x="18196" y="9626"/>
                  </a:cubicBezTo>
                  <a:cubicBezTo>
                    <a:pt x="18196" y="14349"/>
                    <a:pt x="14352" y="18193"/>
                    <a:pt x="9630" y="18193"/>
                  </a:cubicBezTo>
                  <a:cubicBezTo>
                    <a:pt x="4946" y="18193"/>
                    <a:pt x="1136" y="14349"/>
                    <a:pt x="1136" y="9626"/>
                  </a:cubicBezTo>
                  <a:cubicBezTo>
                    <a:pt x="1136" y="4943"/>
                    <a:pt x="4946" y="1133"/>
                    <a:pt x="9630" y="1133"/>
                  </a:cubicBezTo>
                  <a:close/>
                  <a:moveTo>
                    <a:pt x="9641" y="0"/>
                  </a:moveTo>
                  <a:cubicBezTo>
                    <a:pt x="9637" y="0"/>
                    <a:pt x="9633" y="0"/>
                    <a:pt x="9630" y="0"/>
                  </a:cubicBezTo>
                  <a:cubicBezTo>
                    <a:pt x="4312" y="0"/>
                    <a:pt x="4" y="4309"/>
                    <a:pt x="4" y="9626"/>
                  </a:cubicBezTo>
                  <a:cubicBezTo>
                    <a:pt x="1" y="12187"/>
                    <a:pt x="1012" y="14648"/>
                    <a:pt x="2821" y="16465"/>
                  </a:cubicBezTo>
                  <a:cubicBezTo>
                    <a:pt x="4644" y="18310"/>
                    <a:pt x="7063" y="19325"/>
                    <a:pt x="9630" y="19325"/>
                  </a:cubicBezTo>
                  <a:cubicBezTo>
                    <a:pt x="10922" y="19325"/>
                    <a:pt x="12199" y="19065"/>
                    <a:pt x="13389" y="18555"/>
                  </a:cubicBezTo>
                  <a:cubicBezTo>
                    <a:pt x="15711" y="17558"/>
                    <a:pt x="17562" y="15708"/>
                    <a:pt x="18558" y="13386"/>
                  </a:cubicBezTo>
                  <a:cubicBezTo>
                    <a:pt x="19068" y="12196"/>
                    <a:pt x="19328" y="10919"/>
                    <a:pt x="19328" y="9626"/>
                  </a:cubicBezTo>
                  <a:cubicBezTo>
                    <a:pt x="19328" y="7060"/>
                    <a:pt x="18313" y="4641"/>
                    <a:pt x="16469" y="2818"/>
                  </a:cubicBezTo>
                  <a:cubicBezTo>
                    <a:pt x="14654" y="1012"/>
                    <a:pt x="12197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5" name="Google Shape;12275;p21"/>
            <p:cNvSpPr/>
            <p:nvPr/>
          </p:nvSpPr>
          <p:spPr>
            <a:xfrm>
              <a:off x="3497550" y="1596875"/>
              <a:ext cx="87650" cy="141525"/>
            </a:xfrm>
            <a:custGeom>
              <a:avLst/>
              <a:gdLst/>
              <a:ahLst/>
              <a:cxnLst/>
              <a:rect l="l" t="t" r="r" b="b"/>
              <a:pathLst>
                <a:path w="3506" h="5661" extrusionOk="0">
                  <a:moveTo>
                    <a:pt x="2885" y="1"/>
                  </a:moveTo>
                  <a:cubicBezTo>
                    <a:pt x="2740" y="1"/>
                    <a:pt x="2595" y="56"/>
                    <a:pt x="2485" y="166"/>
                  </a:cubicBezTo>
                  <a:lnTo>
                    <a:pt x="220" y="2431"/>
                  </a:lnTo>
                  <a:cubicBezTo>
                    <a:pt x="0" y="2651"/>
                    <a:pt x="0" y="3011"/>
                    <a:pt x="220" y="3231"/>
                  </a:cubicBezTo>
                  <a:lnTo>
                    <a:pt x="2485" y="5496"/>
                  </a:lnTo>
                  <a:cubicBezTo>
                    <a:pt x="2595" y="5606"/>
                    <a:pt x="2740" y="5661"/>
                    <a:pt x="2885" y="5661"/>
                  </a:cubicBezTo>
                  <a:cubicBezTo>
                    <a:pt x="3030" y="5661"/>
                    <a:pt x="3175" y="5606"/>
                    <a:pt x="3285" y="5496"/>
                  </a:cubicBezTo>
                  <a:cubicBezTo>
                    <a:pt x="3506" y="5275"/>
                    <a:pt x="3506" y="4916"/>
                    <a:pt x="3285" y="4695"/>
                  </a:cubicBezTo>
                  <a:lnTo>
                    <a:pt x="1422" y="2832"/>
                  </a:lnTo>
                  <a:lnTo>
                    <a:pt x="3285" y="966"/>
                  </a:lnTo>
                  <a:cubicBezTo>
                    <a:pt x="3506" y="746"/>
                    <a:pt x="3506" y="387"/>
                    <a:pt x="3285" y="166"/>
                  </a:cubicBezTo>
                  <a:cubicBezTo>
                    <a:pt x="3175" y="56"/>
                    <a:pt x="3030" y="1"/>
                    <a:pt x="28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76" name="Google Shape;12276;p21"/>
            <p:cNvSpPr/>
            <p:nvPr/>
          </p:nvSpPr>
          <p:spPr>
            <a:xfrm>
              <a:off x="3327100" y="1483625"/>
              <a:ext cx="369975" cy="369925"/>
            </a:xfrm>
            <a:custGeom>
              <a:avLst/>
              <a:gdLst/>
              <a:ahLst/>
              <a:cxnLst/>
              <a:rect l="l" t="t" r="r" b="b"/>
              <a:pathLst>
                <a:path w="14799" h="14797" extrusionOk="0">
                  <a:moveTo>
                    <a:pt x="7929" y="1157"/>
                  </a:moveTo>
                  <a:cubicBezTo>
                    <a:pt x="9206" y="1272"/>
                    <a:pt x="10420" y="1770"/>
                    <a:pt x="11411" y="2589"/>
                  </a:cubicBezTo>
                  <a:lnTo>
                    <a:pt x="11042" y="2957"/>
                  </a:lnTo>
                  <a:cubicBezTo>
                    <a:pt x="10828" y="3180"/>
                    <a:pt x="10831" y="3534"/>
                    <a:pt x="11048" y="3751"/>
                  </a:cubicBezTo>
                  <a:cubicBezTo>
                    <a:pt x="11158" y="3861"/>
                    <a:pt x="11303" y="3916"/>
                    <a:pt x="11448" y="3916"/>
                  </a:cubicBezTo>
                  <a:cubicBezTo>
                    <a:pt x="11590" y="3916"/>
                    <a:pt x="11732" y="3863"/>
                    <a:pt x="11842" y="3757"/>
                  </a:cubicBezTo>
                  <a:lnTo>
                    <a:pt x="12214" y="3389"/>
                  </a:lnTo>
                  <a:cubicBezTo>
                    <a:pt x="13026" y="4349"/>
                    <a:pt x="13524" y="5539"/>
                    <a:pt x="13639" y="6795"/>
                  </a:cubicBezTo>
                  <a:lnTo>
                    <a:pt x="13101" y="6795"/>
                  </a:lnTo>
                  <a:cubicBezTo>
                    <a:pt x="12787" y="6795"/>
                    <a:pt x="12534" y="7048"/>
                    <a:pt x="12534" y="7362"/>
                  </a:cubicBezTo>
                  <a:cubicBezTo>
                    <a:pt x="12534" y="7673"/>
                    <a:pt x="12787" y="7927"/>
                    <a:pt x="13101" y="7927"/>
                  </a:cubicBezTo>
                  <a:lnTo>
                    <a:pt x="13639" y="7927"/>
                  </a:lnTo>
                  <a:cubicBezTo>
                    <a:pt x="13515" y="9198"/>
                    <a:pt x="13005" y="10400"/>
                    <a:pt x="12178" y="11375"/>
                  </a:cubicBezTo>
                  <a:lnTo>
                    <a:pt x="11842" y="11040"/>
                  </a:lnTo>
                  <a:cubicBezTo>
                    <a:pt x="11732" y="10934"/>
                    <a:pt x="11590" y="10881"/>
                    <a:pt x="11448" y="10881"/>
                  </a:cubicBezTo>
                  <a:cubicBezTo>
                    <a:pt x="11303" y="10881"/>
                    <a:pt x="11158" y="10936"/>
                    <a:pt x="11048" y="11046"/>
                  </a:cubicBezTo>
                  <a:cubicBezTo>
                    <a:pt x="10831" y="11264"/>
                    <a:pt x="10828" y="11617"/>
                    <a:pt x="11042" y="11840"/>
                  </a:cubicBezTo>
                  <a:lnTo>
                    <a:pt x="11377" y="12175"/>
                  </a:lnTo>
                  <a:cubicBezTo>
                    <a:pt x="10402" y="13003"/>
                    <a:pt x="9200" y="13513"/>
                    <a:pt x="7929" y="13637"/>
                  </a:cubicBezTo>
                  <a:lnTo>
                    <a:pt x="7929" y="13099"/>
                  </a:lnTo>
                  <a:cubicBezTo>
                    <a:pt x="7929" y="12785"/>
                    <a:pt x="7676" y="12532"/>
                    <a:pt x="7365" y="12532"/>
                  </a:cubicBezTo>
                  <a:cubicBezTo>
                    <a:pt x="7051" y="12532"/>
                    <a:pt x="6797" y="12785"/>
                    <a:pt x="6797" y="13099"/>
                  </a:cubicBezTo>
                  <a:lnTo>
                    <a:pt x="6797" y="13637"/>
                  </a:lnTo>
                  <a:cubicBezTo>
                    <a:pt x="5541" y="13522"/>
                    <a:pt x="4351" y="13024"/>
                    <a:pt x="3391" y="12212"/>
                  </a:cubicBezTo>
                  <a:lnTo>
                    <a:pt x="3759" y="11840"/>
                  </a:lnTo>
                  <a:cubicBezTo>
                    <a:pt x="3974" y="11617"/>
                    <a:pt x="3971" y="11264"/>
                    <a:pt x="3753" y="11046"/>
                  </a:cubicBezTo>
                  <a:cubicBezTo>
                    <a:pt x="3643" y="10936"/>
                    <a:pt x="3499" y="10881"/>
                    <a:pt x="3354" y="10881"/>
                  </a:cubicBezTo>
                  <a:cubicBezTo>
                    <a:pt x="3212" y="10881"/>
                    <a:pt x="3070" y="10934"/>
                    <a:pt x="2959" y="11040"/>
                  </a:cubicBezTo>
                  <a:lnTo>
                    <a:pt x="2591" y="11408"/>
                  </a:lnTo>
                  <a:cubicBezTo>
                    <a:pt x="1773" y="10418"/>
                    <a:pt x="1274" y="9204"/>
                    <a:pt x="1160" y="7927"/>
                  </a:cubicBezTo>
                  <a:lnTo>
                    <a:pt x="1703" y="7927"/>
                  </a:lnTo>
                  <a:cubicBezTo>
                    <a:pt x="2014" y="7927"/>
                    <a:pt x="2268" y="7673"/>
                    <a:pt x="2268" y="7362"/>
                  </a:cubicBezTo>
                  <a:cubicBezTo>
                    <a:pt x="2268" y="7048"/>
                    <a:pt x="2014" y="6795"/>
                    <a:pt x="1703" y="6795"/>
                  </a:cubicBezTo>
                  <a:lnTo>
                    <a:pt x="1163" y="6795"/>
                  </a:lnTo>
                  <a:cubicBezTo>
                    <a:pt x="1274" y="5539"/>
                    <a:pt x="1770" y="4346"/>
                    <a:pt x="2579" y="3377"/>
                  </a:cubicBezTo>
                  <a:lnTo>
                    <a:pt x="2959" y="3757"/>
                  </a:lnTo>
                  <a:cubicBezTo>
                    <a:pt x="3070" y="3863"/>
                    <a:pt x="3212" y="3916"/>
                    <a:pt x="3354" y="3916"/>
                  </a:cubicBezTo>
                  <a:cubicBezTo>
                    <a:pt x="3499" y="3916"/>
                    <a:pt x="3643" y="3861"/>
                    <a:pt x="3753" y="3751"/>
                  </a:cubicBezTo>
                  <a:cubicBezTo>
                    <a:pt x="3971" y="3534"/>
                    <a:pt x="3974" y="3180"/>
                    <a:pt x="3759" y="2957"/>
                  </a:cubicBezTo>
                  <a:lnTo>
                    <a:pt x="3379" y="2577"/>
                  </a:lnTo>
                  <a:cubicBezTo>
                    <a:pt x="4348" y="1767"/>
                    <a:pt x="5541" y="1272"/>
                    <a:pt x="6797" y="1160"/>
                  </a:cubicBezTo>
                  <a:lnTo>
                    <a:pt x="6797" y="1701"/>
                  </a:lnTo>
                  <a:cubicBezTo>
                    <a:pt x="6797" y="2012"/>
                    <a:pt x="7051" y="2266"/>
                    <a:pt x="7365" y="2266"/>
                  </a:cubicBezTo>
                  <a:cubicBezTo>
                    <a:pt x="7676" y="2266"/>
                    <a:pt x="7929" y="2012"/>
                    <a:pt x="7929" y="1701"/>
                  </a:cubicBezTo>
                  <a:lnTo>
                    <a:pt x="7929" y="1157"/>
                  </a:lnTo>
                  <a:close/>
                  <a:moveTo>
                    <a:pt x="7376" y="1"/>
                  </a:moveTo>
                  <a:cubicBezTo>
                    <a:pt x="7372" y="1"/>
                    <a:pt x="7368" y="1"/>
                    <a:pt x="7365" y="1"/>
                  </a:cubicBezTo>
                  <a:cubicBezTo>
                    <a:pt x="5435" y="1"/>
                    <a:pt x="3581" y="759"/>
                    <a:pt x="2210" y="2115"/>
                  </a:cubicBezTo>
                  <a:cubicBezTo>
                    <a:pt x="2174" y="2142"/>
                    <a:pt x="2141" y="2172"/>
                    <a:pt x="2114" y="2208"/>
                  </a:cubicBezTo>
                  <a:cubicBezTo>
                    <a:pt x="761" y="3582"/>
                    <a:pt x="3" y="5433"/>
                    <a:pt x="3" y="7362"/>
                  </a:cubicBezTo>
                  <a:cubicBezTo>
                    <a:pt x="0" y="9322"/>
                    <a:pt x="776" y="11206"/>
                    <a:pt x="2159" y="12598"/>
                  </a:cubicBezTo>
                  <a:lnTo>
                    <a:pt x="2177" y="12616"/>
                  </a:lnTo>
                  <a:lnTo>
                    <a:pt x="2180" y="12619"/>
                  </a:lnTo>
                  <a:lnTo>
                    <a:pt x="2186" y="12625"/>
                  </a:lnTo>
                  <a:cubicBezTo>
                    <a:pt x="3578" y="14023"/>
                    <a:pt x="5414" y="14796"/>
                    <a:pt x="7365" y="14796"/>
                  </a:cubicBezTo>
                  <a:cubicBezTo>
                    <a:pt x="9327" y="14796"/>
                    <a:pt x="11187" y="14017"/>
                    <a:pt x="12603" y="12601"/>
                  </a:cubicBezTo>
                  <a:cubicBezTo>
                    <a:pt x="14019" y="11185"/>
                    <a:pt x="14798" y="9325"/>
                    <a:pt x="14798" y="7362"/>
                  </a:cubicBezTo>
                  <a:cubicBezTo>
                    <a:pt x="14798" y="5415"/>
                    <a:pt x="14028" y="3576"/>
                    <a:pt x="12627" y="2184"/>
                  </a:cubicBezTo>
                  <a:lnTo>
                    <a:pt x="12621" y="2178"/>
                  </a:lnTo>
                  <a:cubicBezTo>
                    <a:pt x="12621" y="2175"/>
                    <a:pt x="12618" y="2175"/>
                    <a:pt x="12618" y="2175"/>
                  </a:cubicBezTo>
                  <a:lnTo>
                    <a:pt x="12600" y="2157"/>
                  </a:lnTo>
                  <a:cubicBezTo>
                    <a:pt x="11211" y="777"/>
                    <a:pt x="9331" y="1"/>
                    <a:pt x="73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277" name="Google Shape;12277;p21"/>
          <p:cNvSpPr/>
          <p:nvPr/>
        </p:nvSpPr>
        <p:spPr>
          <a:xfrm>
            <a:off x="4282911" y="4821240"/>
            <a:ext cx="263712" cy="263657"/>
          </a:xfrm>
          <a:custGeom>
            <a:avLst/>
            <a:gdLst/>
            <a:ahLst/>
            <a:cxnLst/>
            <a:rect l="l" t="t" r="r" b="b"/>
            <a:pathLst>
              <a:path w="19329" h="19325" extrusionOk="0">
                <a:moveTo>
                  <a:pt x="9062" y="1229"/>
                </a:moveTo>
                <a:lnTo>
                  <a:pt x="9062" y="4539"/>
                </a:lnTo>
                <a:cubicBezTo>
                  <a:pt x="8470" y="4557"/>
                  <a:pt x="7885" y="4602"/>
                  <a:pt x="7311" y="4674"/>
                </a:cubicBezTo>
                <a:cubicBezTo>
                  <a:pt x="7223" y="4339"/>
                  <a:pt x="7036" y="4037"/>
                  <a:pt x="6773" y="3811"/>
                </a:cubicBezTo>
                <a:cubicBezTo>
                  <a:pt x="7392" y="2428"/>
                  <a:pt x="8211" y="1513"/>
                  <a:pt x="9062" y="1229"/>
                </a:cubicBezTo>
                <a:close/>
                <a:moveTo>
                  <a:pt x="10194" y="1226"/>
                </a:moveTo>
                <a:cubicBezTo>
                  <a:pt x="11278" y="1586"/>
                  <a:pt x="12272" y="2944"/>
                  <a:pt x="12912" y="4835"/>
                </a:cubicBezTo>
                <a:cubicBezTo>
                  <a:pt x="12015" y="4662"/>
                  <a:pt x="11106" y="4566"/>
                  <a:pt x="10194" y="4539"/>
                </a:cubicBezTo>
                <a:lnTo>
                  <a:pt x="10194" y="1226"/>
                </a:lnTo>
                <a:close/>
                <a:moveTo>
                  <a:pt x="5665" y="4530"/>
                </a:moveTo>
                <a:cubicBezTo>
                  <a:pt x="6170" y="4530"/>
                  <a:pt x="6423" y="5139"/>
                  <a:pt x="6067" y="5496"/>
                </a:cubicBezTo>
                <a:cubicBezTo>
                  <a:pt x="5950" y="5611"/>
                  <a:pt x="5808" y="5663"/>
                  <a:pt x="5669" y="5663"/>
                </a:cubicBezTo>
                <a:cubicBezTo>
                  <a:pt x="5378" y="5663"/>
                  <a:pt x="5101" y="5438"/>
                  <a:pt x="5101" y="5097"/>
                </a:cubicBezTo>
                <a:cubicBezTo>
                  <a:pt x="5101" y="4783"/>
                  <a:pt x="5351" y="4530"/>
                  <a:pt x="5665" y="4530"/>
                </a:cubicBezTo>
                <a:close/>
                <a:moveTo>
                  <a:pt x="6743" y="1643"/>
                </a:moveTo>
                <a:cubicBezTo>
                  <a:pt x="6363" y="2129"/>
                  <a:pt x="6019" y="2718"/>
                  <a:pt x="5717" y="3397"/>
                </a:cubicBezTo>
                <a:lnTo>
                  <a:pt x="5665" y="3397"/>
                </a:lnTo>
                <a:cubicBezTo>
                  <a:pt x="4578" y="3397"/>
                  <a:pt x="3769" y="4406"/>
                  <a:pt x="4008" y="5469"/>
                </a:cubicBezTo>
                <a:cubicBezTo>
                  <a:pt x="3075" y="5822"/>
                  <a:pt x="2277" y="6266"/>
                  <a:pt x="1646" y="6773"/>
                </a:cubicBezTo>
                <a:cubicBezTo>
                  <a:pt x="2507" y="4394"/>
                  <a:pt x="4373" y="2516"/>
                  <a:pt x="6743" y="1643"/>
                </a:cubicBezTo>
                <a:close/>
                <a:moveTo>
                  <a:pt x="12510" y="1631"/>
                </a:moveTo>
                <a:lnTo>
                  <a:pt x="12510" y="1631"/>
                </a:lnTo>
                <a:cubicBezTo>
                  <a:pt x="14926" y="2500"/>
                  <a:pt x="16828" y="4403"/>
                  <a:pt x="17698" y="6818"/>
                </a:cubicBezTo>
                <a:cubicBezTo>
                  <a:pt x="17269" y="6483"/>
                  <a:pt x="16810" y="6196"/>
                  <a:pt x="16327" y="5955"/>
                </a:cubicBezTo>
                <a:cubicBezTo>
                  <a:pt x="15645" y="5614"/>
                  <a:pt x="14932" y="5342"/>
                  <a:pt x="14195" y="5136"/>
                </a:cubicBezTo>
                <a:cubicBezTo>
                  <a:pt x="13933" y="4203"/>
                  <a:pt x="13585" y="3349"/>
                  <a:pt x="13169" y="2612"/>
                </a:cubicBezTo>
                <a:cubicBezTo>
                  <a:pt x="12975" y="2268"/>
                  <a:pt x="12755" y="1942"/>
                  <a:pt x="12510" y="1631"/>
                </a:cubicBezTo>
                <a:close/>
                <a:moveTo>
                  <a:pt x="4636" y="6444"/>
                </a:moveTo>
                <a:cubicBezTo>
                  <a:pt x="4684" y="6483"/>
                  <a:pt x="4738" y="6519"/>
                  <a:pt x="4793" y="6553"/>
                </a:cubicBezTo>
                <a:cubicBezTo>
                  <a:pt x="4651" y="7407"/>
                  <a:pt x="4566" y="8268"/>
                  <a:pt x="4542" y="9134"/>
                </a:cubicBezTo>
                <a:lnTo>
                  <a:pt x="1230" y="9134"/>
                </a:lnTo>
                <a:cubicBezTo>
                  <a:pt x="1568" y="8083"/>
                  <a:pt x="2821" y="7081"/>
                  <a:pt x="4636" y="6444"/>
                </a:cubicBezTo>
                <a:close/>
                <a:moveTo>
                  <a:pt x="9062" y="5674"/>
                </a:moveTo>
                <a:lnTo>
                  <a:pt x="9062" y="9134"/>
                </a:lnTo>
                <a:lnTo>
                  <a:pt x="5674" y="9134"/>
                </a:lnTo>
                <a:cubicBezTo>
                  <a:pt x="5698" y="8343"/>
                  <a:pt x="5774" y="7558"/>
                  <a:pt x="5904" y="6776"/>
                </a:cubicBezTo>
                <a:lnTo>
                  <a:pt x="5904" y="6779"/>
                </a:lnTo>
                <a:cubicBezTo>
                  <a:pt x="6462" y="6698"/>
                  <a:pt x="6949" y="6344"/>
                  <a:pt x="7196" y="5834"/>
                </a:cubicBezTo>
                <a:cubicBezTo>
                  <a:pt x="7815" y="5746"/>
                  <a:pt x="8437" y="5692"/>
                  <a:pt x="9062" y="5674"/>
                </a:cubicBezTo>
                <a:close/>
                <a:moveTo>
                  <a:pt x="10194" y="5671"/>
                </a:moveTo>
                <a:cubicBezTo>
                  <a:pt x="11227" y="5701"/>
                  <a:pt x="12257" y="5834"/>
                  <a:pt x="13265" y="6063"/>
                </a:cubicBezTo>
                <a:cubicBezTo>
                  <a:pt x="13422" y="6743"/>
                  <a:pt x="13534" y="7431"/>
                  <a:pt x="13597" y="8126"/>
                </a:cubicBezTo>
                <a:cubicBezTo>
                  <a:pt x="13144" y="8310"/>
                  <a:pt x="12794" y="8675"/>
                  <a:pt x="12631" y="9134"/>
                </a:cubicBezTo>
                <a:lnTo>
                  <a:pt x="10194" y="9134"/>
                </a:lnTo>
                <a:lnTo>
                  <a:pt x="10194" y="5671"/>
                </a:lnTo>
                <a:close/>
                <a:moveTo>
                  <a:pt x="14497" y="6417"/>
                </a:moveTo>
                <a:cubicBezTo>
                  <a:pt x="14950" y="6571"/>
                  <a:pt x="15391" y="6752"/>
                  <a:pt x="15817" y="6966"/>
                </a:cubicBezTo>
                <a:cubicBezTo>
                  <a:pt x="17037" y="7585"/>
                  <a:pt x="17837" y="8352"/>
                  <a:pt x="18099" y="9137"/>
                </a:cubicBezTo>
                <a:lnTo>
                  <a:pt x="15835" y="9134"/>
                </a:lnTo>
                <a:cubicBezTo>
                  <a:pt x="15654" y="8627"/>
                  <a:pt x="15243" y="8234"/>
                  <a:pt x="14730" y="8077"/>
                </a:cubicBezTo>
                <a:cubicBezTo>
                  <a:pt x="14678" y="7519"/>
                  <a:pt x="14603" y="6966"/>
                  <a:pt x="14497" y="6417"/>
                </a:cubicBezTo>
                <a:close/>
                <a:moveTo>
                  <a:pt x="14241" y="9137"/>
                </a:moveTo>
                <a:cubicBezTo>
                  <a:pt x="14555" y="9137"/>
                  <a:pt x="14808" y="9391"/>
                  <a:pt x="14808" y="9702"/>
                </a:cubicBezTo>
                <a:cubicBezTo>
                  <a:pt x="14808" y="10016"/>
                  <a:pt x="14555" y="10270"/>
                  <a:pt x="14241" y="10270"/>
                </a:cubicBezTo>
                <a:lnTo>
                  <a:pt x="14241" y="10267"/>
                </a:lnTo>
                <a:lnTo>
                  <a:pt x="14204" y="10267"/>
                </a:lnTo>
                <a:cubicBezTo>
                  <a:pt x="13902" y="10251"/>
                  <a:pt x="13667" y="10004"/>
                  <a:pt x="13667" y="9702"/>
                </a:cubicBezTo>
                <a:cubicBezTo>
                  <a:pt x="13667" y="9403"/>
                  <a:pt x="13899" y="9155"/>
                  <a:pt x="14195" y="9137"/>
                </a:cubicBezTo>
                <a:close/>
                <a:moveTo>
                  <a:pt x="18099" y="10270"/>
                </a:moveTo>
                <a:cubicBezTo>
                  <a:pt x="17861" y="10967"/>
                  <a:pt x="17194" y="11643"/>
                  <a:pt x="16161" y="12217"/>
                </a:cubicBezTo>
                <a:cubicBezTo>
                  <a:pt x="15632" y="12504"/>
                  <a:pt x="15080" y="12742"/>
                  <a:pt x="14506" y="12930"/>
                </a:cubicBezTo>
                <a:cubicBezTo>
                  <a:pt x="14606" y="12407"/>
                  <a:pt x="14678" y="11873"/>
                  <a:pt x="14730" y="11323"/>
                </a:cubicBezTo>
                <a:lnTo>
                  <a:pt x="14730" y="11326"/>
                </a:lnTo>
                <a:cubicBezTo>
                  <a:pt x="15243" y="11166"/>
                  <a:pt x="15654" y="10774"/>
                  <a:pt x="15835" y="10270"/>
                </a:cubicBezTo>
                <a:close/>
                <a:moveTo>
                  <a:pt x="4542" y="10267"/>
                </a:moveTo>
                <a:cubicBezTo>
                  <a:pt x="4566" y="11163"/>
                  <a:pt x="4660" y="12060"/>
                  <a:pt x="4820" y="12945"/>
                </a:cubicBezTo>
                <a:cubicBezTo>
                  <a:pt x="2927" y="12320"/>
                  <a:pt x="1583" y="11351"/>
                  <a:pt x="1230" y="10267"/>
                </a:cubicBezTo>
                <a:close/>
                <a:moveTo>
                  <a:pt x="9062" y="10267"/>
                </a:moveTo>
                <a:lnTo>
                  <a:pt x="9062" y="12628"/>
                </a:lnTo>
                <a:cubicBezTo>
                  <a:pt x="8603" y="12791"/>
                  <a:pt x="8238" y="13141"/>
                  <a:pt x="8054" y="13594"/>
                </a:cubicBezTo>
                <a:cubicBezTo>
                  <a:pt x="7377" y="13534"/>
                  <a:pt x="6707" y="13428"/>
                  <a:pt x="6046" y="13280"/>
                </a:cubicBezTo>
                <a:cubicBezTo>
                  <a:pt x="5828" y="12290"/>
                  <a:pt x="5702" y="11281"/>
                  <a:pt x="5674" y="10267"/>
                </a:cubicBezTo>
                <a:close/>
                <a:moveTo>
                  <a:pt x="12631" y="10267"/>
                </a:moveTo>
                <a:cubicBezTo>
                  <a:pt x="12794" y="10725"/>
                  <a:pt x="13144" y="11091"/>
                  <a:pt x="13597" y="11275"/>
                </a:cubicBezTo>
                <a:cubicBezTo>
                  <a:pt x="13534" y="11945"/>
                  <a:pt x="13431" y="12613"/>
                  <a:pt x="13280" y="13268"/>
                </a:cubicBezTo>
                <a:cubicBezTo>
                  <a:pt x="12595" y="13422"/>
                  <a:pt x="11900" y="13531"/>
                  <a:pt x="11203" y="13594"/>
                </a:cubicBezTo>
                <a:cubicBezTo>
                  <a:pt x="11019" y="13141"/>
                  <a:pt x="10653" y="12791"/>
                  <a:pt x="10194" y="12628"/>
                </a:cubicBezTo>
                <a:lnTo>
                  <a:pt x="10194" y="10267"/>
                </a:lnTo>
                <a:close/>
                <a:moveTo>
                  <a:pt x="9627" y="13678"/>
                </a:moveTo>
                <a:cubicBezTo>
                  <a:pt x="9923" y="13678"/>
                  <a:pt x="10170" y="13905"/>
                  <a:pt x="10191" y="14201"/>
                </a:cubicBezTo>
                <a:lnTo>
                  <a:pt x="10191" y="14231"/>
                </a:lnTo>
                <a:cubicBezTo>
                  <a:pt x="10191" y="14231"/>
                  <a:pt x="10191" y="14234"/>
                  <a:pt x="10191" y="14237"/>
                </a:cubicBezTo>
                <a:cubicBezTo>
                  <a:pt x="10188" y="14545"/>
                  <a:pt x="9938" y="14793"/>
                  <a:pt x="9630" y="14796"/>
                </a:cubicBezTo>
                <a:cubicBezTo>
                  <a:pt x="9319" y="14796"/>
                  <a:pt x="9065" y="14545"/>
                  <a:pt x="9062" y="14237"/>
                </a:cubicBezTo>
                <a:lnTo>
                  <a:pt x="9062" y="14231"/>
                </a:lnTo>
                <a:lnTo>
                  <a:pt x="9062" y="14201"/>
                </a:lnTo>
                <a:cubicBezTo>
                  <a:pt x="9083" y="13905"/>
                  <a:pt x="9331" y="13678"/>
                  <a:pt x="9627" y="13678"/>
                </a:cubicBezTo>
                <a:close/>
                <a:moveTo>
                  <a:pt x="1640" y="12579"/>
                </a:moveTo>
                <a:lnTo>
                  <a:pt x="1640" y="12579"/>
                </a:lnTo>
                <a:cubicBezTo>
                  <a:pt x="1936" y="12812"/>
                  <a:pt x="2250" y="13020"/>
                  <a:pt x="2579" y="13204"/>
                </a:cubicBezTo>
                <a:cubicBezTo>
                  <a:pt x="3313" y="13615"/>
                  <a:pt x="4168" y="13953"/>
                  <a:pt x="5110" y="14213"/>
                </a:cubicBezTo>
                <a:cubicBezTo>
                  <a:pt x="5496" y="15620"/>
                  <a:pt x="6061" y="16813"/>
                  <a:pt x="6752" y="17691"/>
                </a:cubicBezTo>
                <a:cubicBezTo>
                  <a:pt x="4373" y="16828"/>
                  <a:pt x="2501" y="14956"/>
                  <a:pt x="1640" y="12579"/>
                </a:cubicBezTo>
                <a:close/>
                <a:moveTo>
                  <a:pt x="17698" y="12555"/>
                </a:moveTo>
                <a:cubicBezTo>
                  <a:pt x="16837" y="14938"/>
                  <a:pt x="14932" y="16831"/>
                  <a:pt x="12535" y="17691"/>
                </a:cubicBezTo>
                <a:cubicBezTo>
                  <a:pt x="12770" y="17395"/>
                  <a:pt x="12981" y="17081"/>
                  <a:pt x="13169" y="16752"/>
                </a:cubicBezTo>
                <a:cubicBezTo>
                  <a:pt x="13594" y="16013"/>
                  <a:pt x="13945" y="15149"/>
                  <a:pt x="14213" y="14201"/>
                </a:cubicBezTo>
                <a:cubicBezTo>
                  <a:pt x="15140" y="13944"/>
                  <a:pt x="15986" y="13609"/>
                  <a:pt x="16713" y="13204"/>
                </a:cubicBezTo>
                <a:cubicBezTo>
                  <a:pt x="17058" y="13014"/>
                  <a:pt x="17387" y="12797"/>
                  <a:pt x="17698" y="12555"/>
                </a:cubicBezTo>
                <a:close/>
                <a:moveTo>
                  <a:pt x="6381" y="14503"/>
                </a:moveTo>
                <a:cubicBezTo>
                  <a:pt x="6906" y="14602"/>
                  <a:pt x="7450" y="14678"/>
                  <a:pt x="8005" y="14726"/>
                </a:cubicBezTo>
                <a:cubicBezTo>
                  <a:pt x="8162" y="15240"/>
                  <a:pt x="8555" y="15650"/>
                  <a:pt x="9062" y="15831"/>
                </a:cubicBezTo>
                <a:lnTo>
                  <a:pt x="9062" y="18096"/>
                </a:lnTo>
                <a:cubicBezTo>
                  <a:pt x="8286" y="17833"/>
                  <a:pt x="7531" y="17048"/>
                  <a:pt x="6933" y="15853"/>
                </a:cubicBezTo>
                <a:cubicBezTo>
                  <a:pt x="6716" y="15415"/>
                  <a:pt x="6532" y="14965"/>
                  <a:pt x="6381" y="14503"/>
                </a:cubicBezTo>
                <a:close/>
                <a:moveTo>
                  <a:pt x="12933" y="14497"/>
                </a:moveTo>
                <a:cubicBezTo>
                  <a:pt x="12740" y="15083"/>
                  <a:pt x="12486" y="15650"/>
                  <a:pt x="12184" y="16188"/>
                </a:cubicBezTo>
                <a:cubicBezTo>
                  <a:pt x="11595" y="17211"/>
                  <a:pt x="10904" y="17869"/>
                  <a:pt x="10194" y="18099"/>
                </a:cubicBezTo>
                <a:lnTo>
                  <a:pt x="10194" y="15831"/>
                </a:lnTo>
                <a:cubicBezTo>
                  <a:pt x="10702" y="15650"/>
                  <a:pt x="11094" y="15240"/>
                  <a:pt x="11251" y="14726"/>
                </a:cubicBezTo>
                <a:cubicBezTo>
                  <a:pt x="11828" y="14675"/>
                  <a:pt x="12390" y="14596"/>
                  <a:pt x="12933" y="14497"/>
                </a:cubicBezTo>
                <a:close/>
                <a:moveTo>
                  <a:pt x="9630" y="0"/>
                </a:moveTo>
                <a:cubicBezTo>
                  <a:pt x="7063" y="0"/>
                  <a:pt x="4645" y="1015"/>
                  <a:pt x="2821" y="2860"/>
                </a:cubicBezTo>
                <a:cubicBezTo>
                  <a:pt x="1012" y="4678"/>
                  <a:pt x="1" y="7138"/>
                  <a:pt x="4" y="9702"/>
                </a:cubicBezTo>
                <a:cubicBezTo>
                  <a:pt x="4" y="15016"/>
                  <a:pt x="4313" y="19325"/>
                  <a:pt x="9630" y="19325"/>
                </a:cubicBezTo>
                <a:cubicBezTo>
                  <a:pt x="9634" y="19325"/>
                  <a:pt x="9637" y="19325"/>
                  <a:pt x="9641" y="19325"/>
                </a:cubicBezTo>
                <a:cubicBezTo>
                  <a:pt x="12198" y="19325"/>
                  <a:pt x="14654" y="18314"/>
                  <a:pt x="16469" y="16508"/>
                </a:cubicBezTo>
                <a:cubicBezTo>
                  <a:pt x="18314" y="14687"/>
                  <a:pt x="19328" y="12268"/>
                  <a:pt x="19328" y="9702"/>
                </a:cubicBezTo>
                <a:cubicBezTo>
                  <a:pt x="19328" y="8407"/>
                  <a:pt x="19069" y="7129"/>
                  <a:pt x="18558" y="5940"/>
                </a:cubicBezTo>
                <a:cubicBezTo>
                  <a:pt x="18066" y="4789"/>
                  <a:pt x="17360" y="3741"/>
                  <a:pt x="16472" y="2857"/>
                </a:cubicBezTo>
                <a:cubicBezTo>
                  <a:pt x="15587" y="1969"/>
                  <a:pt x="14539" y="1263"/>
                  <a:pt x="13389" y="770"/>
                </a:cubicBezTo>
                <a:cubicBezTo>
                  <a:pt x="12199" y="260"/>
                  <a:pt x="10922" y="0"/>
                  <a:pt x="9630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78" name="Google Shape;12278;p21"/>
          <p:cNvSpPr/>
          <p:nvPr/>
        </p:nvSpPr>
        <p:spPr>
          <a:xfrm>
            <a:off x="1746290" y="4821233"/>
            <a:ext cx="266263" cy="263671"/>
          </a:xfrm>
          <a:custGeom>
            <a:avLst/>
            <a:gdLst/>
            <a:ahLst/>
            <a:cxnLst/>
            <a:rect l="l" t="t" r="r" b="b"/>
            <a:pathLst>
              <a:path w="19516" h="19326" extrusionOk="0">
                <a:moveTo>
                  <a:pt x="15929" y="1934"/>
                </a:moveTo>
                <a:lnTo>
                  <a:pt x="15929" y="2834"/>
                </a:lnTo>
                <a:cubicBezTo>
                  <a:pt x="15929" y="3145"/>
                  <a:pt x="16182" y="3398"/>
                  <a:pt x="16496" y="3398"/>
                </a:cubicBezTo>
                <a:lnTo>
                  <a:pt x="17393" y="3398"/>
                </a:lnTo>
                <a:lnTo>
                  <a:pt x="16261" y="4531"/>
                </a:lnTo>
                <a:lnTo>
                  <a:pt x="14796" y="4531"/>
                </a:lnTo>
                <a:lnTo>
                  <a:pt x="14796" y="3066"/>
                </a:lnTo>
                <a:lnTo>
                  <a:pt x="15929" y="1934"/>
                </a:lnTo>
                <a:close/>
                <a:moveTo>
                  <a:pt x="9663" y="7927"/>
                </a:moveTo>
                <a:cubicBezTo>
                  <a:pt x="9926" y="7927"/>
                  <a:pt x="10183" y="7991"/>
                  <a:pt x="10418" y="8109"/>
                </a:cubicBezTo>
                <a:lnTo>
                  <a:pt x="9262" y="9262"/>
                </a:lnTo>
                <a:cubicBezTo>
                  <a:pt x="9041" y="9485"/>
                  <a:pt x="9041" y="9842"/>
                  <a:pt x="9262" y="10065"/>
                </a:cubicBezTo>
                <a:cubicBezTo>
                  <a:pt x="9372" y="10175"/>
                  <a:pt x="9517" y="10231"/>
                  <a:pt x="9662" y="10231"/>
                </a:cubicBezTo>
                <a:cubicBezTo>
                  <a:pt x="9807" y="10231"/>
                  <a:pt x="9952" y="10175"/>
                  <a:pt x="10062" y="10065"/>
                </a:cubicBezTo>
                <a:lnTo>
                  <a:pt x="11218" y="8909"/>
                </a:lnTo>
                <a:cubicBezTo>
                  <a:pt x="11336" y="9141"/>
                  <a:pt x="11399" y="9401"/>
                  <a:pt x="11399" y="9664"/>
                </a:cubicBezTo>
                <a:cubicBezTo>
                  <a:pt x="11399" y="10585"/>
                  <a:pt x="10605" y="11364"/>
                  <a:pt x="9663" y="11364"/>
                </a:cubicBezTo>
                <a:cubicBezTo>
                  <a:pt x="8721" y="11364"/>
                  <a:pt x="7927" y="10585"/>
                  <a:pt x="7927" y="9664"/>
                </a:cubicBezTo>
                <a:cubicBezTo>
                  <a:pt x="7927" y="8722"/>
                  <a:pt x="8721" y="7927"/>
                  <a:pt x="9663" y="7927"/>
                </a:cubicBezTo>
                <a:close/>
                <a:moveTo>
                  <a:pt x="9663" y="5663"/>
                </a:moveTo>
                <a:cubicBezTo>
                  <a:pt x="10527" y="5666"/>
                  <a:pt x="11363" y="5953"/>
                  <a:pt x="12049" y="6478"/>
                </a:cubicBezTo>
                <a:lnTo>
                  <a:pt x="11242" y="7287"/>
                </a:lnTo>
                <a:cubicBezTo>
                  <a:pt x="10777" y="6967"/>
                  <a:pt x="10228" y="6798"/>
                  <a:pt x="9663" y="6795"/>
                </a:cubicBezTo>
                <a:cubicBezTo>
                  <a:pt x="8108" y="6795"/>
                  <a:pt x="6795" y="8109"/>
                  <a:pt x="6795" y="9664"/>
                </a:cubicBezTo>
                <a:cubicBezTo>
                  <a:pt x="6795" y="10422"/>
                  <a:pt x="7103" y="11143"/>
                  <a:pt x="7649" y="11669"/>
                </a:cubicBezTo>
                <a:cubicBezTo>
                  <a:pt x="8208" y="12220"/>
                  <a:pt x="8935" y="12495"/>
                  <a:pt x="9663" y="12495"/>
                </a:cubicBezTo>
                <a:cubicBezTo>
                  <a:pt x="10391" y="12495"/>
                  <a:pt x="11119" y="12220"/>
                  <a:pt x="11677" y="11669"/>
                </a:cubicBezTo>
                <a:cubicBezTo>
                  <a:pt x="12224" y="11143"/>
                  <a:pt x="12532" y="10422"/>
                  <a:pt x="12532" y="9664"/>
                </a:cubicBezTo>
                <a:cubicBezTo>
                  <a:pt x="12529" y="9099"/>
                  <a:pt x="12360" y="8549"/>
                  <a:pt x="12043" y="8084"/>
                </a:cubicBezTo>
                <a:lnTo>
                  <a:pt x="12849" y="7278"/>
                </a:lnTo>
                <a:cubicBezTo>
                  <a:pt x="13374" y="7964"/>
                  <a:pt x="13661" y="8800"/>
                  <a:pt x="13664" y="9664"/>
                </a:cubicBezTo>
                <a:cubicBezTo>
                  <a:pt x="13664" y="11850"/>
                  <a:pt x="11870" y="13628"/>
                  <a:pt x="9663" y="13628"/>
                </a:cubicBezTo>
                <a:cubicBezTo>
                  <a:pt x="7456" y="13628"/>
                  <a:pt x="5662" y="11850"/>
                  <a:pt x="5662" y="9664"/>
                </a:cubicBezTo>
                <a:cubicBezTo>
                  <a:pt x="5662" y="7496"/>
                  <a:pt x="7495" y="5663"/>
                  <a:pt x="9663" y="5663"/>
                </a:cubicBezTo>
                <a:close/>
                <a:moveTo>
                  <a:pt x="9676" y="3398"/>
                </a:moveTo>
                <a:cubicBezTo>
                  <a:pt x="11130" y="3398"/>
                  <a:pt x="12541" y="3902"/>
                  <a:pt x="13664" y="4826"/>
                </a:cubicBezTo>
                <a:lnTo>
                  <a:pt x="13664" y="4863"/>
                </a:lnTo>
                <a:lnTo>
                  <a:pt x="12861" y="5663"/>
                </a:lnTo>
                <a:cubicBezTo>
                  <a:pt x="11911" y="4901"/>
                  <a:pt x="10770" y="4528"/>
                  <a:pt x="9634" y="4528"/>
                </a:cubicBezTo>
                <a:cubicBezTo>
                  <a:pt x="8214" y="4528"/>
                  <a:pt x="6803" y="5111"/>
                  <a:pt x="5786" y="6246"/>
                </a:cubicBezTo>
                <a:cubicBezTo>
                  <a:pt x="3959" y="8287"/>
                  <a:pt x="4047" y="11403"/>
                  <a:pt x="5985" y="13341"/>
                </a:cubicBezTo>
                <a:cubicBezTo>
                  <a:pt x="6991" y="14346"/>
                  <a:pt x="8313" y="14852"/>
                  <a:pt x="9638" y="14852"/>
                </a:cubicBezTo>
                <a:cubicBezTo>
                  <a:pt x="10866" y="14852"/>
                  <a:pt x="12096" y="14417"/>
                  <a:pt x="13078" y="13538"/>
                </a:cubicBezTo>
                <a:cubicBezTo>
                  <a:pt x="15119" y="11711"/>
                  <a:pt x="15376" y="8604"/>
                  <a:pt x="13664" y="6463"/>
                </a:cubicBezTo>
                <a:lnTo>
                  <a:pt x="14464" y="5663"/>
                </a:lnTo>
                <a:lnTo>
                  <a:pt x="14503" y="5663"/>
                </a:lnTo>
                <a:cubicBezTo>
                  <a:pt x="15430" y="6789"/>
                  <a:pt x="15935" y="8205"/>
                  <a:pt x="15929" y="9664"/>
                </a:cubicBezTo>
                <a:cubicBezTo>
                  <a:pt x="15929" y="13100"/>
                  <a:pt x="13117" y="15893"/>
                  <a:pt x="9663" y="15893"/>
                </a:cubicBezTo>
                <a:cubicBezTo>
                  <a:pt x="6209" y="15893"/>
                  <a:pt x="3398" y="13100"/>
                  <a:pt x="3398" y="9664"/>
                </a:cubicBezTo>
                <a:cubicBezTo>
                  <a:pt x="3398" y="6209"/>
                  <a:pt x="6209" y="3398"/>
                  <a:pt x="9663" y="3398"/>
                </a:cubicBezTo>
                <a:cubicBezTo>
                  <a:pt x="9668" y="3398"/>
                  <a:pt x="9672" y="3398"/>
                  <a:pt x="9676" y="3398"/>
                </a:cubicBezTo>
                <a:close/>
                <a:moveTo>
                  <a:pt x="9663" y="1134"/>
                </a:moveTo>
                <a:cubicBezTo>
                  <a:pt x="11176" y="1134"/>
                  <a:pt x="12661" y="1532"/>
                  <a:pt x="13975" y="2287"/>
                </a:cubicBezTo>
                <a:lnTo>
                  <a:pt x="13830" y="2432"/>
                </a:lnTo>
                <a:cubicBezTo>
                  <a:pt x="13724" y="2538"/>
                  <a:pt x="13664" y="2683"/>
                  <a:pt x="13664" y="2834"/>
                </a:cubicBezTo>
                <a:lnTo>
                  <a:pt x="13664" y="3428"/>
                </a:lnTo>
                <a:cubicBezTo>
                  <a:pt x="12473" y="2670"/>
                  <a:pt x="11090" y="2266"/>
                  <a:pt x="9679" y="2266"/>
                </a:cubicBezTo>
                <a:cubicBezTo>
                  <a:pt x="9674" y="2266"/>
                  <a:pt x="9668" y="2266"/>
                  <a:pt x="9663" y="2266"/>
                </a:cubicBezTo>
                <a:cubicBezTo>
                  <a:pt x="7701" y="2266"/>
                  <a:pt x="5847" y="3039"/>
                  <a:pt x="4443" y="4443"/>
                </a:cubicBezTo>
                <a:cubicBezTo>
                  <a:pt x="3039" y="5847"/>
                  <a:pt x="2266" y="7701"/>
                  <a:pt x="2266" y="9664"/>
                </a:cubicBezTo>
                <a:cubicBezTo>
                  <a:pt x="2266" y="11626"/>
                  <a:pt x="3039" y="13474"/>
                  <a:pt x="4443" y="14866"/>
                </a:cubicBezTo>
                <a:cubicBezTo>
                  <a:pt x="5886" y="16305"/>
                  <a:pt x="7775" y="17024"/>
                  <a:pt x="9663" y="17024"/>
                </a:cubicBezTo>
                <a:cubicBezTo>
                  <a:pt x="11552" y="17024"/>
                  <a:pt x="13441" y="16305"/>
                  <a:pt x="14884" y="14866"/>
                </a:cubicBezTo>
                <a:cubicBezTo>
                  <a:pt x="16288" y="13474"/>
                  <a:pt x="17061" y="11626"/>
                  <a:pt x="17061" y="9664"/>
                </a:cubicBezTo>
                <a:cubicBezTo>
                  <a:pt x="17064" y="8248"/>
                  <a:pt x="16659" y="6859"/>
                  <a:pt x="15898" y="5663"/>
                </a:cubicBezTo>
                <a:lnTo>
                  <a:pt x="16496" y="5663"/>
                </a:lnTo>
                <a:cubicBezTo>
                  <a:pt x="16644" y="5663"/>
                  <a:pt x="16789" y="5602"/>
                  <a:pt x="16895" y="5497"/>
                </a:cubicBezTo>
                <a:lnTo>
                  <a:pt x="17040" y="5352"/>
                </a:lnTo>
                <a:cubicBezTo>
                  <a:pt x="17795" y="6665"/>
                  <a:pt x="18193" y="8151"/>
                  <a:pt x="18193" y="9664"/>
                </a:cubicBezTo>
                <a:cubicBezTo>
                  <a:pt x="18193" y="14368"/>
                  <a:pt x="14367" y="18194"/>
                  <a:pt x="9663" y="18194"/>
                </a:cubicBezTo>
                <a:cubicBezTo>
                  <a:pt x="4959" y="18194"/>
                  <a:pt x="1133" y="14368"/>
                  <a:pt x="1133" y="9664"/>
                </a:cubicBezTo>
                <a:cubicBezTo>
                  <a:pt x="1133" y="4959"/>
                  <a:pt x="4959" y="1134"/>
                  <a:pt x="9663" y="1134"/>
                </a:cubicBezTo>
                <a:close/>
                <a:moveTo>
                  <a:pt x="16491" y="0"/>
                </a:moveTo>
                <a:cubicBezTo>
                  <a:pt x="16352" y="0"/>
                  <a:pt x="16210" y="52"/>
                  <a:pt x="16095" y="167"/>
                </a:cubicBezTo>
                <a:lnTo>
                  <a:pt x="14799" y="1463"/>
                </a:lnTo>
                <a:cubicBezTo>
                  <a:pt x="13256" y="509"/>
                  <a:pt x="11478" y="4"/>
                  <a:pt x="9663" y="1"/>
                </a:cubicBezTo>
                <a:cubicBezTo>
                  <a:pt x="7094" y="1"/>
                  <a:pt x="4669" y="1010"/>
                  <a:pt x="2839" y="2840"/>
                </a:cubicBezTo>
                <a:cubicBezTo>
                  <a:pt x="1009" y="4669"/>
                  <a:pt x="1" y="7094"/>
                  <a:pt x="1" y="9664"/>
                </a:cubicBezTo>
                <a:cubicBezTo>
                  <a:pt x="1" y="12233"/>
                  <a:pt x="1009" y="14658"/>
                  <a:pt x="2839" y="16488"/>
                </a:cubicBezTo>
                <a:cubicBezTo>
                  <a:pt x="4669" y="18317"/>
                  <a:pt x="7094" y="19326"/>
                  <a:pt x="9663" y="19326"/>
                </a:cubicBezTo>
                <a:cubicBezTo>
                  <a:pt x="12233" y="19326"/>
                  <a:pt x="14657" y="18317"/>
                  <a:pt x="16487" y="16488"/>
                </a:cubicBezTo>
                <a:cubicBezTo>
                  <a:pt x="18317" y="14658"/>
                  <a:pt x="19325" y="12233"/>
                  <a:pt x="19325" y="9664"/>
                </a:cubicBezTo>
                <a:cubicBezTo>
                  <a:pt x="19322" y="7849"/>
                  <a:pt x="18818" y="6070"/>
                  <a:pt x="17864" y="4528"/>
                </a:cubicBezTo>
                <a:lnTo>
                  <a:pt x="19159" y="3232"/>
                </a:lnTo>
                <a:cubicBezTo>
                  <a:pt x="19516" y="2876"/>
                  <a:pt x="19265" y="2266"/>
                  <a:pt x="18761" y="2266"/>
                </a:cubicBezTo>
                <a:lnTo>
                  <a:pt x="17061" y="2266"/>
                </a:lnTo>
                <a:lnTo>
                  <a:pt x="17061" y="569"/>
                </a:lnTo>
                <a:cubicBezTo>
                  <a:pt x="17061" y="226"/>
                  <a:pt x="16782" y="0"/>
                  <a:pt x="16491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279" name="Google Shape;12279;p21"/>
          <p:cNvGrpSpPr/>
          <p:nvPr/>
        </p:nvGrpSpPr>
        <p:grpSpPr>
          <a:xfrm>
            <a:off x="3011477" y="4823704"/>
            <a:ext cx="272567" cy="258745"/>
            <a:chOff x="6222125" y="2025975"/>
            <a:chExt cx="499450" cy="474125"/>
          </a:xfrm>
        </p:grpSpPr>
        <p:sp>
          <p:nvSpPr>
            <p:cNvPr id="12280" name="Google Shape;12280;p21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81" name="Google Shape;12281;p21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282" name="Google Shape;12282;p21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283" name="Google Shape;12283;p21"/>
          <p:cNvSpPr txBox="1"/>
          <p:nvPr/>
        </p:nvSpPr>
        <p:spPr>
          <a:xfrm>
            <a:off x="1397937" y="2547719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1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4" name="Google Shape;12284;p21"/>
          <p:cNvSpPr txBox="1"/>
          <p:nvPr/>
        </p:nvSpPr>
        <p:spPr>
          <a:xfrm>
            <a:off x="2664981" y="254644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2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5" name="Google Shape;12285;p21"/>
          <p:cNvSpPr txBox="1"/>
          <p:nvPr/>
        </p:nvSpPr>
        <p:spPr>
          <a:xfrm>
            <a:off x="3932025" y="254644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3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6" name="Google Shape;12286;p21"/>
          <p:cNvSpPr txBox="1"/>
          <p:nvPr/>
        </p:nvSpPr>
        <p:spPr>
          <a:xfrm>
            <a:off x="1397800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4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7" name="Google Shape;12287;p21"/>
          <p:cNvSpPr txBox="1"/>
          <p:nvPr/>
        </p:nvSpPr>
        <p:spPr>
          <a:xfrm>
            <a:off x="2664912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5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8" name="Google Shape;12288;p21"/>
          <p:cNvSpPr txBox="1"/>
          <p:nvPr/>
        </p:nvSpPr>
        <p:spPr>
          <a:xfrm>
            <a:off x="3932025" y="5230877"/>
            <a:ext cx="9656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200" kern="0" dirty="0">
                <a:latin typeface="Arial"/>
                <a:cs typeface="B Nazanin" pitchFamily="2" charset="-78"/>
                <a:sym typeface="Arial"/>
              </a:rPr>
              <a:t>متن</a:t>
            </a:r>
            <a:r>
              <a:rPr lang="es" sz="1200" kern="0" dirty="0">
                <a:latin typeface="Arial"/>
                <a:cs typeface="B Nazanin" pitchFamily="2" charset="-78"/>
                <a:sym typeface="Arial"/>
              </a:rPr>
              <a:t> 6</a:t>
            </a:r>
            <a:endParaRPr sz="1200" kern="0" dirty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89" name="Google Shape;12289;p21"/>
          <p:cNvSpPr/>
          <p:nvPr/>
        </p:nvSpPr>
        <p:spPr>
          <a:xfrm>
            <a:off x="1833049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0" name="Google Shape;12290;p21"/>
          <p:cNvSpPr/>
          <p:nvPr/>
        </p:nvSpPr>
        <p:spPr>
          <a:xfrm>
            <a:off x="310217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1" name="Google Shape;12291;p21"/>
          <p:cNvSpPr/>
          <p:nvPr/>
        </p:nvSpPr>
        <p:spPr>
          <a:xfrm>
            <a:off x="4371313" y="2923235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2" name="Google Shape;12292;p21"/>
          <p:cNvSpPr/>
          <p:nvPr/>
        </p:nvSpPr>
        <p:spPr>
          <a:xfrm>
            <a:off x="1833032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3" name="Google Shape;12293;p21"/>
          <p:cNvSpPr/>
          <p:nvPr/>
        </p:nvSpPr>
        <p:spPr>
          <a:xfrm>
            <a:off x="310215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4" name="Google Shape;12294;p21"/>
          <p:cNvSpPr/>
          <p:nvPr/>
        </p:nvSpPr>
        <p:spPr>
          <a:xfrm>
            <a:off x="4371296" y="460604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5" name="Google Shape;12295;p21"/>
          <p:cNvSpPr/>
          <p:nvPr/>
        </p:nvSpPr>
        <p:spPr>
          <a:xfrm>
            <a:off x="2934305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6" name="Google Shape;12296;p21"/>
          <p:cNvSpPr/>
          <p:nvPr/>
        </p:nvSpPr>
        <p:spPr>
          <a:xfrm>
            <a:off x="3105043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7" name="Google Shape;12297;p21"/>
          <p:cNvSpPr/>
          <p:nvPr/>
        </p:nvSpPr>
        <p:spPr>
          <a:xfrm>
            <a:off x="3275781" y="3277607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8" name="Google Shape;12298;p21"/>
          <p:cNvSpPr/>
          <p:nvPr/>
        </p:nvSpPr>
        <p:spPr>
          <a:xfrm>
            <a:off x="2934305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299" name="Google Shape;12299;p21"/>
          <p:cNvSpPr/>
          <p:nvPr/>
        </p:nvSpPr>
        <p:spPr>
          <a:xfrm>
            <a:off x="3105043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0" name="Google Shape;12300;p21"/>
          <p:cNvSpPr/>
          <p:nvPr/>
        </p:nvSpPr>
        <p:spPr>
          <a:xfrm>
            <a:off x="3275781" y="4249224"/>
            <a:ext cx="85200" cy="852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01" name="Google Shape;12301;p21"/>
          <p:cNvCxnSpPr>
            <a:stCxn id="12289" idx="4"/>
            <a:endCxn id="12295" idx="0"/>
          </p:cNvCxnSpPr>
          <p:nvPr/>
        </p:nvCxnSpPr>
        <p:spPr>
          <a:xfrm rot="-5400000" flipH="1">
            <a:off x="2291649" y="2592435"/>
            <a:ext cx="269200" cy="11012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2" name="Google Shape;12302;p21"/>
          <p:cNvCxnSpPr>
            <a:stCxn id="12291" idx="4"/>
            <a:endCxn id="12297" idx="0"/>
          </p:cNvCxnSpPr>
          <p:nvPr/>
        </p:nvCxnSpPr>
        <p:spPr>
          <a:xfrm rot="5400000">
            <a:off x="3731513" y="2595235"/>
            <a:ext cx="269200" cy="10956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3" name="Google Shape;12303;p21"/>
          <p:cNvCxnSpPr>
            <a:stCxn id="12290" idx="4"/>
            <a:endCxn id="12296" idx="0"/>
          </p:cNvCxnSpPr>
          <p:nvPr/>
        </p:nvCxnSpPr>
        <p:spPr>
          <a:xfrm rot="-5400000" flipH="1">
            <a:off x="3011573" y="3141635"/>
            <a:ext cx="269200" cy="2800"/>
          </a:xfrm>
          <a:prstGeom prst="curvedConnector3">
            <a:avLst>
              <a:gd name="adj1" fmla="val 49995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4" name="Google Shape;12304;p21"/>
          <p:cNvCxnSpPr>
            <a:stCxn id="12292" idx="0"/>
            <a:endCxn id="12298" idx="4"/>
          </p:cNvCxnSpPr>
          <p:nvPr/>
        </p:nvCxnSpPr>
        <p:spPr>
          <a:xfrm rot="-5400000">
            <a:off x="2290432" y="3919647"/>
            <a:ext cx="271600" cy="11012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5" name="Google Shape;12305;p21"/>
          <p:cNvCxnSpPr>
            <a:stCxn id="12294" idx="0"/>
            <a:endCxn id="12300" idx="4"/>
          </p:cNvCxnSpPr>
          <p:nvPr/>
        </p:nvCxnSpPr>
        <p:spPr>
          <a:xfrm rot="5400000" flipH="1">
            <a:off x="3730296" y="3922447"/>
            <a:ext cx="271600" cy="10956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306" name="Google Shape;12306;p21"/>
          <p:cNvCxnSpPr>
            <a:stCxn id="12293" idx="0"/>
            <a:endCxn id="12299" idx="4"/>
          </p:cNvCxnSpPr>
          <p:nvPr/>
        </p:nvCxnSpPr>
        <p:spPr>
          <a:xfrm rot="-5400000">
            <a:off x="3010356" y="4468847"/>
            <a:ext cx="271600" cy="2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rgbClr val="5F7D9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07" name="Google Shape;12307;p21"/>
          <p:cNvSpPr/>
          <p:nvPr/>
        </p:nvSpPr>
        <p:spPr>
          <a:xfrm>
            <a:off x="5652965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1599" y="0"/>
                </a:move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4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69" y="14357"/>
                </a:lnTo>
                <a:cubicBezTo>
                  <a:pt x="42136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lnTo>
                  <a:pt x="42867" y="1598"/>
                </a:lnTo>
                <a:cubicBezTo>
                  <a:pt x="42867" y="708"/>
                  <a:pt x="42136" y="0"/>
                  <a:pt x="41269" y="0"/>
                </a:cubicBez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8" name="Google Shape;12308;p21"/>
          <p:cNvSpPr/>
          <p:nvPr/>
        </p:nvSpPr>
        <p:spPr>
          <a:xfrm>
            <a:off x="6691790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36" y="0"/>
                  <a:pt x="41268" y="0"/>
                </a:cubicBezTo>
                <a:lnTo>
                  <a:pt x="1598" y="0"/>
                </a:lnTo>
                <a:cubicBezTo>
                  <a:pt x="708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08" y="14357"/>
                  <a:pt x="1598" y="14357"/>
                </a:cubicBezTo>
                <a:lnTo>
                  <a:pt x="41268" y="14357"/>
                </a:lnTo>
                <a:cubicBezTo>
                  <a:pt x="42136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09" name="Google Shape;12309;p21"/>
          <p:cNvSpPr/>
          <p:nvPr/>
        </p:nvSpPr>
        <p:spPr>
          <a:xfrm>
            <a:off x="7730591" y="3611092"/>
            <a:ext cx="1038309" cy="336312"/>
          </a:xfrm>
          <a:custGeom>
            <a:avLst/>
            <a:gdLst/>
            <a:ahLst/>
            <a:cxnLst/>
            <a:rect l="l" t="t" r="r" b="b"/>
            <a:pathLst>
              <a:path w="44328" h="14358" extrusionOk="0">
                <a:moveTo>
                  <a:pt x="42844" y="5706"/>
                </a:moveTo>
                <a:lnTo>
                  <a:pt x="42844" y="1598"/>
                </a:lnTo>
                <a:cubicBezTo>
                  <a:pt x="42844" y="708"/>
                  <a:pt x="42136" y="0"/>
                  <a:pt x="41246" y="0"/>
                </a:cubicBezTo>
                <a:lnTo>
                  <a:pt x="1599" y="0"/>
                </a:lnTo>
                <a:cubicBezTo>
                  <a:pt x="708" y="0"/>
                  <a:pt x="1" y="708"/>
                  <a:pt x="1" y="1598"/>
                </a:cubicBezTo>
                <a:lnTo>
                  <a:pt x="1" y="5706"/>
                </a:lnTo>
                <a:lnTo>
                  <a:pt x="1485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08" y="14357"/>
                  <a:pt x="1599" y="14357"/>
                </a:cubicBezTo>
                <a:lnTo>
                  <a:pt x="41246" y="14357"/>
                </a:lnTo>
                <a:cubicBezTo>
                  <a:pt x="42136" y="14357"/>
                  <a:pt x="42844" y="13650"/>
                  <a:pt x="42844" y="12759"/>
                </a:cubicBezTo>
                <a:lnTo>
                  <a:pt x="42844" y="8674"/>
                </a:lnTo>
                <a:lnTo>
                  <a:pt x="44328" y="7190"/>
                </a:lnTo>
                <a:lnTo>
                  <a:pt x="42844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0" name="Google Shape;12310;p21"/>
          <p:cNvSpPr/>
          <p:nvPr/>
        </p:nvSpPr>
        <p:spPr>
          <a:xfrm>
            <a:off x="8768877" y="3611092"/>
            <a:ext cx="1038848" cy="336312"/>
          </a:xfrm>
          <a:custGeom>
            <a:avLst/>
            <a:gdLst/>
            <a:ahLst/>
            <a:cxnLst/>
            <a:rect l="l" t="t" r="r" b="b"/>
            <a:pathLst>
              <a:path w="44351" h="14358" extrusionOk="0">
                <a:moveTo>
                  <a:pt x="42867" y="5706"/>
                </a:moveTo>
                <a:lnTo>
                  <a:pt x="42867" y="1598"/>
                </a:lnTo>
                <a:cubicBezTo>
                  <a:pt x="42867" y="708"/>
                  <a:pt x="42159" y="0"/>
                  <a:pt x="41269" y="0"/>
                </a:cubicBezTo>
                <a:lnTo>
                  <a:pt x="1598" y="0"/>
                </a:lnTo>
                <a:cubicBezTo>
                  <a:pt x="731" y="0"/>
                  <a:pt x="1" y="708"/>
                  <a:pt x="1" y="1598"/>
                </a:cubicBezTo>
                <a:lnTo>
                  <a:pt x="1" y="5706"/>
                </a:lnTo>
                <a:lnTo>
                  <a:pt x="1507" y="7190"/>
                </a:lnTo>
                <a:lnTo>
                  <a:pt x="1" y="8674"/>
                </a:lnTo>
                <a:lnTo>
                  <a:pt x="1" y="12759"/>
                </a:lnTo>
                <a:cubicBezTo>
                  <a:pt x="1" y="13650"/>
                  <a:pt x="731" y="14357"/>
                  <a:pt x="1598" y="14357"/>
                </a:cubicBezTo>
                <a:lnTo>
                  <a:pt x="41269" y="14357"/>
                </a:lnTo>
                <a:cubicBezTo>
                  <a:pt x="42159" y="14357"/>
                  <a:pt x="42867" y="13650"/>
                  <a:pt x="42867" y="12759"/>
                </a:cubicBezTo>
                <a:lnTo>
                  <a:pt x="42867" y="8674"/>
                </a:lnTo>
                <a:lnTo>
                  <a:pt x="44350" y="7190"/>
                </a:lnTo>
                <a:lnTo>
                  <a:pt x="42867" y="5706"/>
                </a:ln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1" name="Google Shape;12311;p21"/>
          <p:cNvSpPr/>
          <p:nvPr/>
        </p:nvSpPr>
        <p:spPr>
          <a:xfrm>
            <a:off x="9807702" y="3611092"/>
            <a:ext cx="1038825" cy="336312"/>
          </a:xfrm>
          <a:custGeom>
            <a:avLst/>
            <a:gdLst/>
            <a:ahLst/>
            <a:cxnLst/>
            <a:rect l="l" t="t" r="r" b="b"/>
            <a:pathLst>
              <a:path w="44350" h="14358" extrusionOk="0">
                <a:moveTo>
                  <a:pt x="42866" y="5706"/>
                </a:moveTo>
                <a:lnTo>
                  <a:pt x="42866" y="1598"/>
                </a:lnTo>
                <a:cubicBezTo>
                  <a:pt x="42866" y="708"/>
                  <a:pt x="42159" y="0"/>
                  <a:pt x="41268" y="0"/>
                </a:cubicBezTo>
                <a:lnTo>
                  <a:pt x="1598" y="0"/>
                </a:lnTo>
                <a:cubicBezTo>
                  <a:pt x="731" y="0"/>
                  <a:pt x="0" y="708"/>
                  <a:pt x="0" y="1598"/>
                </a:cubicBezTo>
                <a:lnTo>
                  <a:pt x="0" y="5706"/>
                </a:lnTo>
                <a:lnTo>
                  <a:pt x="1484" y="7190"/>
                </a:lnTo>
                <a:lnTo>
                  <a:pt x="0" y="8674"/>
                </a:lnTo>
                <a:lnTo>
                  <a:pt x="0" y="12759"/>
                </a:lnTo>
                <a:cubicBezTo>
                  <a:pt x="0" y="13650"/>
                  <a:pt x="731" y="14357"/>
                  <a:pt x="1598" y="14357"/>
                </a:cubicBezTo>
                <a:lnTo>
                  <a:pt x="41268" y="14357"/>
                </a:lnTo>
                <a:cubicBezTo>
                  <a:pt x="42159" y="14357"/>
                  <a:pt x="42866" y="13650"/>
                  <a:pt x="42866" y="12759"/>
                </a:cubicBezTo>
                <a:lnTo>
                  <a:pt x="42866" y="8674"/>
                </a:lnTo>
                <a:lnTo>
                  <a:pt x="44350" y="7190"/>
                </a:lnTo>
                <a:lnTo>
                  <a:pt x="42866" y="5706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2" name="Google Shape;12312;p21"/>
          <p:cNvSpPr/>
          <p:nvPr/>
        </p:nvSpPr>
        <p:spPr>
          <a:xfrm>
            <a:off x="5905868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7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7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0" y="22004"/>
                  <a:pt x="10363" y="21924"/>
                  <a:pt x="10637" y="21764"/>
                </a:cubicBezTo>
                <a:lnTo>
                  <a:pt x="18648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8" y="4851"/>
                </a:cubicBezTo>
                <a:lnTo>
                  <a:pt x="10637" y="240"/>
                </a:lnTo>
                <a:cubicBezTo>
                  <a:pt x="10363" y="80"/>
                  <a:pt x="10060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3" name="Google Shape;12313;p21"/>
          <p:cNvSpPr/>
          <p:nvPr/>
        </p:nvSpPr>
        <p:spPr>
          <a:xfrm>
            <a:off x="6992265" y="4877779"/>
            <a:ext cx="457129" cy="515571"/>
          </a:xfrm>
          <a:custGeom>
            <a:avLst/>
            <a:gdLst/>
            <a:ahLst/>
            <a:cxnLst/>
            <a:rect l="l" t="t" r="r" b="b"/>
            <a:pathLst>
              <a:path w="19516" h="22011" extrusionOk="0">
                <a:moveTo>
                  <a:pt x="9758" y="1"/>
                </a:moveTo>
                <a:cubicBezTo>
                  <a:pt x="9456" y="1"/>
                  <a:pt x="9153" y="75"/>
                  <a:pt x="8879" y="223"/>
                </a:cubicBezTo>
                <a:lnTo>
                  <a:pt x="868" y="4857"/>
                </a:lnTo>
                <a:cubicBezTo>
                  <a:pt x="320" y="5177"/>
                  <a:pt x="0" y="5747"/>
                  <a:pt x="0" y="6363"/>
                </a:cubicBezTo>
                <a:lnTo>
                  <a:pt x="0" y="15630"/>
                </a:lnTo>
                <a:cubicBezTo>
                  <a:pt x="0" y="16247"/>
                  <a:pt x="320" y="16817"/>
                  <a:pt x="868" y="17137"/>
                </a:cubicBezTo>
                <a:lnTo>
                  <a:pt x="8879" y="21770"/>
                </a:lnTo>
                <a:cubicBezTo>
                  <a:pt x="9153" y="21930"/>
                  <a:pt x="9456" y="22010"/>
                  <a:pt x="9758" y="22010"/>
                </a:cubicBezTo>
                <a:cubicBezTo>
                  <a:pt x="10060" y="22010"/>
                  <a:pt x="10363" y="21930"/>
                  <a:pt x="10637" y="21770"/>
                </a:cubicBezTo>
                <a:lnTo>
                  <a:pt x="18648" y="17137"/>
                </a:lnTo>
                <a:cubicBezTo>
                  <a:pt x="19196" y="16817"/>
                  <a:pt x="19516" y="16247"/>
                  <a:pt x="19516" y="15630"/>
                </a:cubicBezTo>
                <a:lnTo>
                  <a:pt x="19516" y="6363"/>
                </a:lnTo>
                <a:cubicBezTo>
                  <a:pt x="19516" y="5747"/>
                  <a:pt x="19196" y="5177"/>
                  <a:pt x="18648" y="4857"/>
                </a:cubicBezTo>
                <a:lnTo>
                  <a:pt x="10637" y="223"/>
                </a:lnTo>
                <a:cubicBezTo>
                  <a:pt x="10363" y="75"/>
                  <a:pt x="10060" y="1"/>
                  <a:pt x="9758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4" name="Google Shape;12314;p21"/>
          <p:cNvSpPr/>
          <p:nvPr/>
        </p:nvSpPr>
        <p:spPr>
          <a:xfrm>
            <a:off x="8009681" y="2216467"/>
            <a:ext cx="457153" cy="515407"/>
          </a:xfrm>
          <a:custGeom>
            <a:avLst/>
            <a:gdLst/>
            <a:ahLst/>
            <a:cxnLst/>
            <a:rect l="l" t="t" r="r" b="b"/>
            <a:pathLst>
              <a:path w="19517" h="22004" extrusionOk="0">
                <a:moveTo>
                  <a:pt x="9759" y="0"/>
                </a:moveTo>
                <a:cubicBezTo>
                  <a:pt x="9456" y="0"/>
                  <a:pt x="9154" y="80"/>
                  <a:pt x="8880" y="240"/>
                </a:cubicBezTo>
                <a:lnTo>
                  <a:pt x="868" y="4851"/>
                </a:lnTo>
                <a:cubicBezTo>
                  <a:pt x="320" y="5170"/>
                  <a:pt x="1" y="5741"/>
                  <a:pt x="1" y="6380"/>
                </a:cubicBezTo>
                <a:lnTo>
                  <a:pt x="1" y="15624"/>
                </a:lnTo>
                <a:cubicBezTo>
                  <a:pt x="1" y="16263"/>
                  <a:pt x="320" y="16834"/>
                  <a:pt x="868" y="17131"/>
                </a:cubicBezTo>
                <a:lnTo>
                  <a:pt x="8880" y="21764"/>
                </a:lnTo>
                <a:cubicBezTo>
                  <a:pt x="9154" y="21924"/>
                  <a:pt x="9456" y="22004"/>
                  <a:pt x="9759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7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7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9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5" name="Google Shape;12315;p21"/>
          <p:cNvSpPr/>
          <p:nvPr/>
        </p:nvSpPr>
        <p:spPr>
          <a:xfrm>
            <a:off x="9061341" y="4877919"/>
            <a:ext cx="457668" cy="515548"/>
          </a:xfrm>
          <a:custGeom>
            <a:avLst/>
            <a:gdLst/>
            <a:ahLst/>
            <a:cxnLst/>
            <a:rect l="l" t="t" r="r" b="b"/>
            <a:pathLst>
              <a:path w="19539" h="22010" extrusionOk="0">
                <a:moveTo>
                  <a:pt x="9761" y="1"/>
                </a:moveTo>
                <a:cubicBezTo>
                  <a:pt x="9461" y="1"/>
                  <a:pt x="9164" y="80"/>
                  <a:pt x="8902" y="240"/>
                </a:cubicBezTo>
                <a:lnTo>
                  <a:pt x="867" y="4874"/>
                </a:lnTo>
                <a:cubicBezTo>
                  <a:pt x="342" y="5171"/>
                  <a:pt x="0" y="5741"/>
                  <a:pt x="0" y="6380"/>
                </a:cubicBezTo>
                <a:lnTo>
                  <a:pt x="0" y="15647"/>
                </a:lnTo>
                <a:cubicBezTo>
                  <a:pt x="0" y="16264"/>
                  <a:pt x="342" y="16834"/>
                  <a:pt x="867" y="17154"/>
                </a:cubicBezTo>
                <a:lnTo>
                  <a:pt x="8902" y="21787"/>
                </a:lnTo>
                <a:cubicBezTo>
                  <a:pt x="9164" y="21936"/>
                  <a:pt x="9461" y="22010"/>
                  <a:pt x="9761" y="22010"/>
                </a:cubicBezTo>
                <a:cubicBezTo>
                  <a:pt x="10060" y="22010"/>
                  <a:pt x="10363" y="21936"/>
                  <a:pt x="10637" y="21787"/>
                </a:cubicBezTo>
                <a:lnTo>
                  <a:pt x="18671" y="17154"/>
                </a:lnTo>
                <a:cubicBezTo>
                  <a:pt x="19196" y="16834"/>
                  <a:pt x="19539" y="16264"/>
                  <a:pt x="19539" y="15647"/>
                </a:cubicBezTo>
                <a:lnTo>
                  <a:pt x="19539" y="6380"/>
                </a:lnTo>
                <a:cubicBezTo>
                  <a:pt x="19539" y="5741"/>
                  <a:pt x="19196" y="5171"/>
                  <a:pt x="18671" y="4874"/>
                </a:cubicBezTo>
                <a:lnTo>
                  <a:pt x="10637" y="240"/>
                </a:lnTo>
                <a:cubicBezTo>
                  <a:pt x="10363" y="80"/>
                  <a:pt x="10060" y="1"/>
                  <a:pt x="9761" y="1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6" name="Google Shape;12316;p21"/>
          <p:cNvSpPr/>
          <p:nvPr/>
        </p:nvSpPr>
        <p:spPr>
          <a:xfrm>
            <a:off x="10113517" y="2216467"/>
            <a:ext cx="457129" cy="515407"/>
          </a:xfrm>
          <a:custGeom>
            <a:avLst/>
            <a:gdLst/>
            <a:ahLst/>
            <a:cxnLst/>
            <a:rect l="l" t="t" r="r" b="b"/>
            <a:pathLst>
              <a:path w="19516" h="22004" extrusionOk="0">
                <a:moveTo>
                  <a:pt x="9758" y="0"/>
                </a:moveTo>
                <a:cubicBezTo>
                  <a:pt x="9456" y="0"/>
                  <a:pt x="9153" y="80"/>
                  <a:pt x="8879" y="240"/>
                </a:cubicBezTo>
                <a:lnTo>
                  <a:pt x="868" y="4851"/>
                </a:lnTo>
                <a:cubicBezTo>
                  <a:pt x="320" y="5170"/>
                  <a:pt x="0" y="5741"/>
                  <a:pt x="0" y="6380"/>
                </a:cubicBezTo>
                <a:lnTo>
                  <a:pt x="0" y="15624"/>
                </a:lnTo>
                <a:cubicBezTo>
                  <a:pt x="0" y="16263"/>
                  <a:pt x="320" y="16834"/>
                  <a:pt x="868" y="17131"/>
                </a:cubicBezTo>
                <a:lnTo>
                  <a:pt x="8879" y="21764"/>
                </a:lnTo>
                <a:cubicBezTo>
                  <a:pt x="9153" y="21924"/>
                  <a:pt x="9456" y="22004"/>
                  <a:pt x="9758" y="22004"/>
                </a:cubicBezTo>
                <a:cubicBezTo>
                  <a:pt x="10061" y="22004"/>
                  <a:pt x="10363" y="21924"/>
                  <a:pt x="10637" y="21764"/>
                </a:cubicBezTo>
                <a:lnTo>
                  <a:pt x="18649" y="17131"/>
                </a:lnTo>
                <a:cubicBezTo>
                  <a:pt x="19196" y="16834"/>
                  <a:pt x="19516" y="16263"/>
                  <a:pt x="19516" y="15624"/>
                </a:cubicBezTo>
                <a:lnTo>
                  <a:pt x="19516" y="6380"/>
                </a:lnTo>
                <a:cubicBezTo>
                  <a:pt x="19516" y="5741"/>
                  <a:pt x="19196" y="5170"/>
                  <a:pt x="18649" y="4851"/>
                </a:cubicBezTo>
                <a:lnTo>
                  <a:pt x="10637" y="240"/>
                </a:lnTo>
                <a:cubicBezTo>
                  <a:pt x="10363" y="80"/>
                  <a:pt x="10061" y="0"/>
                  <a:pt x="9758" y="0"/>
                </a:cubicBezTo>
                <a:close/>
              </a:path>
            </a:pathLst>
          </a:custGeom>
          <a:noFill/>
          <a:ln w="9525" cap="flat" cmpd="sng">
            <a:solidFill>
              <a:srgbClr val="E1E7E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7" name="Google Shape;12317;p21"/>
          <p:cNvSpPr/>
          <p:nvPr/>
        </p:nvSpPr>
        <p:spPr>
          <a:xfrm>
            <a:off x="6093017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8" name="Google Shape;12318;p21"/>
          <p:cNvSpPr/>
          <p:nvPr/>
        </p:nvSpPr>
        <p:spPr>
          <a:xfrm>
            <a:off x="81968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19" name="Google Shape;12319;p21"/>
          <p:cNvSpPr/>
          <p:nvPr/>
        </p:nvSpPr>
        <p:spPr>
          <a:xfrm>
            <a:off x="10300633" y="3439176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0" name="Google Shape;12320;p21"/>
          <p:cNvSpPr/>
          <p:nvPr/>
        </p:nvSpPr>
        <p:spPr>
          <a:xfrm>
            <a:off x="7179417" y="3999627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1" name="Google Shape;12321;p21"/>
          <p:cNvSpPr/>
          <p:nvPr/>
        </p:nvSpPr>
        <p:spPr>
          <a:xfrm>
            <a:off x="9248751" y="399969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2" name="Google Shape;12322;p21"/>
          <p:cNvSpPr txBox="1"/>
          <p:nvPr/>
        </p:nvSpPr>
        <p:spPr>
          <a:xfrm>
            <a:off x="5775229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B Nazanin" pitchFamily="2" charset="-78"/>
                <a:sym typeface="Arial"/>
              </a:rPr>
              <a:t>2016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3" name="Google Shape;12323;p21"/>
          <p:cNvSpPr/>
          <p:nvPr/>
        </p:nvSpPr>
        <p:spPr>
          <a:xfrm>
            <a:off x="609301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4" name="Google Shape;12324;p21"/>
          <p:cNvSpPr/>
          <p:nvPr/>
        </p:nvSpPr>
        <p:spPr>
          <a:xfrm>
            <a:off x="8204067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5" name="Google Shape;12325;p21"/>
          <p:cNvSpPr/>
          <p:nvPr/>
        </p:nvSpPr>
        <p:spPr>
          <a:xfrm>
            <a:off x="10300633" y="2767009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6" name="Google Shape;12326;p21"/>
          <p:cNvSpPr/>
          <p:nvPr/>
        </p:nvSpPr>
        <p:spPr>
          <a:xfrm>
            <a:off x="7178888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27" name="Google Shape;12327;p21"/>
          <p:cNvSpPr/>
          <p:nvPr/>
        </p:nvSpPr>
        <p:spPr>
          <a:xfrm>
            <a:off x="9248755" y="4759463"/>
            <a:ext cx="82800" cy="82800"/>
          </a:xfrm>
          <a:prstGeom prst="ellipse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cxnSp>
        <p:nvCxnSpPr>
          <p:cNvPr id="12328" name="Google Shape;12328;p21"/>
          <p:cNvCxnSpPr>
            <a:stCxn id="12317" idx="0"/>
            <a:endCxn id="12323" idx="4"/>
          </p:cNvCxnSpPr>
          <p:nvPr/>
        </p:nvCxnSpPr>
        <p:spPr>
          <a:xfrm rot="10800000">
            <a:off x="6134417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29" name="Google Shape;12329;p21"/>
          <p:cNvCxnSpPr>
            <a:stCxn id="12318" idx="0"/>
            <a:endCxn id="12324" idx="4"/>
          </p:cNvCxnSpPr>
          <p:nvPr/>
        </p:nvCxnSpPr>
        <p:spPr>
          <a:xfrm rot="10800000" flipH="1">
            <a:off x="8238233" y="2849976"/>
            <a:ext cx="720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0" name="Google Shape;12330;p21"/>
          <p:cNvCxnSpPr>
            <a:stCxn id="12319" idx="0"/>
            <a:endCxn id="12325" idx="4"/>
          </p:cNvCxnSpPr>
          <p:nvPr/>
        </p:nvCxnSpPr>
        <p:spPr>
          <a:xfrm rot="10800000">
            <a:off x="10342033" y="2849976"/>
            <a:ext cx="0" cy="589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1" name="Google Shape;12331;p21"/>
          <p:cNvCxnSpPr>
            <a:stCxn id="12320" idx="4"/>
            <a:endCxn id="12326" idx="0"/>
          </p:cNvCxnSpPr>
          <p:nvPr/>
        </p:nvCxnSpPr>
        <p:spPr>
          <a:xfrm flipH="1">
            <a:off x="7220417" y="4082427"/>
            <a:ext cx="400" cy="6772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332" name="Google Shape;12332;p21"/>
          <p:cNvCxnSpPr>
            <a:stCxn id="12321" idx="4"/>
            <a:endCxn id="12327" idx="0"/>
          </p:cNvCxnSpPr>
          <p:nvPr/>
        </p:nvCxnSpPr>
        <p:spPr>
          <a:xfrm>
            <a:off x="9290151" y="4082493"/>
            <a:ext cx="0" cy="676800"/>
          </a:xfrm>
          <a:prstGeom prst="straightConnector1">
            <a:avLst/>
          </a:prstGeom>
          <a:noFill/>
          <a:ln w="9525" cap="flat" cmpd="sng">
            <a:solidFill>
              <a:srgbClr val="A5B7C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333" name="Google Shape;12333;p21"/>
          <p:cNvSpPr txBox="1"/>
          <p:nvPr/>
        </p:nvSpPr>
        <p:spPr>
          <a:xfrm>
            <a:off x="68519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B Nazanin" pitchFamily="2" charset="-78"/>
                <a:sym typeface="Arial"/>
              </a:rPr>
              <a:t>2017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4" name="Google Shape;12334;p21"/>
          <p:cNvSpPr txBox="1"/>
          <p:nvPr/>
        </p:nvSpPr>
        <p:spPr>
          <a:xfrm>
            <a:off x="78728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B Nazanin" pitchFamily="2" charset="-78"/>
                <a:sym typeface="Arial"/>
              </a:rPr>
              <a:t>2018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5" name="Google Shape;12335;p21"/>
          <p:cNvSpPr txBox="1"/>
          <p:nvPr/>
        </p:nvSpPr>
        <p:spPr>
          <a:xfrm>
            <a:off x="89290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B Nazanin" pitchFamily="2" charset="-78"/>
                <a:sym typeface="Arial"/>
              </a:rPr>
              <a:t>2019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6" name="Google Shape;12336;p21"/>
          <p:cNvSpPr txBox="1"/>
          <p:nvPr/>
        </p:nvSpPr>
        <p:spPr>
          <a:xfrm>
            <a:off x="9985296" y="3626545"/>
            <a:ext cx="718400" cy="3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es" sz="1200" b="1" kern="0">
                <a:latin typeface="Arial"/>
                <a:cs typeface="B Nazanin" pitchFamily="2" charset="-78"/>
                <a:sym typeface="Arial"/>
              </a:rPr>
              <a:t>2020</a:t>
            </a:r>
            <a:endParaRPr sz="1200" b="1" kern="0">
              <a:latin typeface="Arial"/>
              <a:cs typeface="B Nazanin" pitchFamily="2" charset="-78"/>
              <a:sym typeface="Arial"/>
            </a:endParaRPr>
          </a:p>
        </p:txBody>
      </p:sp>
      <p:sp>
        <p:nvSpPr>
          <p:cNvPr id="12337" name="Google Shape;12337;p21"/>
          <p:cNvSpPr/>
          <p:nvPr/>
        </p:nvSpPr>
        <p:spPr>
          <a:xfrm>
            <a:off x="9154636" y="4972563"/>
            <a:ext cx="272651" cy="27336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 defTabSz="1219170" rtl="1">
              <a:buClr>
                <a:srgbClr val="000000"/>
              </a:buClr>
              <a:defRPr/>
            </a:pPr>
            <a:endParaRPr sz="1867" kern="0">
              <a:latin typeface="Arial"/>
              <a:cs typeface="B Nazanin" pitchFamily="2" charset="-78"/>
              <a:sym typeface="Arial"/>
            </a:endParaRPr>
          </a:p>
        </p:txBody>
      </p:sp>
      <p:grpSp>
        <p:nvGrpSpPr>
          <p:cNvPr id="12338" name="Google Shape;12338;p21"/>
          <p:cNvGrpSpPr/>
          <p:nvPr/>
        </p:nvGrpSpPr>
        <p:grpSpPr>
          <a:xfrm>
            <a:off x="7076475" y="4997959"/>
            <a:ext cx="274820" cy="274820"/>
            <a:chOff x="1049375" y="2680675"/>
            <a:chExt cx="297725" cy="297725"/>
          </a:xfrm>
        </p:grpSpPr>
        <p:sp>
          <p:nvSpPr>
            <p:cNvPr id="12339" name="Google Shape;12339;p21"/>
            <p:cNvSpPr/>
            <p:nvPr/>
          </p:nvSpPr>
          <p:spPr>
            <a:xfrm>
              <a:off x="1113175" y="2752350"/>
              <a:ext cx="161475" cy="155975"/>
            </a:xfrm>
            <a:custGeom>
              <a:avLst/>
              <a:gdLst/>
              <a:ahLst/>
              <a:cxnLst/>
              <a:rect l="l" t="t" r="r" b="b"/>
              <a:pathLst>
                <a:path w="6459" h="6239" extrusionOk="0">
                  <a:moveTo>
                    <a:pt x="3403" y="2079"/>
                  </a:moveTo>
                  <a:cubicBezTo>
                    <a:pt x="3781" y="2079"/>
                    <a:pt x="4096" y="2394"/>
                    <a:pt x="4096" y="2773"/>
                  </a:cubicBezTo>
                  <a:cubicBezTo>
                    <a:pt x="4096" y="3182"/>
                    <a:pt x="3781" y="3497"/>
                    <a:pt x="3403" y="3497"/>
                  </a:cubicBezTo>
                  <a:cubicBezTo>
                    <a:pt x="2993" y="3434"/>
                    <a:pt x="2678" y="3119"/>
                    <a:pt x="2678" y="2773"/>
                  </a:cubicBezTo>
                  <a:cubicBezTo>
                    <a:pt x="2678" y="2394"/>
                    <a:pt x="2993" y="2079"/>
                    <a:pt x="3403" y="2079"/>
                  </a:cubicBezTo>
                  <a:close/>
                  <a:moveTo>
                    <a:pt x="3371" y="693"/>
                  </a:moveTo>
                  <a:cubicBezTo>
                    <a:pt x="4694" y="693"/>
                    <a:pt x="5765" y="1796"/>
                    <a:pt x="5765" y="3119"/>
                  </a:cubicBezTo>
                  <a:cubicBezTo>
                    <a:pt x="5765" y="3686"/>
                    <a:pt x="5545" y="4222"/>
                    <a:pt x="5198" y="4663"/>
                  </a:cubicBezTo>
                  <a:cubicBezTo>
                    <a:pt x="5072" y="4442"/>
                    <a:pt x="4915" y="4190"/>
                    <a:pt x="4694" y="4001"/>
                  </a:cubicBezTo>
                  <a:cubicBezTo>
                    <a:pt x="4568" y="3907"/>
                    <a:pt x="4442" y="3812"/>
                    <a:pt x="4348" y="3749"/>
                  </a:cubicBezTo>
                  <a:cubicBezTo>
                    <a:pt x="4568" y="3529"/>
                    <a:pt x="4726" y="3182"/>
                    <a:pt x="4726" y="2804"/>
                  </a:cubicBezTo>
                  <a:cubicBezTo>
                    <a:pt x="4726" y="2079"/>
                    <a:pt x="4096" y="1449"/>
                    <a:pt x="3340" y="1449"/>
                  </a:cubicBezTo>
                  <a:cubicBezTo>
                    <a:pt x="2615" y="1449"/>
                    <a:pt x="1985" y="2079"/>
                    <a:pt x="1985" y="2804"/>
                  </a:cubicBezTo>
                  <a:cubicBezTo>
                    <a:pt x="1985" y="3182"/>
                    <a:pt x="2142" y="3529"/>
                    <a:pt x="2363" y="3749"/>
                  </a:cubicBezTo>
                  <a:lnTo>
                    <a:pt x="2016" y="4001"/>
                  </a:lnTo>
                  <a:cubicBezTo>
                    <a:pt x="1827" y="4190"/>
                    <a:pt x="1607" y="4442"/>
                    <a:pt x="1512" y="4663"/>
                  </a:cubicBezTo>
                  <a:cubicBezTo>
                    <a:pt x="1040" y="4064"/>
                    <a:pt x="882" y="3434"/>
                    <a:pt x="945" y="2773"/>
                  </a:cubicBezTo>
                  <a:cubicBezTo>
                    <a:pt x="1103" y="1670"/>
                    <a:pt x="2111" y="693"/>
                    <a:pt x="3371" y="693"/>
                  </a:cubicBezTo>
                  <a:close/>
                  <a:moveTo>
                    <a:pt x="3371" y="4159"/>
                  </a:moveTo>
                  <a:cubicBezTo>
                    <a:pt x="4001" y="4159"/>
                    <a:pt x="4505" y="4600"/>
                    <a:pt x="4694" y="5135"/>
                  </a:cubicBezTo>
                  <a:cubicBezTo>
                    <a:pt x="4316" y="5387"/>
                    <a:pt x="3875" y="5545"/>
                    <a:pt x="3371" y="5545"/>
                  </a:cubicBezTo>
                  <a:cubicBezTo>
                    <a:pt x="2898" y="5545"/>
                    <a:pt x="2426" y="5387"/>
                    <a:pt x="2016" y="5135"/>
                  </a:cubicBezTo>
                  <a:cubicBezTo>
                    <a:pt x="2174" y="4537"/>
                    <a:pt x="2741" y="4159"/>
                    <a:pt x="3371" y="4159"/>
                  </a:cubicBezTo>
                  <a:close/>
                  <a:moveTo>
                    <a:pt x="3308" y="0"/>
                  </a:moveTo>
                  <a:cubicBezTo>
                    <a:pt x="1701" y="0"/>
                    <a:pt x="441" y="1229"/>
                    <a:pt x="252" y="2710"/>
                  </a:cubicBezTo>
                  <a:cubicBezTo>
                    <a:pt x="0" y="4600"/>
                    <a:pt x="1512" y="6238"/>
                    <a:pt x="3371" y="6238"/>
                  </a:cubicBezTo>
                  <a:cubicBezTo>
                    <a:pt x="5104" y="6238"/>
                    <a:pt x="6459" y="4820"/>
                    <a:pt x="6459" y="3119"/>
                  </a:cubicBezTo>
                  <a:cubicBezTo>
                    <a:pt x="6459" y="1386"/>
                    <a:pt x="5041" y="0"/>
                    <a:pt x="330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0" name="Google Shape;12340;p21"/>
            <p:cNvSpPr/>
            <p:nvPr/>
          </p:nvSpPr>
          <p:spPr>
            <a:xfrm>
              <a:off x="1049375" y="2680675"/>
              <a:ext cx="297725" cy="297725"/>
            </a:xfrm>
            <a:custGeom>
              <a:avLst/>
              <a:gdLst/>
              <a:ahLst/>
              <a:cxnLst/>
              <a:rect l="l" t="t" r="r" b="b"/>
              <a:pathLst>
                <a:path w="11909" h="11909" extrusionOk="0">
                  <a:moveTo>
                    <a:pt x="6270" y="1512"/>
                  </a:moveTo>
                  <a:cubicBezTo>
                    <a:pt x="8475" y="1670"/>
                    <a:pt x="10239" y="3434"/>
                    <a:pt x="10397" y="5640"/>
                  </a:cubicBezTo>
                  <a:lnTo>
                    <a:pt x="10082" y="5640"/>
                  </a:lnTo>
                  <a:cubicBezTo>
                    <a:pt x="9893" y="5640"/>
                    <a:pt x="9735" y="5797"/>
                    <a:pt x="9735" y="5986"/>
                  </a:cubicBezTo>
                  <a:cubicBezTo>
                    <a:pt x="9735" y="6207"/>
                    <a:pt x="9893" y="6364"/>
                    <a:pt x="10082" y="6364"/>
                  </a:cubicBezTo>
                  <a:lnTo>
                    <a:pt x="10397" y="6364"/>
                  </a:lnTo>
                  <a:cubicBezTo>
                    <a:pt x="10239" y="8569"/>
                    <a:pt x="8475" y="10334"/>
                    <a:pt x="6270" y="10491"/>
                  </a:cubicBezTo>
                  <a:lnTo>
                    <a:pt x="6270" y="10176"/>
                  </a:lnTo>
                  <a:cubicBezTo>
                    <a:pt x="6270" y="9987"/>
                    <a:pt x="6112" y="9830"/>
                    <a:pt x="5923" y="9830"/>
                  </a:cubicBezTo>
                  <a:cubicBezTo>
                    <a:pt x="5703" y="9830"/>
                    <a:pt x="5545" y="9987"/>
                    <a:pt x="5545" y="10176"/>
                  </a:cubicBezTo>
                  <a:lnTo>
                    <a:pt x="5545" y="10491"/>
                  </a:lnTo>
                  <a:cubicBezTo>
                    <a:pt x="3340" y="10334"/>
                    <a:pt x="1575" y="8569"/>
                    <a:pt x="1418" y="6364"/>
                  </a:cubicBezTo>
                  <a:lnTo>
                    <a:pt x="1733" y="6364"/>
                  </a:lnTo>
                  <a:cubicBezTo>
                    <a:pt x="1922" y="6364"/>
                    <a:pt x="2079" y="6207"/>
                    <a:pt x="2079" y="5986"/>
                  </a:cubicBezTo>
                  <a:cubicBezTo>
                    <a:pt x="2142" y="5797"/>
                    <a:pt x="1985" y="5640"/>
                    <a:pt x="1764" y="5640"/>
                  </a:cubicBezTo>
                  <a:lnTo>
                    <a:pt x="1418" y="5640"/>
                  </a:lnTo>
                  <a:cubicBezTo>
                    <a:pt x="1575" y="3434"/>
                    <a:pt x="3340" y="1670"/>
                    <a:pt x="5545" y="1512"/>
                  </a:cubicBezTo>
                  <a:lnTo>
                    <a:pt x="5545" y="1827"/>
                  </a:lnTo>
                  <a:cubicBezTo>
                    <a:pt x="5545" y="2016"/>
                    <a:pt x="5703" y="2174"/>
                    <a:pt x="5923" y="2174"/>
                  </a:cubicBezTo>
                  <a:cubicBezTo>
                    <a:pt x="6112" y="2174"/>
                    <a:pt x="6270" y="2016"/>
                    <a:pt x="6270" y="1827"/>
                  </a:cubicBezTo>
                  <a:lnTo>
                    <a:pt x="6270" y="15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47"/>
                  </a:cubicBezTo>
                  <a:lnTo>
                    <a:pt x="5608" y="756"/>
                  </a:lnTo>
                  <a:cubicBezTo>
                    <a:pt x="2993" y="914"/>
                    <a:pt x="914" y="2993"/>
                    <a:pt x="756" y="5608"/>
                  </a:cubicBezTo>
                  <a:lnTo>
                    <a:pt x="347" y="5608"/>
                  </a:lnTo>
                  <a:cubicBezTo>
                    <a:pt x="158" y="5608"/>
                    <a:pt x="0" y="5766"/>
                    <a:pt x="0" y="5955"/>
                  </a:cubicBezTo>
                  <a:cubicBezTo>
                    <a:pt x="0" y="6144"/>
                    <a:pt x="158" y="6301"/>
                    <a:pt x="347" y="6301"/>
                  </a:cubicBezTo>
                  <a:lnTo>
                    <a:pt x="756" y="6301"/>
                  </a:lnTo>
                  <a:cubicBezTo>
                    <a:pt x="914" y="8916"/>
                    <a:pt x="2993" y="10995"/>
                    <a:pt x="5608" y="11153"/>
                  </a:cubicBezTo>
                  <a:lnTo>
                    <a:pt x="5608" y="11562"/>
                  </a:lnTo>
                  <a:cubicBezTo>
                    <a:pt x="5608" y="11751"/>
                    <a:pt x="5766" y="11909"/>
                    <a:pt x="5955" y="11909"/>
                  </a:cubicBezTo>
                  <a:cubicBezTo>
                    <a:pt x="6144" y="11909"/>
                    <a:pt x="6301" y="11751"/>
                    <a:pt x="6301" y="11562"/>
                  </a:cubicBezTo>
                  <a:lnTo>
                    <a:pt x="6301" y="11153"/>
                  </a:lnTo>
                  <a:cubicBezTo>
                    <a:pt x="8916" y="10995"/>
                    <a:pt x="10995" y="8916"/>
                    <a:pt x="11153" y="6301"/>
                  </a:cubicBezTo>
                  <a:lnTo>
                    <a:pt x="11531" y="6301"/>
                  </a:lnTo>
                  <a:cubicBezTo>
                    <a:pt x="11751" y="6301"/>
                    <a:pt x="11909" y="6144"/>
                    <a:pt x="11909" y="5955"/>
                  </a:cubicBezTo>
                  <a:cubicBezTo>
                    <a:pt x="11909" y="5766"/>
                    <a:pt x="11751" y="5608"/>
                    <a:pt x="11531" y="5608"/>
                  </a:cubicBezTo>
                  <a:lnTo>
                    <a:pt x="11153" y="5608"/>
                  </a:lnTo>
                  <a:cubicBezTo>
                    <a:pt x="10995" y="2993"/>
                    <a:pt x="8916" y="914"/>
                    <a:pt x="6301" y="756"/>
                  </a:cubicBezTo>
                  <a:lnTo>
                    <a:pt x="6301" y="347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1" name="Google Shape;12341;p21"/>
          <p:cNvGrpSpPr/>
          <p:nvPr/>
        </p:nvGrpSpPr>
        <p:grpSpPr>
          <a:xfrm>
            <a:off x="10204399" y="2345136"/>
            <a:ext cx="274104" cy="272443"/>
            <a:chOff x="5045775" y="1946400"/>
            <a:chExt cx="296950" cy="295150"/>
          </a:xfrm>
        </p:grpSpPr>
        <p:sp>
          <p:nvSpPr>
            <p:cNvPr id="12342" name="Google Shape;12342;p21"/>
            <p:cNvSpPr/>
            <p:nvPr/>
          </p:nvSpPr>
          <p:spPr>
            <a:xfrm>
              <a:off x="5113500" y="1998600"/>
              <a:ext cx="160700" cy="155950"/>
            </a:xfrm>
            <a:custGeom>
              <a:avLst/>
              <a:gdLst/>
              <a:ahLst/>
              <a:cxnLst/>
              <a:rect l="l" t="t" r="r" b="b"/>
              <a:pathLst>
                <a:path w="6428" h="6238" extrusionOk="0">
                  <a:moveTo>
                    <a:pt x="3309" y="2079"/>
                  </a:moveTo>
                  <a:cubicBezTo>
                    <a:pt x="3718" y="2079"/>
                    <a:pt x="4033" y="2394"/>
                    <a:pt x="4033" y="2804"/>
                  </a:cubicBezTo>
                  <a:cubicBezTo>
                    <a:pt x="4033" y="3182"/>
                    <a:pt x="3718" y="3497"/>
                    <a:pt x="3309" y="3497"/>
                  </a:cubicBezTo>
                  <a:cubicBezTo>
                    <a:pt x="2931" y="3497"/>
                    <a:pt x="2616" y="3150"/>
                    <a:pt x="2616" y="2804"/>
                  </a:cubicBezTo>
                  <a:cubicBezTo>
                    <a:pt x="2616" y="2394"/>
                    <a:pt x="2931" y="2079"/>
                    <a:pt x="3309" y="2079"/>
                  </a:cubicBezTo>
                  <a:close/>
                  <a:moveTo>
                    <a:pt x="3403" y="662"/>
                  </a:moveTo>
                  <a:cubicBezTo>
                    <a:pt x="4726" y="662"/>
                    <a:pt x="5798" y="1764"/>
                    <a:pt x="5798" y="3119"/>
                  </a:cubicBezTo>
                  <a:cubicBezTo>
                    <a:pt x="5703" y="3655"/>
                    <a:pt x="5546" y="4222"/>
                    <a:pt x="5199" y="4663"/>
                  </a:cubicBezTo>
                  <a:cubicBezTo>
                    <a:pt x="5010" y="4253"/>
                    <a:pt x="4726" y="3938"/>
                    <a:pt x="4348" y="3686"/>
                  </a:cubicBezTo>
                  <a:cubicBezTo>
                    <a:pt x="4569" y="3466"/>
                    <a:pt x="4726" y="3119"/>
                    <a:pt x="4726" y="2741"/>
                  </a:cubicBezTo>
                  <a:cubicBezTo>
                    <a:pt x="4726" y="2016"/>
                    <a:pt x="4096" y="1386"/>
                    <a:pt x="3340" y="1386"/>
                  </a:cubicBezTo>
                  <a:cubicBezTo>
                    <a:pt x="2616" y="1386"/>
                    <a:pt x="1986" y="2016"/>
                    <a:pt x="1986" y="2741"/>
                  </a:cubicBezTo>
                  <a:cubicBezTo>
                    <a:pt x="1986" y="3119"/>
                    <a:pt x="2143" y="3466"/>
                    <a:pt x="2364" y="3686"/>
                  </a:cubicBezTo>
                  <a:cubicBezTo>
                    <a:pt x="1986" y="3907"/>
                    <a:pt x="1702" y="4253"/>
                    <a:pt x="1513" y="4663"/>
                  </a:cubicBezTo>
                  <a:cubicBezTo>
                    <a:pt x="1072" y="4096"/>
                    <a:pt x="883" y="3434"/>
                    <a:pt x="977" y="2772"/>
                  </a:cubicBezTo>
                  <a:cubicBezTo>
                    <a:pt x="1135" y="1670"/>
                    <a:pt x="2143" y="662"/>
                    <a:pt x="3403" y="662"/>
                  </a:cubicBezTo>
                  <a:close/>
                  <a:moveTo>
                    <a:pt x="3309" y="4190"/>
                  </a:moveTo>
                  <a:cubicBezTo>
                    <a:pt x="3939" y="4190"/>
                    <a:pt x="4443" y="4600"/>
                    <a:pt x="4663" y="5167"/>
                  </a:cubicBezTo>
                  <a:cubicBezTo>
                    <a:pt x="4254" y="5450"/>
                    <a:pt x="3781" y="5545"/>
                    <a:pt x="3309" y="5545"/>
                  </a:cubicBezTo>
                  <a:cubicBezTo>
                    <a:pt x="2836" y="5545"/>
                    <a:pt x="2364" y="5387"/>
                    <a:pt x="1986" y="5167"/>
                  </a:cubicBezTo>
                  <a:cubicBezTo>
                    <a:pt x="2143" y="4568"/>
                    <a:pt x="2679" y="4190"/>
                    <a:pt x="3309" y="4190"/>
                  </a:cubicBezTo>
                  <a:close/>
                  <a:moveTo>
                    <a:pt x="3309" y="0"/>
                  </a:moveTo>
                  <a:cubicBezTo>
                    <a:pt x="1733" y="0"/>
                    <a:pt x="410" y="1229"/>
                    <a:pt x="253" y="2678"/>
                  </a:cubicBezTo>
                  <a:cubicBezTo>
                    <a:pt x="1" y="4600"/>
                    <a:pt x="1450" y="6238"/>
                    <a:pt x="3309" y="6238"/>
                  </a:cubicBezTo>
                  <a:cubicBezTo>
                    <a:pt x="5042" y="6238"/>
                    <a:pt x="6428" y="4820"/>
                    <a:pt x="6428" y="3119"/>
                  </a:cubicBezTo>
                  <a:cubicBezTo>
                    <a:pt x="6428" y="1418"/>
                    <a:pt x="5042" y="0"/>
                    <a:pt x="33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3" name="Google Shape;12343;p21"/>
            <p:cNvSpPr/>
            <p:nvPr/>
          </p:nvSpPr>
          <p:spPr>
            <a:xfrm>
              <a:off x="5045775" y="1946400"/>
              <a:ext cx="296950" cy="295150"/>
            </a:xfrm>
            <a:custGeom>
              <a:avLst/>
              <a:gdLst/>
              <a:ahLst/>
              <a:cxnLst/>
              <a:rect l="l" t="t" r="r" b="b"/>
              <a:pathLst>
                <a:path w="11878" h="11806" extrusionOk="0">
                  <a:moveTo>
                    <a:pt x="6018" y="765"/>
                  </a:moveTo>
                  <a:lnTo>
                    <a:pt x="6868" y="1426"/>
                  </a:lnTo>
                  <a:cubicBezTo>
                    <a:pt x="6963" y="1458"/>
                    <a:pt x="7026" y="1489"/>
                    <a:pt x="7152" y="1489"/>
                  </a:cubicBezTo>
                  <a:lnTo>
                    <a:pt x="8223" y="1332"/>
                  </a:lnTo>
                  <a:lnTo>
                    <a:pt x="8664" y="2372"/>
                  </a:lnTo>
                  <a:cubicBezTo>
                    <a:pt x="8696" y="2435"/>
                    <a:pt x="8790" y="2529"/>
                    <a:pt x="8853" y="2561"/>
                  </a:cubicBezTo>
                  <a:lnTo>
                    <a:pt x="9893" y="2970"/>
                  </a:lnTo>
                  <a:lnTo>
                    <a:pt x="9735" y="4073"/>
                  </a:lnTo>
                  <a:cubicBezTo>
                    <a:pt x="9735" y="4136"/>
                    <a:pt x="9735" y="4262"/>
                    <a:pt x="9798" y="4325"/>
                  </a:cubicBezTo>
                  <a:lnTo>
                    <a:pt x="10460" y="5207"/>
                  </a:lnTo>
                  <a:lnTo>
                    <a:pt x="9798" y="6058"/>
                  </a:lnTo>
                  <a:cubicBezTo>
                    <a:pt x="9767" y="6152"/>
                    <a:pt x="9735" y="6215"/>
                    <a:pt x="9735" y="6341"/>
                  </a:cubicBezTo>
                  <a:lnTo>
                    <a:pt x="9893" y="7444"/>
                  </a:lnTo>
                  <a:lnTo>
                    <a:pt x="8853" y="7853"/>
                  </a:lnTo>
                  <a:cubicBezTo>
                    <a:pt x="8790" y="7885"/>
                    <a:pt x="8696" y="7948"/>
                    <a:pt x="8664" y="8042"/>
                  </a:cubicBezTo>
                  <a:lnTo>
                    <a:pt x="8255" y="9051"/>
                  </a:lnTo>
                  <a:lnTo>
                    <a:pt x="7120" y="8893"/>
                  </a:lnTo>
                  <a:cubicBezTo>
                    <a:pt x="7057" y="8893"/>
                    <a:pt x="6931" y="8893"/>
                    <a:pt x="6837" y="8988"/>
                  </a:cubicBezTo>
                  <a:lnTo>
                    <a:pt x="5986" y="9649"/>
                  </a:lnTo>
                  <a:lnTo>
                    <a:pt x="5104" y="8988"/>
                  </a:lnTo>
                  <a:cubicBezTo>
                    <a:pt x="5041" y="8925"/>
                    <a:pt x="5010" y="8893"/>
                    <a:pt x="4915" y="8893"/>
                  </a:cubicBezTo>
                  <a:lnTo>
                    <a:pt x="4884" y="8893"/>
                  </a:lnTo>
                  <a:lnTo>
                    <a:pt x="3781" y="9051"/>
                  </a:lnTo>
                  <a:lnTo>
                    <a:pt x="3371" y="8042"/>
                  </a:lnTo>
                  <a:cubicBezTo>
                    <a:pt x="3340" y="7948"/>
                    <a:pt x="3277" y="7885"/>
                    <a:pt x="3182" y="7853"/>
                  </a:cubicBezTo>
                  <a:lnTo>
                    <a:pt x="2143" y="7444"/>
                  </a:lnTo>
                  <a:lnTo>
                    <a:pt x="2300" y="6341"/>
                  </a:lnTo>
                  <a:cubicBezTo>
                    <a:pt x="2300" y="6278"/>
                    <a:pt x="2300" y="6152"/>
                    <a:pt x="2237" y="6058"/>
                  </a:cubicBezTo>
                  <a:lnTo>
                    <a:pt x="1576" y="5207"/>
                  </a:lnTo>
                  <a:lnTo>
                    <a:pt x="2237" y="4325"/>
                  </a:lnTo>
                  <a:cubicBezTo>
                    <a:pt x="2269" y="4262"/>
                    <a:pt x="2300" y="4167"/>
                    <a:pt x="2300" y="4073"/>
                  </a:cubicBezTo>
                  <a:lnTo>
                    <a:pt x="2143" y="2970"/>
                  </a:lnTo>
                  <a:lnTo>
                    <a:pt x="3182" y="2561"/>
                  </a:lnTo>
                  <a:cubicBezTo>
                    <a:pt x="3277" y="2529"/>
                    <a:pt x="3340" y="2435"/>
                    <a:pt x="3371" y="2372"/>
                  </a:cubicBezTo>
                  <a:lnTo>
                    <a:pt x="3812" y="1332"/>
                  </a:lnTo>
                  <a:lnTo>
                    <a:pt x="4884" y="1489"/>
                  </a:lnTo>
                  <a:cubicBezTo>
                    <a:pt x="4947" y="1489"/>
                    <a:pt x="5073" y="1489"/>
                    <a:pt x="5167" y="1426"/>
                  </a:cubicBezTo>
                  <a:lnTo>
                    <a:pt x="6018" y="765"/>
                  </a:lnTo>
                  <a:close/>
                  <a:moveTo>
                    <a:pt x="2174" y="8168"/>
                  </a:moveTo>
                  <a:lnTo>
                    <a:pt x="2804" y="8420"/>
                  </a:lnTo>
                  <a:lnTo>
                    <a:pt x="3277" y="9586"/>
                  </a:lnTo>
                  <a:cubicBezTo>
                    <a:pt x="3308" y="9681"/>
                    <a:pt x="3434" y="9775"/>
                    <a:pt x="3529" y="9775"/>
                  </a:cubicBezTo>
                  <a:lnTo>
                    <a:pt x="2647" y="10720"/>
                  </a:lnTo>
                  <a:lnTo>
                    <a:pt x="2426" y="9649"/>
                  </a:lnTo>
                  <a:cubicBezTo>
                    <a:pt x="2395" y="9523"/>
                    <a:pt x="2332" y="9429"/>
                    <a:pt x="2174" y="9366"/>
                  </a:cubicBezTo>
                  <a:lnTo>
                    <a:pt x="1134" y="9177"/>
                  </a:lnTo>
                  <a:lnTo>
                    <a:pt x="2174" y="8168"/>
                  </a:lnTo>
                  <a:close/>
                  <a:moveTo>
                    <a:pt x="9861" y="8105"/>
                  </a:moveTo>
                  <a:lnTo>
                    <a:pt x="10901" y="9145"/>
                  </a:lnTo>
                  <a:lnTo>
                    <a:pt x="9893" y="9366"/>
                  </a:lnTo>
                  <a:cubicBezTo>
                    <a:pt x="9767" y="9429"/>
                    <a:pt x="9641" y="9492"/>
                    <a:pt x="9609" y="9649"/>
                  </a:cubicBezTo>
                  <a:lnTo>
                    <a:pt x="9389" y="10720"/>
                  </a:lnTo>
                  <a:lnTo>
                    <a:pt x="8507" y="9712"/>
                  </a:lnTo>
                  <a:cubicBezTo>
                    <a:pt x="8601" y="9712"/>
                    <a:pt x="8727" y="9649"/>
                    <a:pt x="8759" y="9523"/>
                  </a:cubicBezTo>
                  <a:lnTo>
                    <a:pt x="9231" y="8389"/>
                  </a:lnTo>
                  <a:lnTo>
                    <a:pt x="9861" y="8105"/>
                  </a:lnTo>
                  <a:close/>
                  <a:moveTo>
                    <a:pt x="6002" y="1"/>
                  </a:moveTo>
                  <a:cubicBezTo>
                    <a:pt x="5923" y="1"/>
                    <a:pt x="5844" y="24"/>
                    <a:pt x="5797" y="72"/>
                  </a:cubicBezTo>
                  <a:lnTo>
                    <a:pt x="4852" y="828"/>
                  </a:lnTo>
                  <a:lnTo>
                    <a:pt x="3623" y="670"/>
                  </a:lnTo>
                  <a:cubicBezTo>
                    <a:pt x="3607" y="667"/>
                    <a:pt x="3590" y="665"/>
                    <a:pt x="3573" y="665"/>
                  </a:cubicBezTo>
                  <a:cubicBezTo>
                    <a:pt x="3434" y="665"/>
                    <a:pt x="3305" y="775"/>
                    <a:pt x="3277" y="859"/>
                  </a:cubicBezTo>
                  <a:lnTo>
                    <a:pt x="2804" y="2025"/>
                  </a:lnTo>
                  <a:lnTo>
                    <a:pt x="1639" y="2498"/>
                  </a:lnTo>
                  <a:cubicBezTo>
                    <a:pt x="1481" y="2561"/>
                    <a:pt x="1418" y="2687"/>
                    <a:pt x="1450" y="2844"/>
                  </a:cubicBezTo>
                  <a:lnTo>
                    <a:pt x="1607" y="4073"/>
                  </a:lnTo>
                  <a:lnTo>
                    <a:pt x="851" y="5018"/>
                  </a:lnTo>
                  <a:cubicBezTo>
                    <a:pt x="788" y="5112"/>
                    <a:pt x="788" y="5333"/>
                    <a:pt x="851" y="5428"/>
                  </a:cubicBezTo>
                  <a:lnTo>
                    <a:pt x="1607" y="6373"/>
                  </a:lnTo>
                  <a:lnTo>
                    <a:pt x="1450" y="7601"/>
                  </a:lnTo>
                  <a:cubicBezTo>
                    <a:pt x="1450" y="7696"/>
                    <a:pt x="1450" y="7759"/>
                    <a:pt x="1481" y="7853"/>
                  </a:cubicBezTo>
                  <a:lnTo>
                    <a:pt x="189" y="9145"/>
                  </a:lnTo>
                  <a:cubicBezTo>
                    <a:pt x="0" y="9334"/>
                    <a:pt x="126" y="9649"/>
                    <a:pt x="347" y="9744"/>
                  </a:cubicBezTo>
                  <a:lnTo>
                    <a:pt x="1765" y="10059"/>
                  </a:lnTo>
                  <a:lnTo>
                    <a:pt x="2080" y="11539"/>
                  </a:lnTo>
                  <a:cubicBezTo>
                    <a:pt x="2099" y="11714"/>
                    <a:pt x="2250" y="11805"/>
                    <a:pt x="2407" y="11805"/>
                  </a:cubicBezTo>
                  <a:cubicBezTo>
                    <a:pt x="2505" y="11805"/>
                    <a:pt x="2606" y="11770"/>
                    <a:pt x="2678" y="11697"/>
                  </a:cubicBezTo>
                  <a:cubicBezTo>
                    <a:pt x="4410" y="9858"/>
                    <a:pt x="4587" y="9665"/>
                    <a:pt x="4601" y="9649"/>
                  </a:cubicBezTo>
                  <a:lnTo>
                    <a:pt x="4601" y="9649"/>
                  </a:lnTo>
                  <a:lnTo>
                    <a:pt x="4789" y="9618"/>
                  </a:lnTo>
                  <a:lnTo>
                    <a:pt x="5734" y="10374"/>
                  </a:lnTo>
                  <a:cubicBezTo>
                    <a:pt x="5829" y="10405"/>
                    <a:pt x="5860" y="10437"/>
                    <a:pt x="5955" y="10437"/>
                  </a:cubicBezTo>
                  <a:cubicBezTo>
                    <a:pt x="6018" y="10437"/>
                    <a:pt x="6112" y="10405"/>
                    <a:pt x="6144" y="10374"/>
                  </a:cubicBezTo>
                  <a:lnTo>
                    <a:pt x="7089" y="9618"/>
                  </a:lnTo>
                  <a:lnTo>
                    <a:pt x="7278" y="9649"/>
                  </a:lnTo>
                  <a:lnTo>
                    <a:pt x="9200" y="11697"/>
                  </a:lnTo>
                  <a:cubicBezTo>
                    <a:pt x="9284" y="11770"/>
                    <a:pt x="9388" y="11805"/>
                    <a:pt x="9485" y="11805"/>
                  </a:cubicBezTo>
                  <a:cubicBezTo>
                    <a:pt x="9640" y="11805"/>
                    <a:pt x="9779" y="11714"/>
                    <a:pt x="9798" y="11539"/>
                  </a:cubicBezTo>
                  <a:lnTo>
                    <a:pt x="10113" y="10059"/>
                  </a:lnTo>
                  <a:lnTo>
                    <a:pt x="11531" y="9744"/>
                  </a:lnTo>
                  <a:cubicBezTo>
                    <a:pt x="11815" y="9681"/>
                    <a:pt x="11878" y="9334"/>
                    <a:pt x="11689" y="9145"/>
                  </a:cubicBezTo>
                  <a:lnTo>
                    <a:pt x="10523" y="7853"/>
                  </a:lnTo>
                  <a:cubicBezTo>
                    <a:pt x="10554" y="7759"/>
                    <a:pt x="10586" y="7696"/>
                    <a:pt x="10554" y="7601"/>
                  </a:cubicBezTo>
                  <a:lnTo>
                    <a:pt x="10397" y="6373"/>
                  </a:lnTo>
                  <a:lnTo>
                    <a:pt x="11153" y="5428"/>
                  </a:lnTo>
                  <a:cubicBezTo>
                    <a:pt x="11216" y="5333"/>
                    <a:pt x="11216" y="5112"/>
                    <a:pt x="11153" y="5018"/>
                  </a:cubicBezTo>
                  <a:lnTo>
                    <a:pt x="10397" y="4073"/>
                  </a:lnTo>
                  <a:lnTo>
                    <a:pt x="10554" y="2844"/>
                  </a:lnTo>
                  <a:cubicBezTo>
                    <a:pt x="10586" y="2687"/>
                    <a:pt x="10460" y="2529"/>
                    <a:pt x="10365" y="2498"/>
                  </a:cubicBezTo>
                  <a:lnTo>
                    <a:pt x="9200" y="2025"/>
                  </a:lnTo>
                  <a:lnTo>
                    <a:pt x="8727" y="859"/>
                  </a:lnTo>
                  <a:cubicBezTo>
                    <a:pt x="8675" y="728"/>
                    <a:pt x="8578" y="662"/>
                    <a:pt x="8457" y="662"/>
                  </a:cubicBezTo>
                  <a:cubicBezTo>
                    <a:pt x="8432" y="662"/>
                    <a:pt x="8407" y="665"/>
                    <a:pt x="8381" y="670"/>
                  </a:cubicBezTo>
                  <a:lnTo>
                    <a:pt x="7152" y="828"/>
                  </a:lnTo>
                  <a:lnTo>
                    <a:pt x="6207" y="72"/>
                  </a:lnTo>
                  <a:cubicBezTo>
                    <a:pt x="6160" y="24"/>
                    <a:pt x="6081" y="1"/>
                    <a:pt x="600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4" name="Google Shape;12344;p21"/>
          <p:cNvGrpSpPr/>
          <p:nvPr/>
        </p:nvGrpSpPr>
        <p:grpSpPr>
          <a:xfrm>
            <a:off x="8101551" y="2352722"/>
            <a:ext cx="273389" cy="272673"/>
            <a:chOff x="3599700" y="1954475"/>
            <a:chExt cx="296175" cy="295400"/>
          </a:xfrm>
        </p:grpSpPr>
        <p:sp>
          <p:nvSpPr>
            <p:cNvPr id="12345" name="Google Shape;12345;p21"/>
            <p:cNvSpPr/>
            <p:nvPr/>
          </p:nvSpPr>
          <p:spPr>
            <a:xfrm>
              <a:off x="3599700" y="1954475"/>
              <a:ext cx="296175" cy="295400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6" name="Google Shape;12346;p21"/>
            <p:cNvSpPr/>
            <p:nvPr/>
          </p:nvSpPr>
          <p:spPr>
            <a:xfrm>
              <a:off x="3825750" y="2075775"/>
              <a:ext cx="35450" cy="17350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47" name="Google Shape;12347;p21"/>
            <p:cNvSpPr/>
            <p:nvPr/>
          </p:nvSpPr>
          <p:spPr>
            <a:xfrm>
              <a:off x="3633550" y="207577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grpSp>
        <p:nvGrpSpPr>
          <p:cNvPr id="12348" name="Google Shape;12348;p21"/>
          <p:cNvGrpSpPr/>
          <p:nvPr/>
        </p:nvGrpSpPr>
        <p:grpSpPr>
          <a:xfrm>
            <a:off x="5980532" y="2377745"/>
            <a:ext cx="274128" cy="207228"/>
            <a:chOff x="3962775" y="1990700"/>
            <a:chExt cx="296975" cy="224500"/>
          </a:xfrm>
        </p:grpSpPr>
        <p:sp>
          <p:nvSpPr>
            <p:cNvPr id="12349" name="Google Shape;12349;p21"/>
            <p:cNvSpPr/>
            <p:nvPr/>
          </p:nvSpPr>
          <p:spPr>
            <a:xfrm>
              <a:off x="4216400" y="2093100"/>
              <a:ext cx="43350" cy="18150"/>
            </a:xfrm>
            <a:custGeom>
              <a:avLst/>
              <a:gdLst/>
              <a:ahLst/>
              <a:cxnLst/>
              <a:rect l="l" t="t" r="r" b="b"/>
              <a:pathLst>
                <a:path w="1734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387" y="725"/>
                  </a:lnTo>
                  <a:cubicBezTo>
                    <a:pt x="1576" y="725"/>
                    <a:pt x="1733" y="568"/>
                    <a:pt x="1733" y="347"/>
                  </a:cubicBezTo>
                  <a:cubicBezTo>
                    <a:pt x="1702" y="158"/>
                    <a:pt x="1544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0" name="Google Shape;12350;p21"/>
            <p:cNvSpPr/>
            <p:nvPr/>
          </p:nvSpPr>
          <p:spPr>
            <a:xfrm>
              <a:off x="4206950" y="2129325"/>
              <a:ext cx="35475" cy="33900"/>
            </a:xfrm>
            <a:custGeom>
              <a:avLst/>
              <a:gdLst/>
              <a:ahLst/>
              <a:cxnLst/>
              <a:rect l="l" t="t" r="r" b="b"/>
              <a:pathLst>
                <a:path w="1419" h="1356" extrusionOk="0">
                  <a:moveTo>
                    <a:pt x="351" y="1"/>
                  </a:moveTo>
                  <a:cubicBezTo>
                    <a:pt x="260" y="1"/>
                    <a:pt x="174" y="32"/>
                    <a:pt x="127" y="95"/>
                  </a:cubicBezTo>
                  <a:cubicBezTo>
                    <a:pt x="1" y="221"/>
                    <a:pt x="1" y="410"/>
                    <a:pt x="127" y="568"/>
                  </a:cubicBezTo>
                  <a:lnTo>
                    <a:pt x="820" y="1261"/>
                  </a:lnTo>
                  <a:cubicBezTo>
                    <a:pt x="883" y="1324"/>
                    <a:pt x="969" y="1356"/>
                    <a:pt x="1056" y="1356"/>
                  </a:cubicBezTo>
                  <a:cubicBezTo>
                    <a:pt x="1143" y="1356"/>
                    <a:pt x="1229" y="1324"/>
                    <a:pt x="1292" y="1261"/>
                  </a:cubicBezTo>
                  <a:cubicBezTo>
                    <a:pt x="1418" y="1166"/>
                    <a:pt x="1418" y="914"/>
                    <a:pt x="1292" y="788"/>
                  </a:cubicBezTo>
                  <a:lnTo>
                    <a:pt x="599" y="95"/>
                  </a:lnTo>
                  <a:cubicBezTo>
                    <a:pt x="536" y="32"/>
                    <a:pt x="442" y="1"/>
                    <a:pt x="3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1" name="Google Shape;12351;p21"/>
            <p:cNvSpPr/>
            <p:nvPr/>
          </p:nvSpPr>
          <p:spPr>
            <a:xfrm>
              <a:off x="4207750" y="2041900"/>
              <a:ext cx="35450" cy="34500"/>
            </a:xfrm>
            <a:custGeom>
              <a:avLst/>
              <a:gdLst/>
              <a:ahLst/>
              <a:cxnLst/>
              <a:rect l="l" t="t" r="r" b="b"/>
              <a:pathLst>
                <a:path w="1418" h="1380" extrusionOk="0">
                  <a:moveTo>
                    <a:pt x="1067" y="1"/>
                  </a:moveTo>
                  <a:cubicBezTo>
                    <a:pt x="977" y="1"/>
                    <a:pt x="882" y="32"/>
                    <a:pt x="819" y="95"/>
                  </a:cubicBezTo>
                  <a:lnTo>
                    <a:pt x="126" y="788"/>
                  </a:lnTo>
                  <a:cubicBezTo>
                    <a:pt x="0" y="914"/>
                    <a:pt x="0" y="1135"/>
                    <a:pt x="126" y="1261"/>
                  </a:cubicBezTo>
                  <a:cubicBezTo>
                    <a:pt x="189" y="1340"/>
                    <a:pt x="268" y="1379"/>
                    <a:pt x="351" y="1379"/>
                  </a:cubicBezTo>
                  <a:cubicBezTo>
                    <a:pt x="433" y="1379"/>
                    <a:pt x="520" y="1340"/>
                    <a:pt x="599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5"/>
                  </a:cubicBezTo>
                  <a:cubicBezTo>
                    <a:pt x="1244" y="32"/>
                    <a:pt x="1158" y="1"/>
                    <a:pt x="10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  <p:sp>
          <p:nvSpPr>
            <p:cNvPr id="12352" name="Google Shape;12352;p21"/>
            <p:cNvSpPr/>
            <p:nvPr/>
          </p:nvSpPr>
          <p:spPr>
            <a:xfrm>
              <a:off x="3962775" y="1990700"/>
              <a:ext cx="226075" cy="224500"/>
            </a:xfrm>
            <a:custGeom>
              <a:avLst/>
              <a:gdLst/>
              <a:ahLst/>
              <a:cxnLst/>
              <a:rect l="l" t="t" r="r" b="b"/>
              <a:pathLst>
                <a:path w="9043" h="8980" extrusionOk="0">
                  <a:moveTo>
                    <a:pt x="1419" y="3403"/>
                  </a:moveTo>
                  <a:lnTo>
                    <a:pt x="1419" y="4790"/>
                  </a:lnTo>
                  <a:cubicBezTo>
                    <a:pt x="1009" y="4790"/>
                    <a:pt x="694" y="4506"/>
                    <a:pt x="694" y="4097"/>
                  </a:cubicBezTo>
                  <a:cubicBezTo>
                    <a:pt x="694" y="3719"/>
                    <a:pt x="1009" y="3403"/>
                    <a:pt x="1419" y="3403"/>
                  </a:cubicBezTo>
                  <a:close/>
                  <a:moveTo>
                    <a:pt x="4191" y="2710"/>
                  </a:moveTo>
                  <a:lnTo>
                    <a:pt x="4191" y="5483"/>
                  </a:lnTo>
                  <a:lnTo>
                    <a:pt x="2490" y="5483"/>
                  </a:lnTo>
                  <a:cubicBezTo>
                    <a:pt x="2269" y="5483"/>
                    <a:pt x="2112" y="5325"/>
                    <a:pt x="2112" y="5105"/>
                  </a:cubicBezTo>
                  <a:lnTo>
                    <a:pt x="2112" y="3088"/>
                  </a:lnTo>
                  <a:cubicBezTo>
                    <a:pt x="2112" y="2868"/>
                    <a:pt x="2269" y="2710"/>
                    <a:pt x="2490" y="2710"/>
                  </a:cubicBezTo>
                  <a:close/>
                  <a:moveTo>
                    <a:pt x="6995" y="1828"/>
                  </a:moveTo>
                  <a:lnTo>
                    <a:pt x="6995" y="6428"/>
                  </a:lnTo>
                  <a:cubicBezTo>
                    <a:pt x="6428" y="5924"/>
                    <a:pt x="5672" y="5609"/>
                    <a:pt x="4884" y="5514"/>
                  </a:cubicBezTo>
                  <a:lnTo>
                    <a:pt x="4884" y="2710"/>
                  </a:lnTo>
                  <a:cubicBezTo>
                    <a:pt x="5672" y="2647"/>
                    <a:pt x="6428" y="2332"/>
                    <a:pt x="6995" y="1828"/>
                  </a:cubicBezTo>
                  <a:close/>
                  <a:moveTo>
                    <a:pt x="8066" y="631"/>
                  </a:moveTo>
                  <a:cubicBezTo>
                    <a:pt x="8255" y="631"/>
                    <a:pt x="8413" y="789"/>
                    <a:pt x="8413" y="978"/>
                  </a:cubicBezTo>
                  <a:lnTo>
                    <a:pt x="8413" y="7216"/>
                  </a:lnTo>
                  <a:cubicBezTo>
                    <a:pt x="8413" y="7405"/>
                    <a:pt x="8255" y="7562"/>
                    <a:pt x="8066" y="7562"/>
                  </a:cubicBezTo>
                  <a:cubicBezTo>
                    <a:pt x="7877" y="7562"/>
                    <a:pt x="7720" y="7405"/>
                    <a:pt x="7720" y="7216"/>
                  </a:cubicBezTo>
                  <a:lnTo>
                    <a:pt x="7720" y="978"/>
                  </a:lnTo>
                  <a:cubicBezTo>
                    <a:pt x="7720" y="789"/>
                    <a:pt x="7877" y="631"/>
                    <a:pt x="8066" y="631"/>
                  </a:cubicBezTo>
                  <a:close/>
                  <a:moveTo>
                    <a:pt x="3498" y="6176"/>
                  </a:moveTo>
                  <a:lnTo>
                    <a:pt x="3498" y="7909"/>
                  </a:lnTo>
                  <a:cubicBezTo>
                    <a:pt x="3498" y="8129"/>
                    <a:pt x="3340" y="8287"/>
                    <a:pt x="3151" y="8287"/>
                  </a:cubicBezTo>
                  <a:cubicBezTo>
                    <a:pt x="2962" y="8287"/>
                    <a:pt x="2805" y="8129"/>
                    <a:pt x="2805" y="7909"/>
                  </a:cubicBezTo>
                  <a:lnTo>
                    <a:pt x="2805" y="6176"/>
                  </a:lnTo>
                  <a:close/>
                  <a:moveTo>
                    <a:pt x="8035" y="1"/>
                  </a:moveTo>
                  <a:cubicBezTo>
                    <a:pt x="7531" y="1"/>
                    <a:pt x="7090" y="411"/>
                    <a:pt x="6995" y="883"/>
                  </a:cubicBezTo>
                  <a:lnTo>
                    <a:pt x="6680" y="1198"/>
                  </a:lnTo>
                  <a:cubicBezTo>
                    <a:pt x="6144" y="1734"/>
                    <a:pt x="5325" y="2049"/>
                    <a:pt x="4538" y="2049"/>
                  </a:cubicBezTo>
                  <a:lnTo>
                    <a:pt x="2427" y="2049"/>
                  </a:lnTo>
                  <a:cubicBezTo>
                    <a:pt x="2017" y="2049"/>
                    <a:pt x="1608" y="2332"/>
                    <a:pt x="1450" y="2773"/>
                  </a:cubicBezTo>
                  <a:lnTo>
                    <a:pt x="1387" y="2773"/>
                  </a:lnTo>
                  <a:cubicBezTo>
                    <a:pt x="631" y="2773"/>
                    <a:pt x="1" y="3403"/>
                    <a:pt x="1" y="4128"/>
                  </a:cubicBezTo>
                  <a:cubicBezTo>
                    <a:pt x="1" y="4884"/>
                    <a:pt x="631" y="5514"/>
                    <a:pt x="1387" y="5514"/>
                  </a:cubicBezTo>
                  <a:lnTo>
                    <a:pt x="1450" y="5514"/>
                  </a:lnTo>
                  <a:cubicBezTo>
                    <a:pt x="1576" y="5798"/>
                    <a:pt x="1797" y="6018"/>
                    <a:pt x="2080" y="6144"/>
                  </a:cubicBezTo>
                  <a:lnTo>
                    <a:pt x="2080" y="7940"/>
                  </a:lnTo>
                  <a:cubicBezTo>
                    <a:pt x="2112" y="8507"/>
                    <a:pt x="2584" y="8980"/>
                    <a:pt x="3151" y="8980"/>
                  </a:cubicBezTo>
                  <a:cubicBezTo>
                    <a:pt x="3750" y="8980"/>
                    <a:pt x="4160" y="8507"/>
                    <a:pt x="4160" y="7972"/>
                  </a:cubicBezTo>
                  <a:lnTo>
                    <a:pt x="4160" y="6239"/>
                  </a:lnTo>
                  <a:lnTo>
                    <a:pt x="4538" y="6239"/>
                  </a:lnTo>
                  <a:cubicBezTo>
                    <a:pt x="5325" y="6239"/>
                    <a:pt x="6144" y="6554"/>
                    <a:pt x="6680" y="7090"/>
                  </a:cubicBezTo>
                  <a:lnTo>
                    <a:pt x="6995" y="7405"/>
                  </a:lnTo>
                  <a:cubicBezTo>
                    <a:pt x="7090" y="7909"/>
                    <a:pt x="7531" y="8287"/>
                    <a:pt x="8035" y="8287"/>
                  </a:cubicBezTo>
                  <a:cubicBezTo>
                    <a:pt x="8633" y="8287"/>
                    <a:pt x="9043" y="7814"/>
                    <a:pt x="9043" y="7247"/>
                  </a:cubicBezTo>
                  <a:lnTo>
                    <a:pt x="9043" y="1041"/>
                  </a:lnTo>
                  <a:cubicBezTo>
                    <a:pt x="9043" y="442"/>
                    <a:pt x="8570" y="1"/>
                    <a:pt x="80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r" defTabSz="1219170" rtl="1">
                <a:buClr>
                  <a:srgbClr val="000000"/>
                </a:buClr>
                <a:defRPr/>
              </a:pPr>
              <a:endParaRPr sz="1867" kern="0">
                <a:latin typeface="Arial"/>
                <a:cs typeface="B Nazanin" pitchFamily="2" charset="-78"/>
                <a:sym typeface="Arial"/>
              </a:endParaRPr>
            </a:p>
          </p:txBody>
        </p:sp>
      </p:grpSp>
      <p:sp>
        <p:nvSpPr>
          <p:cNvPr id="12353" name="Google Shape;12353;p21"/>
          <p:cNvSpPr txBox="1"/>
          <p:nvPr/>
        </p:nvSpPr>
        <p:spPr>
          <a:xfrm>
            <a:off x="8540351" y="2787079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4" name="Google Shape;12354;p21"/>
          <p:cNvSpPr txBox="1"/>
          <p:nvPr/>
        </p:nvSpPr>
        <p:spPr>
          <a:xfrm>
            <a:off x="6436548" y="2787079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5" name="Google Shape;12355;p21"/>
          <p:cNvSpPr txBox="1"/>
          <p:nvPr/>
        </p:nvSpPr>
        <p:spPr>
          <a:xfrm>
            <a:off x="7501836" y="4199661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6" name="Google Shape;12356;p21"/>
          <p:cNvSpPr txBox="1"/>
          <p:nvPr/>
        </p:nvSpPr>
        <p:spPr>
          <a:xfrm>
            <a:off x="9571703" y="41822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7" name="Google Shape;12357;p21"/>
          <p:cNvSpPr txBox="1"/>
          <p:nvPr/>
        </p:nvSpPr>
        <p:spPr>
          <a:xfrm>
            <a:off x="5383169" y="4182228"/>
            <a:ext cx="15068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 rtl="1">
              <a:buClr>
                <a:srgbClr val="000000"/>
              </a:buClr>
              <a:defRPr/>
            </a:pPr>
            <a:r>
              <a:rPr lang="fa-IR" sz="1067" kern="0" dirty="0">
                <a:latin typeface="Arial"/>
                <a:cs typeface="B Nazanin" pitchFamily="2" charset="-78"/>
                <a:sym typeface="Arial"/>
              </a:rPr>
              <a:t>قالب پاورپوینت قابل ویرایش می باشد</a:t>
            </a:r>
          </a:p>
        </p:txBody>
      </p:sp>
      <p:sp>
        <p:nvSpPr>
          <p:cNvPr id="12358" name="Google Shape;12358;p21"/>
          <p:cNvSpPr txBox="1">
            <a:spLocks noGrp="1"/>
          </p:cNvSpPr>
          <p:nvPr>
            <p:ph type="title"/>
          </p:nvPr>
        </p:nvSpPr>
        <p:spPr>
          <a:xfrm>
            <a:off x="1397800" y="431800"/>
            <a:ext cx="9396400" cy="6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 rtl="1"/>
            <a:r>
              <a:rPr lang="fa-IR" dirty="0">
                <a:solidFill>
                  <a:schemeClr val="tx1"/>
                </a:solidFill>
                <a:cs typeface="B Nazanin" pitchFamily="2" charset="-78"/>
              </a:rPr>
              <a:t>اینفوگرافیک ممتاز</a:t>
            </a:r>
            <a:endParaRPr dirty="0">
              <a:solidFill>
                <a:schemeClr val="tx1"/>
              </a:solidFill>
              <a:cs typeface="B Nazanin" pitchFamily="2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: esquinas superiores, una redondeada y la otra cortada 24">
            <a:extLst>
              <a:ext uri="{FF2B5EF4-FFF2-40B4-BE49-F238E27FC236}">
                <a16:creationId xmlns:a16="http://schemas.microsoft.com/office/drawing/2014/main" id="{1EB14F26-63D8-4FE2-BAA1-FC6243DBC203}"/>
              </a:ext>
            </a:extLst>
          </p:cNvPr>
          <p:cNvSpPr/>
          <p:nvPr/>
        </p:nvSpPr>
        <p:spPr>
          <a:xfrm rot="5400000" flipH="1">
            <a:off x="5311114" y="663272"/>
            <a:ext cx="871719" cy="11473291"/>
          </a:xfrm>
          <a:prstGeom prst="snip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solidFill>
                  <a:schemeClr val="accent1"/>
                </a:solidFill>
                <a:cs typeface="B Nazanin" pitchFamily="2" charset="-78"/>
              </a:rPr>
              <a:t>سبک جدول زمانی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584DC-F167-4F5A-9B35-47E3E038BE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عنوان فرعی ارائه خود را وارد کنید</a:t>
            </a:r>
            <a:endParaRPr lang="ko-KR" alt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39E6CF61-B729-4653-8AC1-50F3DBDF07D2}"/>
              </a:ext>
            </a:extLst>
          </p:cNvPr>
          <p:cNvSpPr/>
          <p:nvPr/>
        </p:nvSpPr>
        <p:spPr>
          <a:xfrm flipV="1">
            <a:off x="1594509" y="3969253"/>
            <a:ext cx="9617473" cy="45719"/>
          </a:xfrm>
          <a:custGeom>
            <a:avLst/>
            <a:gdLst>
              <a:gd name="connsiteX0" fmla="*/ 0 w 7832035"/>
              <a:gd name="connsiteY0" fmla="*/ 0 h 23854"/>
              <a:gd name="connsiteX1" fmla="*/ 7832035 w 7832035"/>
              <a:gd name="connsiteY1" fmla="*/ 23854 h 2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832035" h="23854">
                <a:moveTo>
                  <a:pt x="0" y="0"/>
                </a:moveTo>
                <a:lnTo>
                  <a:pt x="7832035" y="23854"/>
                </a:lnTo>
              </a:path>
            </a:pathLst>
          </a:custGeom>
          <a:ln w="139700">
            <a:solidFill>
              <a:schemeClr val="tx1">
                <a:lumMod val="50000"/>
                <a:lumOff val="50000"/>
              </a:schemeClr>
            </a:solidFill>
            <a:headEnd type="none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D2A273-456A-48D1-97AF-D0C1860A46FF}"/>
              </a:ext>
            </a:extLst>
          </p:cNvPr>
          <p:cNvSpPr txBox="1"/>
          <p:nvPr/>
        </p:nvSpPr>
        <p:spPr>
          <a:xfrm>
            <a:off x="7102115" y="4906526"/>
            <a:ext cx="1523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0E141-7536-4648-82ED-E88B40530B2C}"/>
              </a:ext>
            </a:extLst>
          </p:cNvPr>
          <p:cNvSpPr txBox="1"/>
          <p:nvPr/>
        </p:nvSpPr>
        <p:spPr>
          <a:xfrm>
            <a:off x="7109034" y="4459806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altLang="ko-KR" sz="2700" b="1">
                <a:solidFill>
                  <a:schemeClr val="accent3"/>
                </a:solidFill>
                <a:cs typeface="B Nazanin" pitchFamily="2" charset="-78"/>
              </a:rPr>
              <a:t>2018</a:t>
            </a:r>
          </a:p>
        </p:txBody>
      </p:sp>
      <p:sp>
        <p:nvSpPr>
          <p:cNvPr id="7" name="Oval 34">
            <a:extLst>
              <a:ext uri="{FF2B5EF4-FFF2-40B4-BE49-F238E27FC236}">
                <a16:creationId xmlns:a16="http://schemas.microsoft.com/office/drawing/2014/main" id="{CE82398E-5BC1-413D-A5DD-5BADC0708FD1}"/>
              </a:ext>
            </a:extLst>
          </p:cNvPr>
          <p:cNvSpPr/>
          <p:nvPr/>
        </p:nvSpPr>
        <p:spPr>
          <a:xfrm>
            <a:off x="7604348" y="3733219"/>
            <a:ext cx="519261" cy="5192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8D3A7-676D-45A2-A077-5C99FAB8E064}"/>
              </a:ext>
            </a:extLst>
          </p:cNvPr>
          <p:cNvSpPr txBox="1"/>
          <p:nvPr/>
        </p:nvSpPr>
        <p:spPr>
          <a:xfrm>
            <a:off x="943790" y="2773268"/>
            <a:ext cx="1523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2D022-48F7-4440-8E3A-F464C61B86B7}"/>
              </a:ext>
            </a:extLst>
          </p:cNvPr>
          <p:cNvSpPr txBox="1"/>
          <p:nvPr/>
        </p:nvSpPr>
        <p:spPr>
          <a:xfrm>
            <a:off x="950709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altLang="ko-KR" sz="2700" b="1">
                <a:solidFill>
                  <a:schemeClr val="accent6"/>
                </a:solidFill>
                <a:cs typeface="B Nazanin" pitchFamily="2" charset="-78"/>
              </a:rPr>
              <a:t>2015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1CADDBC-3EAB-42EE-8C3A-DAA54216DF39}"/>
              </a:ext>
            </a:extLst>
          </p:cNvPr>
          <p:cNvSpPr/>
          <p:nvPr/>
        </p:nvSpPr>
        <p:spPr>
          <a:xfrm>
            <a:off x="1446023" y="3733220"/>
            <a:ext cx="519261" cy="5192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CC0429-B444-47AA-97A6-1478D6AFECEB}"/>
              </a:ext>
            </a:extLst>
          </p:cNvPr>
          <p:cNvSpPr txBox="1"/>
          <p:nvPr/>
        </p:nvSpPr>
        <p:spPr>
          <a:xfrm>
            <a:off x="5049340" y="2773268"/>
            <a:ext cx="1523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E9F751-A701-4579-BCA3-5E067AE83EDD}"/>
              </a:ext>
            </a:extLst>
          </p:cNvPr>
          <p:cNvSpPr txBox="1"/>
          <p:nvPr/>
        </p:nvSpPr>
        <p:spPr>
          <a:xfrm>
            <a:off x="5056259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altLang="ko-KR" sz="2700" b="1">
                <a:solidFill>
                  <a:schemeClr val="accent2"/>
                </a:solidFill>
                <a:cs typeface="B Nazanin" pitchFamily="2" charset="-78"/>
              </a:rPr>
              <a:t>2017</a:t>
            </a:r>
          </a:p>
        </p:txBody>
      </p:sp>
      <p:sp>
        <p:nvSpPr>
          <p:cNvPr id="13" name="Oval 33">
            <a:extLst>
              <a:ext uri="{FF2B5EF4-FFF2-40B4-BE49-F238E27FC236}">
                <a16:creationId xmlns:a16="http://schemas.microsoft.com/office/drawing/2014/main" id="{039B3BCB-4FC7-43BC-9754-C8D1416F0ACE}"/>
              </a:ext>
            </a:extLst>
          </p:cNvPr>
          <p:cNvSpPr/>
          <p:nvPr/>
        </p:nvSpPr>
        <p:spPr>
          <a:xfrm>
            <a:off x="5551573" y="3733220"/>
            <a:ext cx="519261" cy="5192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8A763B-C000-4D1D-9DC2-583ABD784124}"/>
              </a:ext>
            </a:extLst>
          </p:cNvPr>
          <p:cNvSpPr txBox="1"/>
          <p:nvPr/>
        </p:nvSpPr>
        <p:spPr>
          <a:xfrm>
            <a:off x="9154889" y="2773268"/>
            <a:ext cx="1523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372D87-ADFF-49B9-A4A3-E778F83DAAD5}"/>
              </a:ext>
            </a:extLst>
          </p:cNvPr>
          <p:cNvSpPr txBox="1"/>
          <p:nvPr/>
        </p:nvSpPr>
        <p:spPr>
          <a:xfrm>
            <a:off x="9161808" y="233232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altLang="ko-KR" sz="2700" b="1">
                <a:solidFill>
                  <a:schemeClr val="bg1"/>
                </a:solidFill>
                <a:cs typeface="B Nazanin" pitchFamily="2" charset="-78"/>
              </a:rPr>
              <a:t>2023</a:t>
            </a:r>
          </a:p>
        </p:txBody>
      </p:sp>
      <p:sp>
        <p:nvSpPr>
          <p:cNvPr id="16" name="Oval 49">
            <a:extLst>
              <a:ext uri="{FF2B5EF4-FFF2-40B4-BE49-F238E27FC236}">
                <a16:creationId xmlns:a16="http://schemas.microsoft.com/office/drawing/2014/main" id="{F4E04A23-B4BE-4E77-87CF-E215DD960B52}"/>
              </a:ext>
            </a:extLst>
          </p:cNvPr>
          <p:cNvSpPr/>
          <p:nvPr/>
        </p:nvSpPr>
        <p:spPr>
          <a:xfrm>
            <a:off x="9657122" y="3733220"/>
            <a:ext cx="519261" cy="5192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itchFamily="2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E3592B-3767-4EEE-8661-60EB30923DE0}"/>
              </a:ext>
            </a:extLst>
          </p:cNvPr>
          <p:cNvSpPr txBox="1"/>
          <p:nvPr/>
        </p:nvSpPr>
        <p:spPr>
          <a:xfrm>
            <a:off x="2996565" y="4908208"/>
            <a:ext cx="152372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D55394-8A49-45DD-A5EC-A70D04EDC933}"/>
              </a:ext>
            </a:extLst>
          </p:cNvPr>
          <p:cNvSpPr txBox="1"/>
          <p:nvPr/>
        </p:nvSpPr>
        <p:spPr>
          <a:xfrm>
            <a:off x="3003484" y="4461488"/>
            <a:ext cx="1516808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en-US" altLang="ko-KR" sz="2700" b="1">
                <a:solidFill>
                  <a:schemeClr val="accent1"/>
                </a:solidFill>
                <a:cs typeface="B Nazanin" pitchFamily="2" charset="-78"/>
              </a:rPr>
              <a:t>2016</a:t>
            </a:r>
          </a:p>
        </p:txBody>
      </p:sp>
      <p:sp>
        <p:nvSpPr>
          <p:cNvPr id="19" name="Oval 32">
            <a:extLst>
              <a:ext uri="{FF2B5EF4-FFF2-40B4-BE49-F238E27FC236}">
                <a16:creationId xmlns:a16="http://schemas.microsoft.com/office/drawing/2014/main" id="{2FFBEDAF-DED8-4A7E-8CDD-9D4B0817F358}"/>
              </a:ext>
            </a:extLst>
          </p:cNvPr>
          <p:cNvSpPr/>
          <p:nvPr/>
        </p:nvSpPr>
        <p:spPr>
          <a:xfrm>
            <a:off x="3498798" y="3733219"/>
            <a:ext cx="519261" cy="5192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2700">
              <a:cs typeface="B Nazanin" pitchFamily="2" charset="-78"/>
            </a:endParaRPr>
          </a:p>
        </p:txBody>
      </p:sp>
      <p:sp>
        <p:nvSpPr>
          <p:cNvPr id="20" name="Isosceles Triangle 51">
            <a:extLst>
              <a:ext uri="{FF2B5EF4-FFF2-40B4-BE49-F238E27FC236}">
                <a16:creationId xmlns:a16="http://schemas.microsoft.com/office/drawing/2014/main" id="{9D25A210-BC31-4D78-A38A-6A6DE1ED30D2}"/>
              </a:ext>
            </a:extLst>
          </p:cNvPr>
          <p:cNvSpPr/>
          <p:nvPr/>
        </p:nvSpPr>
        <p:spPr>
          <a:xfrm>
            <a:off x="3640852" y="3911851"/>
            <a:ext cx="243345" cy="17844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9172B5AF-ACBF-4018-9D47-3A1B389776F1}"/>
              </a:ext>
            </a:extLst>
          </p:cNvPr>
          <p:cNvSpPr/>
          <p:nvPr/>
        </p:nvSpPr>
        <p:spPr>
          <a:xfrm>
            <a:off x="1594510" y="3864952"/>
            <a:ext cx="240730" cy="225345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2" name="Freeform 18">
            <a:extLst>
              <a:ext uri="{FF2B5EF4-FFF2-40B4-BE49-F238E27FC236}">
                <a16:creationId xmlns:a16="http://schemas.microsoft.com/office/drawing/2014/main" id="{36757B3E-3567-41B8-8F84-422D193C0EC0}"/>
              </a:ext>
            </a:extLst>
          </p:cNvPr>
          <p:cNvSpPr/>
          <p:nvPr/>
        </p:nvSpPr>
        <p:spPr>
          <a:xfrm>
            <a:off x="9760592" y="3817161"/>
            <a:ext cx="312318" cy="25206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3" name="Round Same Side Corner Rectangle 11">
            <a:extLst>
              <a:ext uri="{FF2B5EF4-FFF2-40B4-BE49-F238E27FC236}">
                <a16:creationId xmlns:a16="http://schemas.microsoft.com/office/drawing/2014/main" id="{714CB14C-927B-43D3-B482-145C26E27FE3}"/>
              </a:ext>
            </a:extLst>
          </p:cNvPr>
          <p:cNvSpPr/>
          <p:nvPr/>
        </p:nvSpPr>
        <p:spPr>
          <a:xfrm rot="9900000">
            <a:off x="5681301" y="3889389"/>
            <a:ext cx="295732" cy="25116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itchFamily="2" charset="-78"/>
            </a:endParaRP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FB7E532D-9B21-4726-A33A-1B952B0A3289}"/>
              </a:ext>
            </a:extLst>
          </p:cNvPr>
          <p:cNvSpPr/>
          <p:nvPr/>
        </p:nvSpPr>
        <p:spPr>
          <a:xfrm>
            <a:off x="7738136" y="3847155"/>
            <a:ext cx="257326" cy="22207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endParaRPr lang="ko-KR" altLang="en-US">
              <a:cs typeface="B Nazanin" pitchFamily="2" charset="-78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5026498-A06E-4738-9F23-DCA93528B284}"/>
              </a:ext>
            </a:extLst>
          </p:cNvPr>
          <p:cNvGrpSpPr/>
          <p:nvPr/>
        </p:nvGrpSpPr>
        <p:grpSpPr>
          <a:xfrm>
            <a:off x="11682420" y="803547"/>
            <a:ext cx="509580" cy="6054453"/>
            <a:chOff x="11682420" y="-128556"/>
            <a:chExt cx="509580" cy="6986556"/>
          </a:xfrm>
        </p:grpSpPr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2F740F6D-53EE-4FC8-99CA-01380968FE3F}"/>
                </a:ext>
              </a:extLst>
            </p:cNvPr>
            <p:cNvCxnSpPr/>
            <p:nvPr/>
          </p:nvCxnSpPr>
          <p:spPr>
            <a:xfrm flipH="1" flipV="1">
              <a:off x="11945378" y="-128556"/>
              <a:ext cx="0" cy="6457951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3">
              <a:extLst>
                <a:ext uri="{FF2B5EF4-FFF2-40B4-BE49-F238E27FC236}">
                  <a16:creationId xmlns:a16="http://schemas.microsoft.com/office/drawing/2014/main" id="{24513135-DFA4-4359-9882-58CA93831800}"/>
                </a:ext>
              </a:extLst>
            </p:cNvPr>
            <p:cNvSpPr/>
            <p:nvPr/>
          </p:nvSpPr>
          <p:spPr>
            <a:xfrm flipH="1">
              <a:off x="11682420" y="6503602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180DE53D-DF79-4613-8B0F-F0FEC4F3D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8134" y="5807414"/>
            <a:ext cx="5861419" cy="70239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CF0056EC-C77C-4ED0-B013-A1D445ABD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50" y="5807415"/>
            <a:ext cx="5861419" cy="702393"/>
          </a:xfrm>
          <a:prstGeom prst="rect">
            <a:avLst/>
          </a:prstGeom>
        </p:spPr>
      </p:pic>
      <p:grpSp>
        <p:nvGrpSpPr>
          <p:cNvPr id="41" name="Grupo 40">
            <a:extLst>
              <a:ext uri="{FF2B5EF4-FFF2-40B4-BE49-F238E27FC236}">
                <a16:creationId xmlns:a16="http://schemas.microsoft.com/office/drawing/2014/main" id="{18903E5F-E247-4085-87B3-2381D2FE973D}"/>
              </a:ext>
            </a:extLst>
          </p:cNvPr>
          <p:cNvGrpSpPr/>
          <p:nvPr/>
        </p:nvGrpSpPr>
        <p:grpSpPr>
          <a:xfrm>
            <a:off x="11731814" y="43677"/>
            <a:ext cx="410791" cy="680076"/>
            <a:chOff x="8075984" y="100024"/>
            <a:chExt cx="1197489" cy="1982477"/>
          </a:xfrm>
        </p:grpSpPr>
        <p:sp>
          <p:nvSpPr>
            <p:cNvPr id="39" name="Gráfico 2">
              <a:extLst>
                <a:ext uri="{FF2B5EF4-FFF2-40B4-BE49-F238E27FC236}">
                  <a16:creationId xmlns:a16="http://schemas.microsoft.com/office/drawing/2014/main" id="{41FB3B17-84A5-41D4-A475-2F33740742BB}"/>
                </a:ext>
              </a:extLst>
            </p:cNvPr>
            <p:cNvSpPr/>
            <p:nvPr/>
          </p:nvSpPr>
          <p:spPr>
            <a:xfrm>
              <a:off x="8075984" y="15033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s-PE">
                <a:cs typeface="B Nazanin" pitchFamily="2" charset="-78"/>
              </a:endParaRPr>
            </a:p>
          </p:txBody>
        </p:sp>
        <p:sp>
          <p:nvSpPr>
            <p:cNvPr id="40" name="Gráfico 2">
              <a:extLst>
                <a:ext uri="{FF2B5EF4-FFF2-40B4-BE49-F238E27FC236}">
                  <a16:creationId xmlns:a16="http://schemas.microsoft.com/office/drawing/2014/main" id="{34042F72-83DD-48AC-9885-7F7B26F5352A}"/>
                </a:ext>
              </a:extLst>
            </p:cNvPr>
            <p:cNvSpPr/>
            <p:nvPr/>
          </p:nvSpPr>
          <p:spPr>
            <a:xfrm>
              <a:off x="8123609" y="10002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s-PE">
                <a:cs typeface="B Nazanin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4912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AA70818D-0327-40B0-BD28-A7D09251E4F0}"/>
              </a:ext>
            </a:extLst>
          </p:cNvPr>
          <p:cNvSpPr/>
          <p:nvPr/>
        </p:nvSpPr>
        <p:spPr>
          <a:xfrm>
            <a:off x="5837846" y="6020449"/>
            <a:ext cx="5695950" cy="46166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s-PE">
              <a:cs typeface="B Nazanin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3" y="985376"/>
            <a:ext cx="11473295" cy="347033"/>
          </a:xfrm>
        </p:spPr>
        <p:txBody>
          <a:bodyPr/>
          <a:lstStyle/>
          <a:p>
            <a:pPr algn="ctr"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عنوان فرعی ارائه خود را وارد کنید</a:t>
            </a:r>
            <a:endParaRPr lang="ko-KR" alt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grpSp>
        <p:nvGrpSpPr>
          <p:cNvPr id="267" name="그룹 3">
            <a:extLst>
              <a:ext uri="{FF2B5EF4-FFF2-40B4-BE49-F238E27FC236}">
                <a16:creationId xmlns:a16="http://schemas.microsoft.com/office/drawing/2014/main" id="{93EC2AC6-1C05-4C73-BAA5-DEB84A02121A}"/>
              </a:ext>
            </a:extLst>
          </p:cNvPr>
          <p:cNvGrpSpPr/>
          <p:nvPr/>
        </p:nvGrpSpPr>
        <p:grpSpPr>
          <a:xfrm>
            <a:off x="1142086" y="1949671"/>
            <a:ext cx="4132829" cy="795505"/>
            <a:chOff x="4547826" y="1901593"/>
            <a:chExt cx="4132829" cy="795505"/>
          </a:xfrm>
        </p:grpSpPr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66EF9E7B-ADDD-446C-823D-18711D199B89}"/>
                </a:ext>
              </a:extLst>
            </p:cNvPr>
            <p:cNvSpPr txBox="1"/>
            <p:nvPr/>
          </p:nvSpPr>
          <p:spPr>
            <a:xfrm>
              <a:off x="6189749" y="1901593"/>
              <a:ext cx="2232252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16CF156C-D606-41CA-B80C-295B6095021F}"/>
                </a:ext>
              </a:extLst>
            </p:cNvPr>
            <p:cNvSpPr txBox="1"/>
            <p:nvPr/>
          </p:nvSpPr>
          <p:spPr>
            <a:xfrm>
              <a:off x="4547826" y="2235433"/>
              <a:ext cx="41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70" name="그룹 4">
            <a:extLst>
              <a:ext uri="{FF2B5EF4-FFF2-40B4-BE49-F238E27FC236}">
                <a16:creationId xmlns:a16="http://schemas.microsoft.com/office/drawing/2014/main" id="{4D14063D-B363-4C0C-B193-870923388EED}"/>
              </a:ext>
            </a:extLst>
          </p:cNvPr>
          <p:cNvGrpSpPr/>
          <p:nvPr/>
        </p:nvGrpSpPr>
        <p:grpSpPr>
          <a:xfrm>
            <a:off x="1142086" y="3047262"/>
            <a:ext cx="4132829" cy="810745"/>
            <a:chOff x="4547826" y="2999184"/>
            <a:chExt cx="4132829" cy="810745"/>
          </a:xfrm>
        </p:grpSpPr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BFB0515A-F0B5-45D0-80CD-85B43244487A}"/>
                </a:ext>
              </a:extLst>
            </p:cNvPr>
            <p:cNvSpPr txBox="1"/>
            <p:nvPr/>
          </p:nvSpPr>
          <p:spPr>
            <a:xfrm>
              <a:off x="6189749" y="2999184"/>
              <a:ext cx="2232252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0D4945C-B8AF-460B-BB70-AF242EE66B88}"/>
                </a:ext>
              </a:extLst>
            </p:cNvPr>
            <p:cNvSpPr txBox="1"/>
            <p:nvPr/>
          </p:nvSpPr>
          <p:spPr>
            <a:xfrm>
              <a:off x="4547826" y="3348264"/>
              <a:ext cx="41328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73" name="그룹 7">
            <a:extLst>
              <a:ext uri="{FF2B5EF4-FFF2-40B4-BE49-F238E27FC236}">
                <a16:creationId xmlns:a16="http://schemas.microsoft.com/office/drawing/2014/main" id="{EC73D33C-3F9B-4036-8A84-7AB4DB3FF242}"/>
              </a:ext>
            </a:extLst>
          </p:cNvPr>
          <p:cNvGrpSpPr/>
          <p:nvPr/>
        </p:nvGrpSpPr>
        <p:grpSpPr>
          <a:xfrm>
            <a:off x="1142086" y="4205813"/>
            <a:ext cx="4126464" cy="765025"/>
            <a:chOff x="4547826" y="4157735"/>
            <a:chExt cx="4126464" cy="765025"/>
          </a:xfrm>
        </p:grpSpPr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3950117C-265F-4B1A-9CA8-A6C9CE55CB8F}"/>
                </a:ext>
              </a:extLst>
            </p:cNvPr>
            <p:cNvSpPr txBox="1"/>
            <p:nvPr/>
          </p:nvSpPr>
          <p:spPr>
            <a:xfrm>
              <a:off x="6144029" y="4157735"/>
              <a:ext cx="2232252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id="{7B0FCA1B-05A1-4FC0-AF5D-DFCD5F91D45D}"/>
                </a:ext>
              </a:extLst>
            </p:cNvPr>
            <p:cNvSpPr txBox="1"/>
            <p:nvPr/>
          </p:nvSpPr>
          <p:spPr>
            <a:xfrm>
              <a:off x="4547826" y="4461095"/>
              <a:ext cx="41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grpSp>
        <p:nvGrpSpPr>
          <p:cNvPr id="276" name="그룹 8">
            <a:extLst>
              <a:ext uri="{FF2B5EF4-FFF2-40B4-BE49-F238E27FC236}">
                <a16:creationId xmlns:a16="http://schemas.microsoft.com/office/drawing/2014/main" id="{7E03C6D1-D16F-425F-8A68-7205C2749655}"/>
              </a:ext>
            </a:extLst>
          </p:cNvPr>
          <p:cNvGrpSpPr/>
          <p:nvPr/>
        </p:nvGrpSpPr>
        <p:grpSpPr>
          <a:xfrm>
            <a:off x="1142086" y="5288163"/>
            <a:ext cx="4126464" cy="795505"/>
            <a:chOff x="4547826" y="5240085"/>
            <a:chExt cx="4126464" cy="795505"/>
          </a:xfrm>
        </p:grpSpPr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C61409A9-4681-491C-AA58-52456C2E1C46}"/>
                </a:ext>
              </a:extLst>
            </p:cNvPr>
            <p:cNvSpPr txBox="1"/>
            <p:nvPr/>
          </p:nvSpPr>
          <p:spPr>
            <a:xfrm>
              <a:off x="6159269" y="5240085"/>
              <a:ext cx="2232252" cy="30777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1400" b="1" dirty="0">
                  <a:solidFill>
                    <a:schemeClr val="bg1"/>
                  </a:solidFill>
                  <a:cs typeface="B Nazanin" pitchFamily="2" charset="-78"/>
                </a:rPr>
                <a:t>محتوا در اینجا</a:t>
              </a:r>
              <a:endParaRPr lang="ko-KR" altLang="en-US" sz="14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FB7F8DB7-C625-40F7-A3D9-2676671CDDAD}"/>
                </a:ext>
              </a:extLst>
            </p:cNvPr>
            <p:cNvSpPr txBox="1"/>
            <p:nvPr/>
          </p:nvSpPr>
          <p:spPr>
            <a:xfrm>
              <a:off x="4547826" y="5573925"/>
              <a:ext cx="4126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endParaRPr>
            </a:p>
          </p:txBody>
        </p:sp>
      </p:grp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0745E2BB-D7E3-415A-95D8-5CFFE7353A5C}"/>
              </a:ext>
            </a:extLst>
          </p:cNvPr>
          <p:cNvSpPr/>
          <p:nvPr/>
        </p:nvSpPr>
        <p:spPr>
          <a:xfrm>
            <a:off x="5997692" y="1190177"/>
            <a:ext cx="5376259" cy="4873993"/>
          </a:xfrm>
          <a:custGeom>
            <a:avLst/>
            <a:gdLst>
              <a:gd name="connsiteX0" fmla="*/ 929 w 1550220"/>
              <a:gd name="connsiteY0" fmla="*/ 818850 h 1405394"/>
              <a:gd name="connsiteX1" fmla="*/ 618 w 1550220"/>
              <a:gd name="connsiteY1" fmla="*/ 588919 h 1405394"/>
              <a:gd name="connsiteX2" fmla="*/ 39901 w 1550220"/>
              <a:gd name="connsiteY2" fmla="*/ 535138 h 1405394"/>
              <a:gd name="connsiteX3" fmla="*/ 200308 w 1550220"/>
              <a:gd name="connsiteY3" fmla="*/ 486891 h 1405394"/>
              <a:gd name="connsiteX4" fmla="*/ 235460 w 1550220"/>
              <a:gd name="connsiteY4" fmla="*/ 439658 h 1405394"/>
              <a:gd name="connsiteX5" fmla="*/ 235070 w 1550220"/>
              <a:gd name="connsiteY5" fmla="*/ 334435 h 1405394"/>
              <a:gd name="connsiteX6" fmla="*/ 267962 w 1550220"/>
              <a:gd name="connsiteY6" fmla="*/ 282369 h 1405394"/>
              <a:gd name="connsiteX7" fmla="*/ 826813 w 1550220"/>
              <a:gd name="connsiteY7" fmla="*/ 6373 h 1405394"/>
              <a:gd name="connsiteX8" fmla="*/ 884725 w 1550220"/>
              <a:gd name="connsiteY8" fmla="*/ 12219 h 1405394"/>
              <a:gd name="connsiteX9" fmla="*/ 1278337 w 1550220"/>
              <a:gd name="connsiteY9" fmla="*/ 292346 h 1405394"/>
              <a:gd name="connsiteX10" fmla="*/ 1303902 w 1550220"/>
              <a:gd name="connsiteY10" fmla="*/ 349790 h 1405394"/>
              <a:gd name="connsiteX11" fmla="*/ 1304136 w 1550220"/>
              <a:gd name="connsiteY11" fmla="*/ 493984 h 1405394"/>
              <a:gd name="connsiteX12" fmla="*/ 1328143 w 1550220"/>
              <a:gd name="connsiteY12" fmla="*/ 524382 h 1405394"/>
              <a:gd name="connsiteX13" fmla="*/ 1479664 w 1550220"/>
              <a:gd name="connsiteY13" fmla="*/ 560859 h 1405394"/>
              <a:gd name="connsiteX14" fmla="*/ 1549968 w 1550220"/>
              <a:gd name="connsiteY14" fmla="*/ 667018 h 1405394"/>
              <a:gd name="connsiteX15" fmla="*/ 1548955 w 1550220"/>
              <a:gd name="connsiteY15" fmla="*/ 990403 h 1405394"/>
              <a:gd name="connsiteX16" fmla="*/ 1511231 w 1550220"/>
              <a:gd name="connsiteY16" fmla="*/ 1055251 h 1405394"/>
              <a:gd name="connsiteX17" fmla="*/ 1426195 w 1550220"/>
              <a:gd name="connsiteY17" fmla="*/ 1102719 h 1405394"/>
              <a:gd name="connsiteX18" fmla="*/ 1341159 w 1550220"/>
              <a:gd name="connsiteY18" fmla="*/ 1119477 h 1405394"/>
              <a:gd name="connsiteX19" fmla="*/ 1302889 w 1550220"/>
              <a:gd name="connsiteY19" fmla="*/ 1146679 h 1405394"/>
              <a:gd name="connsiteX20" fmla="*/ 1271244 w 1550220"/>
              <a:gd name="connsiteY20" fmla="*/ 1187365 h 1405394"/>
              <a:gd name="connsiteX21" fmla="*/ 902418 w 1550220"/>
              <a:gd name="connsiteY21" fmla="*/ 1389705 h 1405394"/>
              <a:gd name="connsiteX22" fmla="*/ 807328 w 1550220"/>
              <a:gd name="connsiteY22" fmla="*/ 1396798 h 1405394"/>
              <a:gd name="connsiteX23" fmla="*/ 49878 w 1550220"/>
              <a:gd name="connsiteY23" fmla="*/ 1108876 h 1405394"/>
              <a:gd name="connsiteX24" fmla="*/ 72 w 1550220"/>
              <a:gd name="connsiteY24" fmla="*/ 1037013 h 1405394"/>
              <a:gd name="connsiteX25" fmla="*/ 851 w 1550220"/>
              <a:gd name="connsiteY25" fmla="*/ 818772 h 1405394"/>
              <a:gd name="connsiteX26" fmla="*/ 726501 w 1550220"/>
              <a:gd name="connsiteY26" fmla="*/ 1110279 h 1405394"/>
              <a:gd name="connsiteX27" fmla="*/ 727280 w 1550220"/>
              <a:gd name="connsiteY27" fmla="*/ 934985 h 1405394"/>
              <a:gd name="connsiteX28" fmla="*/ 678332 w 1550220"/>
              <a:gd name="connsiteY28" fmla="*/ 882686 h 1405394"/>
              <a:gd name="connsiteX29" fmla="*/ 577396 w 1550220"/>
              <a:gd name="connsiteY29" fmla="*/ 875671 h 1405394"/>
              <a:gd name="connsiteX30" fmla="*/ 542867 w 1550220"/>
              <a:gd name="connsiteY30" fmla="*/ 908641 h 1405394"/>
              <a:gd name="connsiteX31" fmla="*/ 542945 w 1550220"/>
              <a:gd name="connsiteY31" fmla="*/ 1235923 h 1405394"/>
              <a:gd name="connsiteX32" fmla="*/ 571082 w 1550220"/>
              <a:gd name="connsiteY32" fmla="*/ 1276843 h 1405394"/>
              <a:gd name="connsiteX33" fmla="*/ 691270 w 1550220"/>
              <a:gd name="connsiteY33" fmla="*/ 1322440 h 1405394"/>
              <a:gd name="connsiteX34" fmla="*/ 726735 w 1550220"/>
              <a:gd name="connsiteY34" fmla="*/ 1297264 h 1405394"/>
              <a:gd name="connsiteX35" fmla="*/ 726579 w 1550220"/>
              <a:gd name="connsiteY35" fmla="*/ 1110279 h 1405394"/>
              <a:gd name="connsiteX36" fmla="*/ 452921 w 1550220"/>
              <a:gd name="connsiteY36" fmla="*/ 1051276 h 1405394"/>
              <a:gd name="connsiteX37" fmla="*/ 452921 w 1550220"/>
              <a:gd name="connsiteY37" fmla="*/ 954159 h 1405394"/>
              <a:gd name="connsiteX38" fmla="*/ 366716 w 1550220"/>
              <a:gd name="connsiteY38" fmla="*/ 863044 h 1405394"/>
              <a:gd name="connsiteX39" fmla="*/ 330316 w 1550220"/>
              <a:gd name="connsiteY39" fmla="*/ 896170 h 1405394"/>
              <a:gd name="connsiteX40" fmla="*/ 330706 w 1550220"/>
              <a:gd name="connsiteY40" fmla="*/ 1098120 h 1405394"/>
              <a:gd name="connsiteX41" fmla="*/ 418002 w 1550220"/>
              <a:gd name="connsiteY41" fmla="*/ 1218932 h 1405394"/>
              <a:gd name="connsiteX42" fmla="*/ 453310 w 1550220"/>
              <a:gd name="connsiteY42" fmla="*/ 1194925 h 1405394"/>
              <a:gd name="connsiteX43" fmla="*/ 452999 w 1550220"/>
              <a:gd name="connsiteY43" fmla="*/ 1051276 h 1405394"/>
              <a:gd name="connsiteX44" fmla="*/ 797039 w 1550220"/>
              <a:gd name="connsiteY44" fmla="*/ 255946 h 1405394"/>
              <a:gd name="connsiteX45" fmla="*/ 797039 w 1550220"/>
              <a:gd name="connsiteY45" fmla="*/ 176834 h 1405394"/>
              <a:gd name="connsiteX46" fmla="*/ 767966 w 1550220"/>
              <a:gd name="connsiteY46" fmla="*/ 157660 h 1405394"/>
              <a:gd name="connsiteX47" fmla="*/ 658301 w 1550220"/>
              <a:gd name="connsiteY47" fmla="*/ 308168 h 1405394"/>
              <a:gd name="connsiteX48" fmla="*/ 658301 w 1550220"/>
              <a:gd name="connsiteY48" fmla="*/ 323679 h 1405394"/>
              <a:gd name="connsiteX49" fmla="*/ 709977 w 1550220"/>
              <a:gd name="connsiteY49" fmla="*/ 363352 h 1405394"/>
              <a:gd name="connsiteX50" fmla="*/ 797039 w 1550220"/>
              <a:gd name="connsiteY50" fmla="*/ 255946 h 1405394"/>
              <a:gd name="connsiteX51" fmla="*/ 797273 w 1550220"/>
              <a:gd name="connsiteY51" fmla="*/ 617758 h 1405394"/>
              <a:gd name="connsiteX52" fmla="*/ 696726 w 1550220"/>
              <a:gd name="connsiteY52" fmla="*/ 537009 h 1405394"/>
              <a:gd name="connsiteX53" fmla="*/ 689088 w 1550220"/>
              <a:gd name="connsiteY53" fmla="*/ 538334 h 1405394"/>
              <a:gd name="connsiteX54" fmla="*/ 658378 w 1550220"/>
              <a:gd name="connsiteY54" fmla="*/ 575045 h 1405394"/>
              <a:gd name="connsiteX55" fmla="*/ 657989 w 1550220"/>
              <a:gd name="connsiteY55" fmla="*/ 676137 h 1405394"/>
              <a:gd name="connsiteX56" fmla="*/ 699766 w 1550220"/>
              <a:gd name="connsiteY56" fmla="*/ 715186 h 1405394"/>
              <a:gd name="connsiteX57" fmla="*/ 797273 w 1550220"/>
              <a:gd name="connsiteY57" fmla="*/ 617835 h 1405394"/>
              <a:gd name="connsiteX58" fmla="*/ 916682 w 1550220"/>
              <a:gd name="connsiteY58" fmla="*/ 979257 h 1405394"/>
              <a:gd name="connsiteX59" fmla="*/ 916682 w 1550220"/>
              <a:gd name="connsiteY59" fmla="*/ 1014331 h 1405394"/>
              <a:gd name="connsiteX60" fmla="*/ 986207 w 1550220"/>
              <a:gd name="connsiteY60" fmla="*/ 1058759 h 1405394"/>
              <a:gd name="connsiteX61" fmla="*/ 1013175 w 1550220"/>
              <a:gd name="connsiteY61" fmla="*/ 1016904 h 1405394"/>
              <a:gd name="connsiteX62" fmla="*/ 1013097 w 1550220"/>
              <a:gd name="connsiteY62" fmla="*/ 938961 h 1405394"/>
              <a:gd name="connsiteX63" fmla="*/ 948404 w 1550220"/>
              <a:gd name="connsiteY63" fmla="*/ 886037 h 1405394"/>
              <a:gd name="connsiteX64" fmla="*/ 916526 w 1550220"/>
              <a:gd name="connsiteY64" fmla="*/ 924775 h 1405394"/>
              <a:gd name="connsiteX65" fmla="*/ 916682 w 1550220"/>
              <a:gd name="connsiteY65" fmla="*/ 979335 h 1405394"/>
              <a:gd name="connsiteX66" fmla="*/ 916682 w 1550220"/>
              <a:gd name="connsiteY66" fmla="*/ 619940 h 1405394"/>
              <a:gd name="connsiteX67" fmla="*/ 980829 w 1550220"/>
              <a:gd name="connsiteY67" fmla="*/ 716355 h 1405394"/>
              <a:gd name="connsiteX68" fmla="*/ 1013331 w 1550220"/>
              <a:gd name="connsiteY68" fmla="*/ 687127 h 1405394"/>
              <a:gd name="connsiteX69" fmla="*/ 1013019 w 1550220"/>
              <a:gd name="connsiteY69" fmla="*/ 590244 h 1405394"/>
              <a:gd name="connsiteX70" fmla="*/ 941000 w 1550220"/>
              <a:gd name="connsiteY70" fmla="*/ 532020 h 1405394"/>
              <a:gd name="connsiteX71" fmla="*/ 917227 w 1550220"/>
              <a:gd name="connsiteY71" fmla="*/ 585177 h 1405394"/>
              <a:gd name="connsiteX72" fmla="*/ 916682 w 1550220"/>
              <a:gd name="connsiteY72" fmla="*/ 619940 h 1405394"/>
              <a:gd name="connsiteX73" fmla="*/ 1013097 w 1550220"/>
              <a:gd name="connsiteY73" fmla="*/ 301777 h 1405394"/>
              <a:gd name="connsiteX74" fmla="*/ 946923 w 1550220"/>
              <a:gd name="connsiteY74" fmla="*/ 179406 h 1405394"/>
              <a:gd name="connsiteX75" fmla="*/ 916759 w 1550220"/>
              <a:gd name="connsiteY75" fmla="*/ 193592 h 1405394"/>
              <a:gd name="connsiteX76" fmla="*/ 917149 w 1550220"/>
              <a:gd name="connsiteY76" fmla="*/ 322120 h 1405394"/>
              <a:gd name="connsiteX77" fmla="*/ 998132 w 1550220"/>
              <a:gd name="connsiteY77" fmla="*/ 380733 h 1405394"/>
              <a:gd name="connsiteX78" fmla="*/ 1012707 w 1550220"/>
              <a:gd name="connsiteY78" fmla="*/ 328979 h 1405394"/>
              <a:gd name="connsiteX79" fmla="*/ 1013175 w 1550220"/>
              <a:gd name="connsiteY79" fmla="*/ 301855 h 1405394"/>
              <a:gd name="connsiteX80" fmla="*/ 547777 w 1550220"/>
              <a:gd name="connsiteY80" fmla="*/ 337475 h 1405394"/>
              <a:gd name="connsiteX81" fmla="*/ 547388 w 1550220"/>
              <a:gd name="connsiteY81" fmla="*/ 337475 h 1405394"/>
              <a:gd name="connsiteX82" fmla="*/ 547232 w 1550220"/>
              <a:gd name="connsiteY82" fmla="*/ 283148 h 1405394"/>
              <a:gd name="connsiteX83" fmla="*/ 535384 w 1550220"/>
              <a:gd name="connsiteY83" fmla="*/ 261402 h 1405394"/>
              <a:gd name="connsiteX84" fmla="*/ 449413 w 1550220"/>
              <a:gd name="connsiteY84" fmla="*/ 316196 h 1405394"/>
              <a:gd name="connsiteX85" fmla="*/ 448790 w 1550220"/>
              <a:gd name="connsiteY85" fmla="*/ 417054 h 1405394"/>
              <a:gd name="connsiteX86" fmla="*/ 465314 w 1550220"/>
              <a:gd name="connsiteY86" fmla="*/ 438255 h 1405394"/>
              <a:gd name="connsiteX87" fmla="*/ 547777 w 1550220"/>
              <a:gd name="connsiteY87" fmla="*/ 360780 h 1405394"/>
              <a:gd name="connsiteX88" fmla="*/ 547777 w 1550220"/>
              <a:gd name="connsiteY88" fmla="*/ 337475 h 1405394"/>
              <a:gd name="connsiteX89" fmla="*/ 448322 w 1550220"/>
              <a:gd name="connsiteY89" fmla="*/ 653455 h 1405394"/>
              <a:gd name="connsiteX90" fmla="*/ 513327 w 1550220"/>
              <a:gd name="connsiteY90" fmla="*/ 725709 h 1405394"/>
              <a:gd name="connsiteX91" fmla="*/ 547933 w 1550220"/>
              <a:gd name="connsiteY91" fmla="*/ 685334 h 1405394"/>
              <a:gd name="connsiteX92" fmla="*/ 547466 w 1550220"/>
              <a:gd name="connsiteY92" fmla="*/ 600220 h 1405394"/>
              <a:gd name="connsiteX93" fmla="*/ 530006 w 1550220"/>
              <a:gd name="connsiteY93" fmla="*/ 570056 h 1405394"/>
              <a:gd name="connsiteX94" fmla="*/ 448244 w 1550220"/>
              <a:gd name="connsiteY94" fmla="*/ 630228 h 1405394"/>
              <a:gd name="connsiteX95" fmla="*/ 448244 w 1550220"/>
              <a:gd name="connsiteY95" fmla="*/ 653455 h 1405394"/>
              <a:gd name="connsiteX96" fmla="*/ 1081141 w 1550220"/>
              <a:gd name="connsiteY96" fmla="*/ 344957 h 1405394"/>
              <a:gd name="connsiteX97" fmla="*/ 1081453 w 1550220"/>
              <a:gd name="connsiteY97" fmla="*/ 344957 h 1405394"/>
              <a:gd name="connsiteX98" fmla="*/ 1081609 w 1550220"/>
              <a:gd name="connsiteY98" fmla="*/ 399127 h 1405394"/>
              <a:gd name="connsiteX99" fmla="*/ 1133909 w 1550220"/>
              <a:gd name="connsiteY99" fmla="*/ 439970 h 1405394"/>
              <a:gd name="connsiteX100" fmla="*/ 1148250 w 1550220"/>
              <a:gd name="connsiteY100" fmla="*/ 400686 h 1405394"/>
              <a:gd name="connsiteX101" fmla="*/ 1149965 w 1550220"/>
              <a:gd name="connsiteY101" fmla="*/ 327342 h 1405394"/>
              <a:gd name="connsiteX102" fmla="*/ 1095561 w 1550220"/>
              <a:gd name="connsiteY102" fmla="*/ 275978 h 1405394"/>
              <a:gd name="connsiteX103" fmla="*/ 1081531 w 1550220"/>
              <a:gd name="connsiteY103" fmla="*/ 321964 h 1405394"/>
              <a:gd name="connsiteX104" fmla="*/ 1081141 w 1550220"/>
              <a:gd name="connsiteY104" fmla="*/ 345035 h 1405394"/>
              <a:gd name="connsiteX105" fmla="*/ 1081297 w 1550220"/>
              <a:gd name="connsiteY105" fmla="*/ 646752 h 1405394"/>
              <a:gd name="connsiteX106" fmla="*/ 1081219 w 1550220"/>
              <a:gd name="connsiteY106" fmla="*/ 697259 h 1405394"/>
              <a:gd name="connsiteX107" fmla="*/ 1119567 w 1550220"/>
              <a:gd name="connsiteY107" fmla="*/ 729060 h 1405394"/>
              <a:gd name="connsiteX108" fmla="*/ 1148640 w 1550220"/>
              <a:gd name="connsiteY108" fmla="*/ 697727 h 1405394"/>
              <a:gd name="connsiteX109" fmla="*/ 1148484 w 1550220"/>
              <a:gd name="connsiteY109" fmla="*/ 612302 h 1405394"/>
              <a:gd name="connsiteX110" fmla="*/ 1099536 w 1550220"/>
              <a:gd name="connsiteY110" fmla="*/ 574109 h 1405394"/>
              <a:gd name="connsiteX111" fmla="*/ 1081687 w 1550220"/>
              <a:gd name="connsiteY111" fmla="*/ 611912 h 1405394"/>
              <a:gd name="connsiteX112" fmla="*/ 1081375 w 1550220"/>
              <a:gd name="connsiteY112" fmla="*/ 646752 h 1405394"/>
              <a:gd name="connsiteX113" fmla="*/ 1081375 w 1550220"/>
              <a:gd name="connsiteY113" fmla="*/ 949483 h 1405394"/>
              <a:gd name="connsiteX114" fmla="*/ 1081063 w 1550220"/>
              <a:gd name="connsiteY114" fmla="*/ 949483 h 1405394"/>
              <a:gd name="connsiteX115" fmla="*/ 1081219 w 1550220"/>
              <a:gd name="connsiteY115" fmla="*/ 984323 h 1405394"/>
              <a:gd name="connsiteX116" fmla="*/ 1091664 w 1550220"/>
              <a:gd name="connsiteY116" fmla="*/ 1022515 h 1405394"/>
              <a:gd name="connsiteX117" fmla="*/ 1132272 w 1550220"/>
              <a:gd name="connsiteY117" fmla="*/ 1014175 h 1405394"/>
              <a:gd name="connsiteX118" fmla="*/ 1149108 w 1550220"/>
              <a:gd name="connsiteY118" fmla="*/ 982063 h 1405394"/>
              <a:gd name="connsiteX119" fmla="*/ 1148484 w 1550220"/>
              <a:gd name="connsiteY119" fmla="*/ 904744 h 1405394"/>
              <a:gd name="connsiteX120" fmla="*/ 1126270 w 1550220"/>
              <a:gd name="connsiteY120" fmla="*/ 868968 h 1405394"/>
              <a:gd name="connsiteX121" fmla="*/ 1081141 w 1550220"/>
              <a:gd name="connsiteY121" fmla="*/ 906926 h 1405394"/>
              <a:gd name="connsiteX122" fmla="*/ 1081375 w 1550220"/>
              <a:gd name="connsiteY122" fmla="*/ 949483 h 1405394"/>
              <a:gd name="connsiteX123" fmla="*/ 370301 w 1550220"/>
              <a:gd name="connsiteY123" fmla="*/ 671382 h 1405394"/>
              <a:gd name="connsiteX124" fmla="*/ 368742 w 1550220"/>
              <a:gd name="connsiteY124" fmla="*/ 671382 h 1405394"/>
              <a:gd name="connsiteX125" fmla="*/ 368586 w 1550220"/>
              <a:gd name="connsiteY125" fmla="*/ 624772 h 1405394"/>
              <a:gd name="connsiteX126" fmla="*/ 347932 w 1550220"/>
              <a:gd name="connsiteY126" fmla="*/ 601623 h 1405394"/>
              <a:gd name="connsiteX127" fmla="*/ 294307 w 1550220"/>
              <a:gd name="connsiteY127" fmla="*/ 648701 h 1405394"/>
              <a:gd name="connsiteX128" fmla="*/ 293917 w 1550220"/>
              <a:gd name="connsiteY128" fmla="*/ 707002 h 1405394"/>
              <a:gd name="connsiteX129" fmla="*/ 332109 w 1550220"/>
              <a:gd name="connsiteY129" fmla="*/ 737166 h 1405394"/>
              <a:gd name="connsiteX130" fmla="*/ 370457 w 1550220"/>
              <a:gd name="connsiteY130" fmla="*/ 706379 h 1405394"/>
              <a:gd name="connsiteX131" fmla="*/ 370301 w 1550220"/>
              <a:gd name="connsiteY131" fmla="*/ 671382 h 1405394"/>
              <a:gd name="connsiteX132" fmla="*/ 368898 w 1550220"/>
              <a:gd name="connsiteY132" fmla="*/ 401466 h 1405394"/>
              <a:gd name="connsiteX133" fmla="*/ 368742 w 1550220"/>
              <a:gd name="connsiteY133" fmla="*/ 358675 h 1405394"/>
              <a:gd name="connsiteX134" fmla="*/ 357596 w 1550220"/>
              <a:gd name="connsiteY134" fmla="*/ 340125 h 1405394"/>
              <a:gd name="connsiteX135" fmla="*/ 294619 w 1550220"/>
              <a:gd name="connsiteY135" fmla="*/ 381434 h 1405394"/>
              <a:gd name="connsiteX136" fmla="*/ 294151 w 1550220"/>
              <a:gd name="connsiteY136" fmla="*/ 463041 h 1405394"/>
              <a:gd name="connsiteX137" fmla="*/ 322210 w 1550220"/>
              <a:gd name="connsiteY137" fmla="*/ 482526 h 1405394"/>
              <a:gd name="connsiteX138" fmla="*/ 368898 w 1550220"/>
              <a:gd name="connsiteY138" fmla="*/ 401466 h 1405394"/>
              <a:gd name="connsiteX139" fmla="*/ 1254486 w 1550220"/>
              <a:gd name="connsiteY139" fmla="*/ 677306 h 1405394"/>
              <a:gd name="connsiteX140" fmla="*/ 1254097 w 1550220"/>
              <a:gd name="connsiteY140" fmla="*/ 677306 h 1405394"/>
              <a:gd name="connsiteX141" fmla="*/ 1253941 w 1550220"/>
              <a:gd name="connsiteY141" fmla="*/ 630696 h 1405394"/>
              <a:gd name="connsiteX142" fmla="*/ 1223933 w 1550220"/>
              <a:gd name="connsiteY142" fmla="*/ 606222 h 1405394"/>
              <a:gd name="connsiteX143" fmla="*/ 1203590 w 1550220"/>
              <a:gd name="connsiteY143" fmla="*/ 622512 h 1405394"/>
              <a:gd name="connsiteX144" fmla="*/ 1204447 w 1550220"/>
              <a:gd name="connsiteY144" fmla="*/ 715654 h 1405394"/>
              <a:gd name="connsiteX145" fmla="*/ 1231883 w 1550220"/>
              <a:gd name="connsiteY145" fmla="*/ 736932 h 1405394"/>
              <a:gd name="connsiteX146" fmla="*/ 1254486 w 1550220"/>
              <a:gd name="connsiteY146" fmla="*/ 712302 h 1405394"/>
              <a:gd name="connsiteX147" fmla="*/ 1254486 w 1550220"/>
              <a:gd name="connsiteY147" fmla="*/ 677306 h 1405394"/>
              <a:gd name="connsiteX148" fmla="*/ 209972 w 1550220"/>
              <a:gd name="connsiteY148" fmla="*/ 690634 h 1405394"/>
              <a:gd name="connsiteX149" fmla="*/ 210362 w 1550220"/>
              <a:gd name="connsiteY149" fmla="*/ 690634 h 1405394"/>
              <a:gd name="connsiteX150" fmla="*/ 210362 w 1550220"/>
              <a:gd name="connsiteY150" fmla="*/ 667329 h 1405394"/>
              <a:gd name="connsiteX151" fmla="*/ 186668 w 1550220"/>
              <a:gd name="connsiteY151" fmla="*/ 631553 h 1405394"/>
              <a:gd name="connsiteX152" fmla="*/ 152528 w 1550220"/>
              <a:gd name="connsiteY152" fmla="*/ 667485 h 1405394"/>
              <a:gd name="connsiteX153" fmla="*/ 152996 w 1550220"/>
              <a:gd name="connsiteY153" fmla="*/ 721889 h 1405394"/>
              <a:gd name="connsiteX154" fmla="*/ 181212 w 1550220"/>
              <a:gd name="connsiteY154" fmla="*/ 745116 h 1405394"/>
              <a:gd name="connsiteX155" fmla="*/ 209972 w 1550220"/>
              <a:gd name="connsiteY155" fmla="*/ 721733 h 1405394"/>
              <a:gd name="connsiteX156" fmla="*/ 209972 w 1550220"/>
              <a:gd name="connsiteY156" fmla="*/ 690634 h 1405394"/>
              <a:gd name="connsiteX157" fmla="*/ 1203044 w 1550220"/>
              <a:gd name="connsiteY157" fmla="*/ 925087 h 1405394"/>
              <a:gd name="connsiteX158" fmla="*/ 1202732 w 1550220"/>
              <a:gd name="connsiteY158" fmla="*/ 925087 h 1405394"/>
              <a:gd name="connsiteX159" fmla="*/ 1202966 w 1550220"/>
              <a:gd name="connsiteY159" fmla="*/ 956186 h 1405394"/>
              <a:gd name="connsiteX160" fmla="*/ 1221984 w 1550220"/>
              <a:gd name="connsiteY160" fmla="*/ 989935 h 1405394"/>
              <a:gd name="connsiteX161" fmla="*/ 1254720 w 1550220"/>
              <a:gd name="connsiteY161" fmla="*/ 955251 h 1405394"/>
              <a:gd name="connsiteX162" fmla="*/ 1254408 w 1550220"/>
              <a:gd name="connsiteY162" fmla="*/ 885258 h 1405394"/>
              <a:gd name="connsiteX163" fmla="*/ 1228454 w 1550220"/>
              <a:gd name="connsiteY163" fmla="*/ 858991 h 1405394"/>
              <a:gd name="connsiteX164" fmla="*/ 1203044 w 1550220"/>
              <a:gd name="connsiteY164" fmla="*/ 886271 h 1405394"/>
              <a:gd name="connsiteX165" fmla="*/ 1203044 w 1550220"/>
              <a:gd name="connsiteY165" fmla="*/ 925165 h 1405394"/>
              <a:gd name="connsiteX166" fmla="*/ 210284 w 1550220"/>
              <a:gd name="connsiteY166" fmla="*/ 905601 h 1405394"/>
              <a:gd name="connsiteX167" fmla="*/ 210284 w 1550220"/>
              <a:gd name="connsiteY167" fmla="*/ 886193 h 1405394"/>
              <a:gd name="connsiteX168" fmla="*/ 182147 w 1550220"/>
              <a:gd name="connsiteY168" fmla="*/ 850106 h 1405394"/>
              <a:gd name="connsiteX169" fmla="*/ 152451 w 1550220"/>
              <a:gd name="connsiteY169" fmla="*/ 884323 h 1405394"/>
              <a:gd name="connsiteX170" fmla="*/ 153386 w 1550220"/>
              <a:gd name="connsiteY170" fmla="*/ 938493 h 1405394"/>
              <a:gd name="connsiteX171" fmla="*/ 186356 w 1550220"/>
              <a:gd name="connsiteY171" fmla="*/ 963746 h 1405394"/>
              <a:gd name="connsiteX172" fmla="*/ 210128 w 1550220"/>
              <a:gd name="connsiteY172" fmla="*/ 936622 h 1405394"/>
              <a:gd name="connsiteX173" fmla="*/ 210128 w 1550220"/>
              <a:gd name="connsiteY173" fmla="*/ 905601 h 1405394"/>
              <a:gd name="connsiteX174" fmla="*/ 1202732 w 1550220"/>
              <a:gd name="connsiteY174" fmla="*/ 409338 h 1405394"/>
              <a:gd name="connsiteX175" fmla="*/ 1201875 w 1550220"/>
              <a:gd name="connsiteY175" fmla="*/ 409338 h 1405394"/>
              <a:gd name="connsiteX176" fmla="*/ 1205460 w 1550220"/>
              <a:gd name="connsiteY176" fmla="*/ 462963 h 1405394"/>
              <a:gd name="connsiteX177" fmla="*/ 1240379 w 1550220"/>
              <a:gd name="connsiteY177" fmla="*/ 488996 h 1405394"/>
              <a:gd name="connsiteX178" fmla="*/ 1254097 w 1550220"/>
              <a:gd name="connsiteY178" fmla="*/ 474810 h 1405394"/>
              <a:gd name="connsiteX179" fmla="*/ 1252304 w 1550220"/>
              <a:gd name="connsiteY179" fmla="*/ 382448 h 1405394"/>
              <a:gd name="connsiteX180" fmla="*/ 1214190 w 1550220"/>
              <a:gd name="connsiteY180" fmla="*/ 350803 h 1405394"/>
              <a:gd name="connsiteX181" fmla="*/ 1202966 w 1550220"/>
              <a:gd name="connsiteY181" fmla="*/ 386189 h 1405394"/>
              <a:gd name="connsiteX182" fmla="*/ 1202732 w 1550220"/>
              <a:gd name="connsiteY182" fmla="*/ 409260 h 140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1550220" h="1405394">
                <a:moveTo>
                  <a:pt x="929" y="818850"/>
                </a:moveTo>
                <a:cubicBezTo>
                  <a:pt x="929" y="742232"/>
                  <a:pt x="1709" y="665537"/>
                  <a:pt x="618" y="588919"/>
                </a:cubicBezTo>
                <a:cubicBezTo>
                  <a:pt x="150" y="559534"/>
                  <a:pt x="11763" y="543166"/>
                  <a:pt x="39901" y="535138"/>
                </a:cubicBezTo>
                <a:cubicBezTo>
                  <a:pt x="93604" y="519783"/>
                  <a:pt x="146527" y="501934"/>
                  <a:pt x="200308" y="486891"/>
                </a:cubicBezTo>
                <a:cubicBezTo>
                  <a:pt x="225639" y="479798"/>
                  <a:pt x="236629" y="466392"/>
                  <a:pt x="235460" y="439658"/>
                </a:cubicBezTo>
                <a:cubicBezTo>
                  <a:pt x="233901" y="404661"/>
                  <a:pt x="235538" y="369509"/>
                  <a:pt x="235070" y="334435"/>
                </a:cubicBezTo>
                <a:cubicBezTo>
                  <a:pt x="234758" y="309571"/>
                  <a:pt x="245359" y="293515"/>
                  <a:pt x="267962" y="282369"/>
                </a:cubicBezTo>
                <a:cubicBezTo>
                  <a:pt x="454402" y="190864"/>
                  <a:pt x="640685" y="98813"/>
                  <a:pt x="826813" y="6373"/>
                </a:cubicBezTo>
                <a:cubicBezTo>
                  <a:pt x="848326" y="-4305"/>
                  <a:pt x="866097" y="-1032"/>
                  <a:pt x="884725" y="12219"/>
                </a:cubicBezTo>
                <a:cubicBezTo>
                  <a:pt x="1015747" y="105828"/>
                  <a:pt x="1146847" y="199360"/>
                  <a:pt x="1278337" y="292346"/>
                </a:cubicBezTo>
                <a:cubicBezTo>
                  <a:pt x="1299148" y="307077"/>
                  <a:pt x="1303980" y="326640"/>
                  <a:pt x="1303902" y="349790"/>
                </a:cubicBezTo>
                <a:cubicBezTo>
                  <a:pt x="1303746" y="397880"/>
                  <a:pt x="1303902" y="445893"/>
                  <a:pt x="1304136" y="493984"/>
                </a:cubicBezTo>
                <a:cubicBezTo>
                  <a:pt x="1304214" y="510274"/>
                  <a:pt x="1306241" y="530539"/>
                  <a:pt x="1328143" y="524382"/>
                </a:cubicBezTo>
                <a:cubicBezTo>
                  <a:pt x="1386522" y="507936"/>
                  <a:pt x="1429936" y="545349"/>
                  <a:pt x="1479664" y="560859"/>
                </a:cubicBezTo>
                <a:cubicBezTo>
                  <a:pt x="1533600" y="577617"/>
                  <a:pt x="1552696" y="609184"/>
                  <a:pt x="1549968" y="667018"/>
                </a:cubicBezTo>
                <a:cubicBezTo>
                  <a:pt x="1544824" y="774579"/>
                  <a:pt x="1547708" y="882608"/>
                  <a:pt x="1548955" y="990403"/>
                </a:cubicBezTo>
                <a:cubicBezTo>
                  <a:pt x="1549345" y="1021190"/>
                  <a:pt x="1540693" y="1041845"/>
                  <a:pt x="1511231" y="1055251"/>
                </a:cubicBezTo>
                <a:cubicBezTo>
                  <a:pt x="1481768" y="1068658"/>
                  <a:pt x="1454020" y="1085883"/>
                  <a:pt x="1426195" y="1102719"/>
                </a:cubicBezTo>
                <a:cubicBezTo>
                  <a:pt x="1399616" y="1118775"/>
                  <a:pt x="1372414" y="1128596"/>
                  <a:pt x="1341159" y="1119477"/>
                </a:cubicBezTo>
                <a:cubicBezTo>
                  <a:pt x="1316919" y="1112384"/>
                  <a:pt x="1304214" y="1120178"/>
                  <a:pt x="1302889" y="1146679"/>
                </a:cubicBezTo>
                <a:cubicBezTo>
                  <a:pt x="1301876" y="1166710"/>
                  <a:pt x="1288703" y="1177856"/>
                  <a:pt x="1271244" y="1187365"/>
                </a:cubicBezTo>
                <a:cubicBezTo>
                  <a:pt x="1147938" y="1254084"/>
                  <a:pt x="1024633" y="1320959"/>
                  <a:pt x="902418" y="1389705"/>
                </a:cubicBezTo>
                <a:cubicBezTo>
                  <a:pt x="870228" y="1407788"/>
                  <a:pt x="842558" y="1410360"/>
                  <a:pt x="807328" y="1396798"/>
                </a:cubicBezTo>
                <a:cubicBezTo>
                  <a:pt x="555416" y="1299447"/>
                  <a:pt x="302803" y="1203577"/>
                  <a:pt x="49878" y="1108876"/>
                </a:cubicBezTo>
                <a:cubicBezTo>
                  <a:pt x="13712" y="1095236"/>
                  <a:pt x="-1175" y="1075828"/>
                  <a:pt x="72" y="1037013"/>
                </a:cubicBezTo>
                <a:cubicBezTo>
                  <a:pt x="2488" y="964370"/>
                  <a:pt x="773" y="891571"/>
                  <a:pt x="851" y="818772"/>
                </a:cubicBezTo>
                <a:close/>
                <a:moveTo>
                  <a:pt x="726501" y="1110279"/>
                </a:moveTo>
                <a:cubicBezTo>
                  <a:pt x="726501" y="1051822"/>
                  <a:pt x="724396" y="993287"/>
                  <a:pt x="727280" y="934985"/>
                </a:cubicBezTo>
                <a:cubicBezTo>
                  <a:pt x="729073" y="897261"/>
                  <a:pt x="713406" y="883699"/>
                  <a:pt x="678332" y="882686"/>
                </a:cubicBezTo>
                <a:cubicBezTo>
                  <a:pt x="644660" y="881672"/>
                  <a:pt x="610833" y="879490"/>
                  <a:pt x="577396" y="875671"/>
                </a:cubicBezTo>
                <a:cubicBezTo>
                  <a:pt x="550817" y="872631"/>
                  <a:pt x="542711" y="884167"/>
                  <a:pt x="542867" y="908641"/>
                </a:cubicBezTo>
                <a:cubicBezTo>
                  <a:pt x="543413" y="1017761"/>
                  <a:pt x="543413" y="1126803"/>
                  <a:pt x="542945" y="1235923"/>
                </a:cubicBezTo>
                <a:cubicBezTo>
                  <a:pt x="542867" y="1257124"/>
                  <a:pt x="551051" y="1269673"/>
                  <a:pt x="571082" y="1276843"/>
                </a:cubicBezTo>
                <a:cubicBezTo>
                  <a:pt x="611379" y="1291341"/>
                  <a:pt x="651520" y="1306540"/>
                  <a:pt x="691270" y="1322440"/>
                </a:cubicBezTo>
                <a:cubicBezTo>
                  <a:pt x="717537" y="1332962"/>
                  <a:pt x="726968" y="1324077"/>
                  <a:pt x="726735" y="1297264"/>
                </a:cubicBezTo>
                <a:cubicBezTo>
                  <a:pt x="726111" y="1234910"/>
                  <a:pt x="726579" y="1172556"/>
                  <a:pt x="726579" y="1110279"/>
                </a:cubicBezTo>
                <a:close/>
                <a:moveTo>
                  <a:pt x="452921" y="1051276"/>
                </a:moveTo>
                <a:cubicBezTo>
                  <a:pt x="452921" y="1018930"/>
                  <a:pt x="452999" y="986584"/>
                  <a:pt x="452921" y="954159"/>
                </a:cubicBezTo>
                <a:cubicBezTo>
                  <a:pt x="452531" y="851586"/>
                  <a:pt x="461183" y="870760"/>
                  <a:pt x="366716" y="863044"/>
                </a:cubicBezTo>
                <a:cubicBezTo>
                  <a:pt x="338812" y="860784"/>
                  <a:pt x="329771" y="868734"/>
                  <a:pt x="330316" y="896170"/>
                </a:cubicBezTo>
                <a:cubicBezTo>
                  <a:pt x="331564" y="963435"/>
                  <a:pt x="330706" y="1030777"/>
                  <a:pt x="330706" y="1098120"/>
                </a:cubicBezTo>
                <a:cubicBezTo>
                  <a:pt x="330706" y="1191262"/>
                  <a:pt x="330940" y="1190560"/>
                  <a:pt x="418002" y="1218932"/>
                </a:cubicBezTo>
                <a:cubicBezTo>
                  <a:pt x="443178" y="1227116"/>
                  <a:pt x="454012" y="1223764"/>
                  <a:pt x="453310" y="1194925"/>
                </a:cubicBezTo>
                <a:cubicBezTo>
                  <a:pt x="452063" y="1147068"/>
                  <a:pt x="452999" y="1099133"/>
                  <a:pt x="452999" y="1051276"/>
                </a:cubicBezTo>
                <a:close/>
                <a:moveTo>
                  <a:pt x="797039" y="255946"/>
                </a:moveTo>
                <a:cubicBezTo>
                  <a:pt x="797039" y="223444"/>
                  <a:pt x="796883" y="200139"/>
                  <a:pt x="797039" y="176834"/>
                </a:cubicBezTo>
                <a:cubicBezTo>
                  <a:pt x="797195" y="155088"/>
                  <a:pt x="788777" y="150723"/>
                  <a:pt x="767966" y="157660"/>
                </a:cubicBezTo>
                <a:cubicBezTo>
                  <a:pt x="658456" y="194137"/>
                  <a:pt x="658301" y="193670"/>
                  <a:pt x="658301" y="308168"/>
                </a:cubicBezTo>
                <a:cubicBezTo>
                  <a:pt x="658301" y="313312"/>
                  <a:pt x="658301" y="318534"/>
                  <a:pt x="658301" y="323679"/>
                </a:cubicBezTo>
                <a:cubicBezTo>
                  <a:pt x="658456" y="379642"/>
                  <a:pt x="658690" y="380499"/>
                  <a:pt x="709977" y="363352"/>
                </a:cubicBezTo>
                <a:cubicBezTo>
                  <a:pt x="813641" y="328667"/>
                  <a:pt x="794701" y="354466"/>
                  <a:pt x="797039" y="255946"/>
                </a:cubicBezTo>
                <a:close/>
                <a:moveTo>
                  <a:pt x="797273" y="617758"/>
                </a:moveTo>
                <a:cubicBezTo>
                  <a:pt x="795558" y="508014"/>
                  <a:pt x="814031" y="515886"/>
                  <a:pt x="696726" y="537009"/>
                </a:cubicBezTo>
                <a:cubicBezTo>
                  <a:pt x="694154" y="537476"/>
                  <a:pt x="691660" y="538100"/>
                  <a:pt x="689088" y="538334"/>
                </a:cubicBezTo>
                <a:cubicBezTo>
                  <a:pt x="666640" y="540438"/>
                  <a:pt x="658067" y="553377"/>
                  <a:pt x="658378" y="575045"/>
                </a:cubicBezTo>
                <a:cubicBezTo>
                  <a:pt x="658924" y="608716"/>
                  <a:pt x="659781" y="642543"/>
                  <a:pt x="657989" y="676137"/>
                </a:cubicBezTo>
                <a:cubicBezTo>
                  <a:pt x="656352" y="707626"/>
                  <a:pt x="670070" y="716122"/>
                  <a:pt x="699766" y="715186"/>
                </a:cubicBezTo>
                <a:cubicBezTo>
                  <a:pt x="814420" y="711523"/>
                  <a:pt x="795402" y="715576"/>
                  <a:pt x="797273" y="617835"/>
                </a:cubicBezTo>
                <a:close/>
                <a:moveTo>
                  <a:pt x="916682" y="979257"/>
                </a:moveTo>
                <a:cubicBezTo>
                  <a:pt x="916682" y="990948"/>
                  <a:pt x="916682" y="1002640"/>
                  <a:pt x="916682" y="1014331"/>
                </a:cubicBezTo>
                <a:cubicBezTo>
                  <a:pt x="916837" y="1078478"/>
                  <a:pt x="926269" y="1084012"/>
                  <a:pt x="986207" y="1058759"/>
                </a:cubicBezTo>
                <a:cubicBezTo>
                  <a:pt x="1006160" y="1050341"/>
                  <a:pt x="1013798" y="1037636"/>
                  <a:pt x="1013175" y="1016904"/>
                </a:cubicBezTo>
                <a:cubicBezTo>
                  <a:pt x="1012396" y="990948"/>
                  <a:pt x="1013097" y="964993"/>
                  <a:pt x="1013097" y="938961"/>
                </a:cubicBezTo>
                <a:cubicBezTo>
                  <a:pt x="1013097" y="878165"/>
                  <a:pt x="1008498" y="875515"/>
                  <a:pt x="948404" y="886037"/>
                </a:cubicBezTo>
                <a:cubicBezTo>
                  <a:pt x="924008" y="890324"/>
                  <a:pt x="914889" y="901002"/>
                  <a:pt x="916526" y="924775"/>
                </a:cubicBezTo>
                <a:cubicBezTo>
                  <a:pt x="917773" y="942858"/>
                  <a:pt x="916759" y="961096"/>
                  <a:pt x="916682" y="979335"/>
                </a:cubicBezTo>
                <a:close/>
                <a:moveTo>
                  <a:pt x="916682" y="619940"/>
                </a:moveTo>
                <a:cubicBezTo>
                  <a:pt x="917773" y="720330"/>
                  <a:pt x="905692" y="710120"/>
                  <a:pt x="980829" y="716355"/>
                </a:cubicBezTo>
                <a:cubicBezTo>
                  <a:pt x="1004367" y="718304"/>
                  <a:pt x="1014188" y="711367"/>
                  <a:pt x="1013331" y="687127"/>
                </a:cubicBezTo>
                <a:cubicBezTo>
                  <a:pt x="1012162" y="654858"/>
                  <a:pt x="1013331" y="622590"/>
                  <a:pt x="1013019" y="590244"/>
                </a:cubicBezTo>
                <a:cubicBezTo>
                  <a:pt x="1012707" y="551116"/>
                  <a:pt x="989246" y="530851"/>
                  <a:pt x="941000" y="532020"/>
                </a:cubicBezTo>
                <a:cubicBezTo>
                  <a:pt x="900314" y="533034"/>
                  <a:pt x="921904" y="566159"/>
                  <a:pt x="917227" y="585177"/>
                </a:cubicBezTo>
                <a:cubicBezTo>
                  <a:pt x="914499" y="596089"/>
                  <a:pt x="916759" y="608326"/>
                  <a:pt x="916682" y="619940"/>
                </a:cubicBezTo>
                <a:close/>
                <a:moveTo>
                  <a:pt x="1013097" y="301777"/>
                </a:moveTo>
                <a:cubicBezTo>
                  <a:pt x="1011694" y="203257"/>
                  <a:pt x="1025178" y="230927"/>
                  <a:pt x="946923" y="179406"/>
                </a:cubicBezTo>
                <a:cubicBezTo>
                  <a:pt x="928139" y="167091"/>
                  <a:pt x="916292" y="164675"/>
                  <a:pt x="916759" y="193592"/>
                </a:cubicBezTo>
                <a:cubicBezTo>
                  <a:pt x="917383" y="236460"/>
                  <a:pt x="916214" y="279251"/>
                  <a:pt x="917149" y="322120"/>
                </a:cubicBezTo>
                <a:cubicBezTo>
                  <a:pt x="917695" y="345581"/>
                  <a:pt x="969605" y="386033"/>
                  <a:pt x="998132" y="380733"/>
                </a:cubicBezTo>
                <a:cubicBezTo>
                  <a:pt x="1029309" y="374887"/>
                  <a:pt x="1007407" y="346516"/>
                  <a:pt x="1012707" y="328979"/>
                </a:cubicBezTo>
                <a:cubicBezTo>
                  <a:pt x="1015202" y="320639"/>
                  <a:pt x="1013175" y="310896"/>
                  <a:pt x="1013175" y="301855"/>
                </a:cubicBezTo>
                <a:close/>
                <a:moveTo>
                  <a:pt x="547777" y="337475"/>
                </a:moveTo>
                <a:cubicBezTo>
                  <a:pt x="547777" y="337475"/>
                  <a:pt x="547544" y="337475"/>
                  <a:pt x="547388" y="337475"/>
                </a:cubicBezTo>
                <a:cubicBezTo>
                  <a:pt x="547388" y="319392"/>
                  <a:pt x="547699" y="301231"/>
                  <a:pt x="547232" y="283148"/>
                </a:cubicBezTo>
                <a:cubicBezTo>
                  <a:pt x="546998" y="274185"/>
                  <a:pt x="546764" y="264520"/>
                  <a:pt x="535384" y="261402"/>
                </a:cubicBezTo>
                <a:cubicBezTo>
                  <a:pt x="517380" y="256414"/>
                  <a:pt x="450193" y="297802"/>
                  <a:pt x="449413" y="316196"/>
                </a:cubicBezTo>
                <a:cubicBezTo>
                  <a:pt x="447854" y="349790"/>
                  <a:pt x="448556" y="383461"/>
                  <a:pt x="448790" y="417054"/>
                </a:cubicBezTo>
                <a:cubicBezTo>
                  <a:pt x="448790" y="427810"/>
                  <a:pt x="450660" y="437397"/>
                  <a:pt x="465314" y="438255"/>
                </a:cubicBezTo>
                <a:cubicBezTo>
                  <a:pt x="512157" y="441061"/>
                  <a:pt x="547621" y="408091"/>
                  <a:pt x="547777" y="360780"/>
                </a:cubicBezTo>
                <a:cubicBezTo>
                  <a:pt x="547777" y="352985"/>
                  <a:pt x="547777" y="345269"/>
                  <a:pt x="547777" y="337475"/>
                </a:cubicBezTo>
                <a:close/>
                <a:moveTo>
                  <a:pt x="448322" y="653455"/>
                </a:moveTo>
                <a:cubicBezTo>
                  <a:pt x="448322" y="735140"/>
                  <a:pt x="449102" y="734984"/>
                  <a:pt x="513327" y="725709"/>
                </a:cubicBezTo>
                <a:cubicBezTo>
                  <a:pt x="539360" y="721967"/>
                  <a:pt x="549024" y="710588"/>
                  <a:pt x="547933" y="685334"/>
                </a:cubicBezTo>
                <a:cubicBezTo>
                  <a:pt x="546764" y="657041"/>
                  <a:pt x="547855" y="628592"/>
                  <a:pt x="547466" y="600220"/>
                </a:cubicBezTo>
                <a:cubicBezTo>
                  <a:pt x="547310" y="587282"/>
                  <a:pt x="546920" y="574577"/>
                  <a:pt x="530006" y="570056"/>
                </a:cubicBezTo>
                <a:cubicBezTo>
                  <a:pt x="486280" y="558287"/>
                  <a:pt x="448556" y="585645"/>
                  <a:pt x="448244" y="630228"/>
                </a:cubicBezTo>
                <a:cubicBezTo>
                  <a:pt x="448244" y="637945"/>
                  <a:pt x="448244" y="645739"/>
                  <a:pt x="448244" y="653455"/>
                </a:cubicBezTo>
                <a:close/>
                <a:moveTo>
                  <a:pt x="1081141" y="344957"/>
                </a:moveTo>
                <a:cubicBezTo>
                  <a:pt x="1081141" y="344957"/>
                  <a:pt x="1081375" y="344957"/>
                  <a:pt x="1081453" y="344957"/>
                </a:cubicBezTo>
                <a:cubicBezTo>
                  <a:pt x="1081453" y="363040"/>
                  <a:pt x="1080830" y="381045"/>
                  <a:pt x="1081609" y="399127"/>
                </a:cubicBezTo>
                <a:cubicBezTo>
                  <a:pt x="1082934" y="432565"/>
                  <a:pt x="1112163" y="438723"/>
                  <a:pt x="1133909" y="439970"/>
                </a:cubicBezTo>
                <a:cubicBezTo>
                  <a:pt x="1160020" y="441373"/>
                  <a:pt x="1146691" y="414716"/>
                  <a:pt x="1148250" y="400686"/>
                </a:cubicBezTo>
                <a:cubicBezTo>
                  <a:pt x="1150900" y="376446"/>
                  <a:pt x="1151134" y="351738"/>
                  <a:pt x="1149965" y="327342"/>
                </a:cubicBezTo>
                <a:cubicBezTo>
                  <a:pt x="1148328" y="293904"/>
                  <a:pt x="1119333" y="277147"/>
                  <a:pt x="1095561" y="275978"/>
                </a:cubicBezTo>
                <a:cubicBezTo>
                  <a:pt x="1068437" y="274653"/>
                  <a:pt x="1086441" y="305908"/>
                  <a:pt x="1081531" y="321964"/>
                </a:cubicBezTo>
                <a:cubicBezTo>
                  <a:pt x="1079349" y="329057"/>
                  <a:pt x="1081141" y="337319"/>
                  <a:pt x="1081141" y="345035"/>
                </a:cubicBezTo>
                <a:close/>
                <a:moveTo>
                  <a:pt x="1081297" y="646752"/>
                </a:moveTo>
                <a:cubicBezTo>
                  <a:pt x="1081297" y="663588"/>
                  <a:pt x="1081609" y="680424"/>
                  <a:pt x="1081219" y="697259"/>
                </a:cubicBezTo>
                <a:cubicBezTo>
                  <a:pt x="1080518" y="724461"/>
                  <a:pt x="1097899" y="728203"/>
                  <a:pt x="1119567" y="729060"/>
                </a:cubicBezTo>
                <a:cubicBezTo>
                  <a:pt x="1142482" y="729917"/>
                  <a:pt x="1148796" y="717525"/>
                  <a:pt x="1148640" y="697727"/>
                </a:cubicBezTo>
                <a:cubicBezTo>
                  <a:pt x="1148406" y="669278"/>
                  <a:pt x="1148484" y="640751"/>
                  <a:pt x="1148484" y="612302"/>
                </a:cubicBezTo>
                <a:cubicBezTo>
                  <a:pt x="1148484" y="579020"/>
                  <a:pt x="1121048" y="575668"/>
                  <a:pt x="1099536" y="574109"/>
                </a:cubicBezTo>
                <a:cubicBezTo>
                  <a:pt x="1071554" y="572083"/>
                  <a:pt x="1084259" y="597804"/>
                  <a:pt x="1081687" y="611912"/>
                </a:cubicBezTo>
                <a:cubicBezTo>
                  <a:pt x="1079582" y="623136"/>
                  <a:pt x="1081297" y="635139"/>
                  <a:pt x="1081375" y="646752"/>
                </a:cubicBezTo>
                <a:close/>
                <a:moveTo>
                  <a:pt x="1081375" y="949483"/>
                </a:moveTo>
                <a:lnTo>
                  <a:pt x="1081063" y="949483"/>
                </a:lnTo>
                <a:cubicBezTo>
                  <a:pt x="1081063" y="961096"/>
                  <a:pt x="1080362" y="972788"/>
                  <a:pt x="1081219" y="984323"/>
                </a:cubicBezTo>
                <a:cubicBezTo>
                  <a:pt x="1082232" y="997729"/>
                  <a:pt x="1075218" y="1015267"/>
                  <a:pt x="1091664" y="1022515"/>
                </a:cubicBezTo>
                <a:cubicBezTo>
                  <a:pt x="1105304" y="1028517"/>
                  <a:pt x="1119177" y="1019320"/>
                  <a:pt x="1132272" y="1014175"/>
                </a:cubicBezTo>
                <a:cubicBezTo>
                  <a:pt x="1146691" y="1008486"/>
                  <a:pt x="1148952" y="995157"/>
                  <a:pt x="1149108" y="982063"/>
                </a:cubicBezTo>
                <a:cubicBezTo>
                  <a:pt x="1149497" y="956264"/>
                  <a:pt x="1149497" y="930465"/>
                  <a:pt x="1148484" y="904744"/>
                </a:cubicBezTo>
                <a:cubicBezTo>
                  <a:pt x="1147860" y="889233"/>
                  <a:pt x="1153472" y="867487"/>
                  <a:pt x="1126270" y="868968"/>
                </a:cubicBezTo>
                <a:cubicBezTo>
                  <a:pt x="1102654" y="870293"/>
                  <a:pt x="1078101" y="872241"/>
                  <a:pt x="1081141" y="906926"/>
                </a:cubicBezTo>
                <a:cubicBezTo>
                  <a:pt x="1082388" y="921034"/>
                  <a:pt x="1081375" y="935297"/>
                  <a:pt x="1081375" y="949483"/>
                </a:cubicBezTo>
                <a:close/>
                <a:moveTo>
                  <a:pt x="370301" y="671382"/>
                </a:moveTo>
                <a:cubicBezTo>
                  <a:pt x="369756" y="671382"/>
                  <a:pt x="369288" y="671382"/>
                  <a:pt x="368742" y="671382"/>
                </a:cubicBezTo>
                <a:cubicBezTo>
                  <a:pt x="368742" y="655794"/>
                  <a:pt x="369132" y="640283"/>
                  <a:pt x="368586" y="624772"/>
                </a:cubicBezTo>
                <a:cubicBezTo>
                  <a:pt x="368119" y="611756"/>
                  <a:pt x="362741" y="603260"/>
                  <a:pt x="347932" y="601623"/>
                </a:cubicBezTo>
                <a:cubicBezTo>
                  <a:pt x="314338" y="597882"/>
                  <a:pt x="294696" y="614562"/>
                  <a:pt x="294307" y="648701"/>
                </a:cubicBezTo>
                <a:cubicBezTo>
                  <a:pt x="294073" y="668109"/>
                  <a:pt x="294619" y="687594"/>
                  <a:pt x="293917" y="707002"/>
                </a:cubicBezTo>
                <a:cubicBezTo>
                  <a:pt x="292904" y="735062"/>
                  <a:pt x="310129" y="738101"/>
                  <a:pt x="332109" y="737166"/>
                </a:cubicBezTo>
                <a:cubicBezTo>
                  <a:pt x="352920" y="736231"/>
                  <a:pt x="372250" y="735296"/>
                  <a:pt x="370457" y="706379"/>
                </a:cubicBezTo>
                <a:cubicBezTo>
                  <a:pt x="369756" y="694765"/>
                  <a:pt x="370301" y="683074"/>
                  <a:pt x="370301" y="671382"/>
                </a:cubicBezTo>
                <a:close/>
                <a:moveTo>
                  <a:pt x="368898" y="401466"/>
                </a:moveTo>
                <a:cubicBezTo>
                  <a:pt x="368898" y="387202"/>
                  <a:pt x="369210" y="372939"/>
                  <a:pt x="368742" y="358675"/>
                </a:cubicBezTo>
                <a:cubicBezTo>
                  <a:pt x="368509" y="350725"/>
                  <a:pt x="366482" y="343086"/>
                  <a:pt x="357596" y="340125"/>
                </a:cubicBezTo>
                <a:cubicBezTo>
                  <a:pt x="340995" y="334591"/>
                  <a:pt x="295866" y="362650"/>
                  <a:pt x="294619" y="381434"/>
                </a:cubicBezTo>
                <a:cubicBezTo>
                  <a:pt x="292904" y="408559"/>
                  <a:pt x="293917" y="435839"/>
                  <a:pt x="294151" y="463041"/>
                </a:cubicBezTo>
                <a:cubicBezTo>
                  <a:pt x="294307" y="482449"/>
                  <a:pt x="303738" y="486579"/>
                  <a:pt x="322210" y="482526"/>
                </a:cubicBezTo>
                <a:cubicBezTo>
                  <a:pt x="365313" y="473017"/>
                  <a:pt x="369366" y="467250"/>
                  <a:pt x="368898" y="401466"/>
                </a:cubicBezTo>
                <a:close/>
                <a:moveTo>
                  <a:pt x="1254486" y="677306"/>
                </a:moveTo>
                <a:cubicBezTo>
                  <a:pt x="1254486" y="677306"/>
                  <a:pt x="1254253" y="677306"/>
                  <a:pt x="1254097" y="677306"/>
                </a:cubicBezTo>
                <a:cubicBezTo>
                  <a:pt x="1254097" y="661795"/>
                  <a:pt x="1254642" y="646207"/>
                  <a:pt x="1253941" y="630696"/>
                </a:cubicBezTo>
                <a:cubicBezTo>
                  <a:pt x="1253083" y="611990"/>
                  <a:pt x="1238196" y="609262"/>
                  <a:pt x="1223933" y="606222"/>
                </a:cubicBezTo>
                <a:cubicBezTo>
                  <a:pt x="1210527" y="603338"/>
                  <a:pt x="1203746" y="610119"/>
                  <a:pt x="1203590" y="622512"/>
                </a:cubicBezTo>
                <a:cubicBezTo>
                  <a:pt x="1203278" y="653533"/>
                  <a:pt x="1203044" y="684633"/>
                  <a:pt x="1204447" y="715654"/>
                </a:cubicBezTo>
                <a:cubicBezTo>
                  <a:pt x="1205149" y="731398"/>
                  <a:pt x="1217308" y="736621"/>
                  <a:pt x="1231883" y="736932"/>
                </a:cubicBezTo>
                <a:cubicBezTo>
                  <a:pt x="1248952" y="737244"/>
                  <a:pt x="1254486" y="727423"/>
                  <a:pt x="1254486" y="712302"/>
                </a:cubicBezTo>
                <a:cubicBezTo>
                  <a:pt x="1254486" y="700611"/>
                  <a:pt x="1254486" y="688997"/>
                  <a:pt x="1254486" y="677306"/>
                </a:cubicBezTo>
                <a:close/>
                <a:moveTo>
                  <a:pt x="209972" y="690634"/>
                </a:moveTo>
                <a:cubicBezTo>
                  <a:pt x="209972" y="690634"/>
                  <a:pt x="210206" y="690634"/>
                  <a:pt x="210362" y="690634"/>
                </a:cubicBezTo>
                <a:cubicBezTo>
                  <a:pt x="210362" y="682840"/>
                  <a:pt x="210596" y="675046"/>
                  <a:pt x="210362" y="667329"/>
                </a:cubicBezTo>
                <a:cubicBezTo>
                  <a:pt x="209817" y="650649"/>
                  <a:pt x="212545" y="631787"/>
                  <a:pt x="186668" y="631553"/>
                </a:cubicBezTo>
                <a:cubicBezTo>
                  <a:pt x="162115" y="631320"/>
                  <a:pt x="151281" y="642933"/>
                  <a:pt x="152528" y="667485"/>
                </a:cubicBezTo>
                <a:cubicBezTo>
                  <a:pt x="153464" y="685568"/>
                  <a:pt x="152918" y="703729"/>
                  <a:pt x="152996" y="721889"/>
                </a:cubicBezTo>
                <a:cubicBezTo>
                  <a:pt x="153074" y="740985"/>
                  <a:pt x="164610" y="745584"/>
                  <a:pt x="181212" y="745116"/>
                </a:cubicBezTo>
                <a:cubicBezTo>
                  <a:pt x="197190" y="744727"/>
                  <a:pt x="209661" y="740907"/>
                  <a:pt x="209972" y="721733"/>
                </a:cubicBezTo>
                <a:cubicBezTo>
                  <a:pt x="210128" y="711367"/>
                  <a:pt x="209972" y="701001"/>
                  <a:pt x="209972" y="690634"/>
                </a:cubicBezTo>
                <a:close/>
                <a:moveTo>
                  <a:pt x="1203044" y="925087"/>
                </a:moveTo>
                <a:cubicBezTo>
                  <a:pt x="1203044" y="925087"/>
                  <a:pt x="1202888" y="925087"/>
                  <a:pt x="1202732" y="925087"/>
                </a:cubicBezTo>
                <a:cubicBezTo>
                  <a:pt x="1202732" y="935453"/>
                  <a:pt x="1201641" y="945975"/>
                  <a:pt x="1202966" y="956186"/>
                </a:cubicBezTo>
                <a:cubicBezTo>
                  <a:pt x="1204759" y="969670"/>
                  <a:pt x="1196185" y="991104"/>
                  <a:pt x="1221984" y="989935"/>
                </a:cubicBezTo>
                <a:cubicBezTo>
                  <a:pt x="1242483" y="989000"/>
                  <a:pt x="1255656" y="978711"/>
                  <a:pt x="1254720" y="955251"/>
                </a:cubicBezTo>
                <a:cubicBezTo>
                  <a:pt x="1253785" y="931946"/>
                  <a:pt x="1254486" y="908641"/>
                  <a:pt x="1254408" y="885258"/>
                </a:cubicBezTo>
                <a:cubicBezTo>
                  <a:pt x="1254408" y="868110"/>
                  <a:pt x="1246614" y="858679"/>
                  <a:pt x="1228454" y="858991"/>
                </a:cubicBezTo>
                <a:cubicBezTo>
                  <a:pt x="1210215" y="859303"/>
                  <a:pt x="1203200" y="869513"/>
                  <a:pt x="1203044" y="886271"/>
                </a:cubicBezTo>
                <a:cubicBezTo>
                  <a:pt x="1202888" y="899210"/>
                  <a:pt x="1203044" y="912148"/>
                  <a:pt x="1203044" y="925165"/>
                </a:cubicBezTo>
                <a:close/>
                <a:moveTo>
                  <a:pt x="210284" y="905601"/>
                </a:moveTo>
                <a:cubicBezTo>
                  <a:pt x="210284" y="899132"/>
                  <a:pt x="210050" y="892662"/>
                  <a:pt x="210284" y="886193"/>
                </a:cubicBezTo>
                <a:cubicBezTo>
                  <a:pt x="211220" y="866084"/>
                  <a:pt x="208024" y="850729"/>
                  <a:pt x="182147" y="850106"/>
                </a:cubicBezTo>
                <a:cubicBezTo>
                  <a:pt x="156426" y="849404"/>
                  <a:pt x="151749" y="863434"/>
                  <a:pt x="152451" y="884323"/>
                </a:cubicBezTo>
                <a:cubicBezTo>
                  <a:pt x="153074" y="902405"/>
                  <a:pt x="152295" y="920488"/>
                  <a:pt x="153386" y="938493"/>
                </a:cubicBezTo>
                <a:cubicBezTo>
                  <a:pt x="154633" y="958680"/>
                  <a:pt x="169832" y="962655"/>
                  <a:pt x="186356" y="963746"/>
                </a:cubicBezTo>
                <a:cubicBezTo>
                  <a:pt x="205997" y="965071"/>
                  <a:pt x="210284" y="952756"/>
                  <a:pt x="210128" y="936622"/>
                </a:cubicBezTo>
                <a:cubicBezTo>
                  <a:pt x="210050" y="926256"/>
                  <a:pt x="210128" y="915967"/>
                  <a:pt x="210128" y="905601"/>
                </a:cubicBezTo>
                <a:close/>
                <a:moveTo>
                  <a:pt x="1202732" y="409338"/>
                </a:moveTo>
                <a:cubicBezTo>
                  <a:pt x="1202732" y="409338"/>
                  <a:pt x="1202109" y="409338"/>
                  <a:pt x="1201875" y="409338"/>
                </a:cubicBezTo>
                <a:cubicBezTo>
                  <a:pt x="1202888" y="427265"/>
                  <a:pt x="1202031" y="445504"/>
                  <a:pt x="1205460" y="462963"/>
                </a:cubicBezTo>
                <a:cubicBezTo>
                  <a:pt x="1208890" y="480188"/>
                  <a:pt x="1224946" y="485956"/>
                  <a:pt x="1240379" y="488996"/>
                </a:cubicBezTo>
                <a:cubicBezTo>
                  <a:pt x="1250044" y="490944"/>
                  <a:pt x="1254175" y="483384"/>
                  <a:pt x="1254097" y="474810"/>
                </a:cubicBezTo>
                <a:cubicBezTo>
                  <a:pt x="1254019" y="444023"/>
                  <a:pt x="1255266" y="413001"/>
                  <a:pt x="1252304" y="382448"/>
                </a:cubicBezTo>
                <a:cubicBezTo>
                  <a:pt x="1250356" y="362183"/>
                  <a:pt x="1231337" y="349478"/>
                  <a:pt x="1214190" y="350803"/>
                </a:cubicBezTo>
                <a:cubicBezTo>
                  <a:pt x="1195328" y="352206"/>
                  <a:pt x="1205149" y="373562"/>
                  <a:pt x="1202966" y="386189"/>
                </a:cubicBezTo>
                <a:cubicBezTo>
                  <a:pt x="1201641" y="393671"/>
                  <a:pt x="1202732" y="401544"/>
                  <a:pt x="1202732" y="409260"/>
                </a:cubicBezTo>
                <a:close/>
              </a:path>
            </a:pathLst>
          </a:custGeom>
          <a:solidFill>
            <a:srgbClr val="E46C0A"/>
          </a:solidFill>
          <a:ln w="7787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s-PE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56933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4E48D7-8626-4105-8D8F-4E5460227C8A}"/>
              </a:ext>
            </a:extLst>
          </p:cNvPr>
          <p:cNvGrpSpPr/>
          <p:nvPr/>
        </p:nvGrpSpPr>
        <p:grpSpPr>
          <a:xfrm>
            <a:off x="564925" y="1063961"/>
            <a:ext cx="4346312" cy="1940182"/>
            <a:chOff x="546760" y="2061666"/>
            <a:chExt cx="5152102" cy="194018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45221ED-C38C-4667-93E8-7E42BDA21C9A}"/>
                </a:ext>
              </a:extLst>
            </p:cNvPr>
            <p:cNvSpPr txBox="1"/>
            <p:nvPr/>
          </p:nvSpPr>
          <p:spPr>
            <a:xfrm>
              <a:off x="546760" y="3170851"/>
              <a:ext cx="51521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متن مثال: ارائه پاورپوینت مدرنی را دریافت کنید که به زیبایی طراحی شده باشد. من امیدوارم و معتقدم که این الگو در زمان، پول و اعتبار شما صرفه جویی کند.</a:t>
              </a:r>
              <a:endParaRPr lang="en-US" altLang="ko-KR" sz="1200" dirty="0">
                <a:solidFill>
                  <a:schemeClr val="bg1"/>
                </a:solidFill>
                <a:cs typeface="B Nazanin" pitchFamily="2" charset="-78"/>
              </a:endParaRPr>
            </a:p>
            <a:p>
              <a:pPr algn="r" rtl="1"/>
              <a:r>
                <a:rPr lang="fa-IR" altLang="ko-KR" sz="1200" dirty="0">
                  <a:solidFill>
                    <a:schemeClr val="bg1"/>
                  </a:solidFill>
                  <a:cs typeface="B Nazanin" pitchFamily="2" charset="-78"/>
                </a:rPr>
                <a:t>ارائه پاورپوینت مدرنی را دریافت کنید که به زیبایی طراحی شده است. تغییر رنگ، عکس و متن آسان است.</a:t>
              </a:r>
              <a:endParaRPr lang="ko-KR" altLang="en-US" sz="1200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8D16103-9DB9-4B77-AD86-83991F21FC49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3200" b="1" dirty="0">
                  <a:solidFill>
                    <a:schemeClr val="bg1"/>
                  </a:solidFill>
                  <a:cs typeface="B Nazanin" pitchFamily="2" charset="-78"/>
                </a:rPr>
                <a:t>ارائه قدرتمند</a:t>
              </a:r>
              <a:endParaRPr lang="ko-KR" altLang="en-US" sz="3200" b="1" dirty="0">
                <a:solidFill>
                  <a:schemeClr val="bg1"/>
                </a:solidFill>
                <a:cs typeface="B Nazanin" pitchFamily="2" charset="-78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4A1C4E-3B60-47B7-BBD8-EAF71085111E}"/>
              </a:ext>
            </a:extLst>
          </p:cNvPr>
          <p:cNvSpPr txBox="1"/>
          <p:nvPr/>
        </p:nvSpPr>
        <p:spPr>
          <a:xfrm>
            <a:off x="564925" y="35607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ko-KR" sz="4000" b="1">
                <a:solidFill>
                  <a:schemeClr val="bg1"/>
                </a:solidFill>
                <a:cs typeface="B Nazanin" pitchFamily="2" charset="-78"/>
              </a:rPr>
              <a:t>$3,800,000</a:t>
            </a:r>
            <a:endParaRPr lang="ko-KR" altLang="en-US" sz="4000" b="1">
              <a:solidFill>
                <a:schemeClr val="bg1"/>
              </a:solidFill>
              <a:cs typeface="B Nazanin" pitchFamily="2" charset="-78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1DC9F334-B965-4A2B-B6B8-5D770DE7390E}"/>
              </a:ext>
            </a:extLst>
          </p:cNvPr>
          <p:cNvGrpSpPr/>
          <p:nvPr/>
        </p:nvGrpSpPr>
        <p:grpSpPr>
          <a:xfrm rot="16200000">
            <a:off x="6026439" y="692439"/>
            <a:ext cx="295298" cy="12035824"/>
            <a:chOff x="11682420" y="-5177824"/>
            <a:chExt cx="295298" cy="12035824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301B6A8-9C38-4FB9-B14D-D578FAAD04EB}"/>
                </a:ext>
              </a:extLst>
            </p:cNvPr>
            <p:cNvCxnSpPr/>
            <p:nvPr/>
          </p:nvCxnSpPr>
          <p:spPr>
            <a:xfrm rot="5400000" flipH="1">
              <a:off x="5906693" y="747920"/>
              <a:ext cx="11858626" cy="7138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7C3ADAB9-4819-43EB-A2D8-14BCE1ECBDAB}"/>
                </a:ext>
              </a:extLst>
            </p:cNvPr>
            <p:cNvSpPr/>
            <p:nvPr/>
          </p:nvSpPr>
          <p:spPr>
            <a:xfrm flipH="1">
              <a:off x="11682420" y="6503602"/>
              <a:ext cx="295298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rtl="1"/>
              <a:endParaRPr lang="en-US">
                <a:cs typeface="B Nazanin" pitchFamily="2" charset="-78"/>
              </a:endParaRPr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7579A9B6-91FB-4A56-9F24-5317ECE53043}"/>
              </a:ext>
            </a:extLst>
          </p:cNvPr>
          <p:cNvSpPr txBox="1"/>
          <p:nvPr/>
        </p:nvSpPr>
        <p:spPr>
          <a:xfrm>
            <a:off x="677974" y="3928662"/>
            <a:ext cx="45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b="1" dirty="0">
                <a:solidFill>
                  <a:schemeClr val="bg1"/>
                </a:solidFill>
                <a:cs typeface="B Nazanin" pitchFamily="2" charset="-78"/>
              </a:rPr>
              <a:t>ارائه پاورپوینت مدرنی را دریافت کنید که به زیبایی طراحی شده است. تغییر رنگ، عکس و متن آسان است.</a:t>
            </a:r>
            <a:endParaRPr lang="ko-KR" altLang="en-US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EDA00B4D-C2AB-4234-8F61-F7E5BE94FA82}"/>
              </a:ext>
            </a:extLst>
          </p:cNvPr>
          <p:cNvSpPr>
            <a:spLocks noChangeAspect="1"/>
          </p:cNvSpPr>
          <p:nvPr/>
        </p:nvSpPr>
        <p:spPr>
          <a:xfrm>
            <a:off x="3050102" y="5356044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E396FE41-4912-4F0E-9B8B-16B2C0A2701B}"/>
              </a:ext>
            </a:extLst>
          </p:cNvPr>
          <p:cNvSpPr>
            <a:spLocks noChangeAspect="1"/>
          </p:cNvSpPr>
          <p:nvPr/>
        </p:nvSpPr>
        <p:spPr>
          <a:xfrm>
            <a:off x="794927" y="5356044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0FFEC643-39D8-4724-BD6A-F781A51A10FF}"/>
              </a:ext>
            </a:extLst>
          </p:cNvPr>
          <p:cNvSpPr txBox="1"/>
          <p:nvPr/>
        </p:nvSpPr>
        <p:spPr>
          <a:xfrm>
            <a:off x="1314218" y="511587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19731A03-6DD7-4D5C-8B86-45CDAF89D0DF}"/>
              </a:ext>
            </a:extLst>
          </p:cNvPr>
          <p:cNvSpPr txBox="1"/>
          <p:nvPr/>
        </p:nvSpPr>
        <p:spPr>
          <a:xfrm>
            <a:off x="3735506" y="513529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16" name="Gráfico 15">
            <a:extLst>
              <a:ext uri="{FF2B5EF4-FFF2-40B4-BE49-F238E27FC236}">
                <a16:creationId xmlns:a16="http://schemas.microsoft.com/office/drawing/2014/main" id="{164947DE-9C6A-4256-A0F8-24158096D2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96293" y="1806640"/>
            <a:ext cx="3935990" cy="490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29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solidFill>
                  <a:schemeClr val="accent1"/>
                </a:solidFill>
                <a:cs typeface="B Nazanin" pitchFamily="2" charset="-78"/>
              </a:rPr>
              <a:t>سبک اینفوگرافیک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عنوان فرعی ارائه خود را وارد کنید</a:t>
            </a:r>
            <a:endParaRPr lang="ko-KR" alt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9B7EF5-A069-4D1A-B40B-FF10A9B9DBB8}"/>
              </a:ext>
            </a:extLst>
          </p:cNvPr>
          <p:cNvSpPr txBox="1"/>
          <p:nvPr/>
        </p:nvSpPr>
        <p:spPr>
          <a:xfrm>
            <a:off x="7992214" y="2632403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algn="ctr" rtl="1"/>
            <a:r>
              <a:rPr lang="fa-IR" altLang="ko-KR" sz="2800" dirty="0">
                <a:solidFill>
                  <a:schemeClr val="accent3"/>
                </a:solidFill>
                <a:cs typeface="B Nazanin" pitchFamily="2" charset="-78"/>
              </a:rPr>
              <a:t>ساده</a:t>
            </a:r>
            <a:endParaRPr lang="en-US" altLang="ko-KR" sz="2800" dirty="0">
              <a:solidFill>
                <a:schemeClr val="accent3"/>
              </a:solidFill>
              <a:cs typeface="B Nazanin" pitchFamily="2" charset="-78"/>
            </a:endParaRPr>
          </a:p>
        </p:txBody>
      </p:sp>
      <p:sp>
        <p:nvSpPr>
          <p:cNvPr id="16" name="직사각형 38">
            <a:extLst>
              <a:ext uri="{FF2B5EF4-FFF2-40B4-BE49-F238E27FC236}">
                <a16:creationId xmlns:a16="http://schemas.microsoft.com/office/drawing/2014/main" id="{61725BD5-2E42-46A8-8994-689349BDDF76}"/>
              </a:ext>
            </a:extLst>
          </p:cNvPr>
          <p:cNvSpPr/>
          <p:nvPr/>
        </p:nvSpPr>
        <p:spPr>
          <a:xfrm>
            <a:off x="7580734" y="2301823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ctr" rtl="1"/>
            <a:r>
              <a:rPr lang="fa-IR" altLang="ko-KR" sz="2800" b="1" dirty="0">
                <a:solidFill>
                  <a:schemeClr val="accent2"/>
                </a:solidFill>
                <a:cs typeface="B Nazanin" pitchFamily="2" charset="-78"/>
              </a:rPr>
              <a:t>نمونه کارها</a:t>
            </a:r>
            <a:endParaRPr lang="en-US" altLang="ko-KR" sz="2800" b="1" dirty="0">
              <a:solidFill>
                <a:schemeClr val="accent2"/>
              </a:solidFill>
              <a:cs typeface="B Nazanin" pitchFamily="2" charset="-78"/>
            </a:endParaRPr>
          </a:p>
        </p:txBody>
      </p:sp>
      <p:sp>
        <p:nvSpPr>
          <p:cNvPr id="17" name="직사각형 39">
            <a:extLst>
              <a:ext uri="{FF2B5EF4-FFF2-40B4-BE49-F238E27FC236}">
                <a16:creationId xmlns:a16="http://schemas.microsoft.com/office/drawing/2014/main" id="{DFA0103C-2F47-4DEE-955C-D84C34FEE58C}"/>
              </a:ext>
            </a:extLst>
          </p:cNvPr>
          <p:cNvSpPr/>
          <p:nvPr/>
        </p:nvSpPr>
        <p:spPr>
          <a:xfrm>
            <a:off x="7336894" y="1910282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ctr" rtl="1"/>
            <a:r>
              <a:rPr lang="fa-IR" altLang="ko-KR" sz="2800" b="1" dirty="0">
                <a:solidFill>
                  <a:schemeClr val="accent1"/>
                </a:solidFill>
                <a:cs typeface="B Nazanin" pitchFamily="2" charset="-78"/>
              </a:rPr>
              <a:t>ارائه</a:t>
            </a:r>
            <a:endParaRPr lang="en-US" altLang="ko-KR" sz="2800" b="1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18" name="직사각형 1">
            <a:extLst>
              <a:ext uri="{FF2B5EF4-FFF2-40B4-BE49-F238E27FC236}">
                <a16:creationId xmlns:a16="http://schemas.microsoft.com/office/drawing/2014/main" id="{F7A3E069-5C83-4305-B00A-3781F5A6C1ED}"/>
              </a:ext>
            </a:extLst>
          </p:cNvPr>
          <p:cNvSpPr/>
          <p:nvPr/>
        </p:nvSpPr>
        <p:spPr>
          <a:xfrm>
            <a:off x="7231540" y="3113483"/>
            <a:ext cx="4495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وقت شما را خواهد داشت. ارائه پاورپوینت مدرنی را دریافت کنید که به زیبایی طراحی شده است. من امیدوارم و معتقدم که این الگو ارزش وقت شما را خواهد داشت.</a:t>
            </a:r>
          </a:p>
          <a:p>
            <a:pPr algn="r" rtl="1"/>
            <a:endParaRPr lang="fa-IR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شما به سادگی می توانید مخاطبان خود را تحت تاثیر قرار دهید و یک محصول منحصر به فرد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FC75956-1D07-4E6C-89B3-6081249B307F}"/>
              </a:ext>
            </a:extLst>
          </p:cNvPr>
          <p:cNvSpPr/>
          <p:nvPr/>
        </p:nvSpPr>
        <p:spPr>
          <a:xfrm>
            <a:off x="7278169" y="5116707"/>
            <a:ext cx="948735" cy="94873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itchFamily="2" charset="-78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941AB66-C9FF-458E-9E90-9DA808B97BEE}"/>
              </a:ext>
            </a:extLst>
          </p:cNvPr>
          <p:cNvSpPr/>
          <p:nvPr/>
        </p:nvSpPr>
        <p:spPr>
          <a:xfrm>
            <a:off x="8406297" y="5116707"/>
            <a:ext cx="948735" cy="9487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B3F95B9-773D-4B50-BC34-2D5F35407E99}"/>
              </a:ext>
            </a:extLst>
          </p:cNvPr>
          <p:cNvSpPr/>
          <p:nvPr/>
        </p:nvSpPr>
        <p:spPr>
          <a:xfrm>
            <a:off x="9534425" y="5116707"/>
            <a:ext cx="948735" cy="9487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8171DE0-0A82-4080-80CF-853D67654400}"/>
              </a:ext>
            </a:extLst>
          </p:cNvPr>
          <p:cNvSpPr/>
          <p:nvPr/>
        </p:nvSpPr>
        <p:spPr>
          <a:xfrm>
            <a:off x="10662552" y="5116707"/>
            <a:ext cx="948735" cy="94873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sz="2700">
              <a:cs typeface="B Nazanin" pitchFamily="2" charset="-78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E1BBE0B-1BD6-4D2C-B2FC-E35AFBD33514}"/>
              </a:ext>
            </a:extLst>
          </p:cNvPr>
          <p:cNvSpPr/>
          <p:nvPr/>
        </p:nvSpPr>
        <p:spPr>
          <a:xfrm>
            <a:off x="7440135" y="5373956"/>
            <a:ext cx="624802" cy="434237"/>
          </a:xfrm>
          <a:custGeom>
            <a:avLst/>
            <a:gdLst>
              <a:gd name="connsiteX0" fmla="*/ 687185 w 1178350"/>
              <a:gd name="connsiteY0" fmla="*/ 641948 h 818953"/>
              <a:gd name="connsiteX1" fmla="*/ 690131 w 1178350"/>
              <a:gd name="connsiteY1" fmla="*/ 641948 h 818953"/>
              <a:gd name="connsiteX2" fmla="*/ 778507 w 1178350"/>
              <a:gd name="connsiteY2" fmla="*/ 717952 h 818953"/>
              <a:gd name="connsiteX3" fmla="*/ 790880 w 1178350"/>
              <a:gd name="connsiteY3" fmla="*/ 801615 h 818953"/>
              <a:gd name="connsiteX4" fmla="*/ 766724 w 1178350"/>
              <a:gd name="connsiteY4" fmla="*/ 822236 h 818953"/>
              <a:gd name="connsiteX5" fmla="*/ 640051 w 1178350"/>
              <a:gd name="connsiteY5" fmla="*/ 822236 h 818953"/>
              <a:gd name="connsiteX6" fmla="*/ 615895 w 1178350"/>
              <a:gd name="connsiteY6" fmla="*/ 807506 h 818953"/>
              <a:gd name="connsiteX7" fmla="*/ 627089 w 1178350"/>
              <a:gd name="connsiteY7" fmla="*/ 753302 h 818953"/>
              <a:gd name="connsiteX8" fmla="*/ 605879 w 1178350"/>
              <a:gd name="connsiteY8" fmla="*/ 716773 h 818953"/>
              <a:gd name="connsiteX9" fmla="*/ 449158 w 1178350"/>
              <a:gd name="connsiteY9" fmla="*/ 679655 h 818953"/>
              <a:gd name="connsiteX10" fmla="*/ 416164 w 1178350"/>
              <a:gd name="connsiteY10" fmla="*/ 702633 h 818953"/>
              <a:gd name="connsiteX11" fmla="*/ 384938 w 1178350"/>
              <a:gd name="connsiteY11" fmla="*/ 824003 h 818953"/>
              <a:gd name="connsiteX12" fmla="*/ 149857 w 1178350"/>
              <a:gd name="connsiteY12" fmla="*/ 824592 h 818953"/>
              <a:gd name="connsiteX13" fmla="*/ 136895 w 1178350"/>
              <a:gd name="connsiteY13" fmla="*/ 780404 h 818953"/>
              <a:gd name="connsiteX14" fmla="*/ 202883 w 1178350"/>
              <a:gd name="connsiteY14" fmla="*/ 502314 h 818953"/>
              <a:gd name="connsiteX15" fmla="*/ 250606 w 1178350"/>
              <a:gd name="connsiteY15" fmla="*/ 457536 h 818953"/>
              <a:gd name="connsiteX16" fmla="*/ 318950 w 1178350"/>
              <a:gd name="connsiteY16" fmla="*/ 451055 h 818953"/>
              <a:gd name="connsiteX17" fmla="*/ 360193 w 1178350"/>
              <a:gd name="connsiteY17" fmla="*/ 440450 h 818953"/>
              <a:gd name="connsiteX18" fmla="*/ 417932 w 1178350"/>
              <a:gd name="connsiteY18" fmla="*/ 367981 h 818953"/>
              <a:gd name="connsiteX19" fmla="*/ 391419 w 1178350"/>
              <a:gd name="connsiteY19" fmla="*/ 379176 h 818953"/>
              <a:gd name="connsiteX20" fmla="*/ 295972 w 1178350"/>
              <a:gd name="connsiteY20" fmla="*/ 382711 h 818953"/>
              <a:gd name="connsiteX21" fmla="*/ 232931 w 1178350"/>
              <a:gd name="connsiteY21" fmla="*/ 388603 h 818953"/>
              <a:gd name="connsiteX22" fmla="*/ 247071 w 1178350"/>
              <a:gd name="connsiteY22" fmla="*/ 304940 h 818953"/>
              <a:gd name="connsiteX23" fmla="*/ 106847 w 1178350"/>
              <a:gd name="connsiteY23" fmla="*/ 362090 h 818953"/>
              <a:gd name="connsiteX24" fmla="*/ 57946 w 1178350"/>
              <a:gd name="connsiteY24" fmla="*/ 370338 h 818953"/>
              <a:gd name="connsiteX25" fmla="*/ 796 w 1178350"/>
              <a:gd name="connsiteY25" fmla="*/ 318491 h 818953"/>
              <a:gd name="connsiteX26" fmla="*/ 39092 w 1178350"/>
              <a:gd name="connsiteY26" fmla="*/ 256628 h 818953"/>
              <a:gd name="connsiteX27" fmla="*/ 289492 w 1178350"/>
              <a:gd name="connsiteY27" fmla="*/ 152932 h 818953"/>
              <a:gd name="connsiteX28" fmla="*/ 630035 w 1178350"/>
              <a:gd name="connsiteY28" fmla="*/ 13298 h 818953"/>
              <a:gd name="connsiteX29" fmla="*/ 746102 w 1178350"/>
              <a:gd name="connsiteY29" fmla="*/ 40989 h 818953"/>
              <a:gd name="connsiteX30" fmla="*/ 869240 w 1178350"/>
              <a:gd name="connsiteY30" fmla="*/ 183570 h 818953"/>
              <a:gd name="connsiteX31" fmla="*/ 879256 w 1178350"/>
              <a:gd name="connsiteY31" fmla="*/ 142917 h 818953"/>
              <a:gd name="connsiteX32" fmla="*/ 928747 w 1178350"/>
              <a:gd name="connsiteY32" fmla="*/ 109923 h 818953"/>
              <a:gd name="connsiteX33" fmla="*/ 991789 w 1178350"/>
              <a:gd name="connsiteY33" fmla="*/ 124652 h 818953"/>
              <a:gd name="connsiteX34" fmla="*/ 1024782 w 1178350"/>
              <a:gd name="connsiteY34" fmla="*/ 178856 h 818953"/>
              <a:gd name="connsiteX35" fmla="*/ 995913 w 1178350"/>
              <a:gd name="connsiteY35" fmla="*/ 299048 h 818953"/>
              <a:gd name="connsiteX36" fmla="*/ 1007107 w 1178350"/>
              <a:gd name="connsiteY36" fmla="*/ 343825 h 818953"/>
              <a:gd name="connsiteX37" fmla="*/ 1155579 w 1178350"/>
              <a:gd name="connsiteY37" fmla="*/ 515275 h 818953"/>
              <a:gd name="connsiteX38" fmla="*/ 1161471 w 1178350"/>
              <a:gd name="connsiteY38" fmla="*/ 606008 h 818953"/>
              <a:gd name="connsiteX39" fmla="*/ 1061900 w 1178350"/>
              <a:gd name="connsiteY39" fmla="*/ 594814 h 818953"/>
              <a:gd name="connsiteX40" fmla="*/ 955260 w 1178350"/>
              <a:gd name="connsiteY40" fmla="*/ 471677 h 818953"/>
              <a:gd name="connsiteX41" fmla="*/ 906358 w 1178350"/>
              <a:gd name="connsiteY41" fmla="*/ 673764 h 818953"/>
              <a:gd name="connsiteX42" fmla="*/ 899877 w 1178350"/>
              <a:gd name="connsiteY42" fmla="*/ 674353 h 818953"/>
              <a:gd name="connsiteX43" fmla="*/ 865116 w 1178350"/>
              <a:gd name="connsiteY43" fmla="*/ 592457 h 818953"/>
              <a:gd name="connsiteX44" fmla="*/ 820338 w 1178350"/>
              <a:gd name="connsiteY44" fmla="*/ 561820 h 818953"/>
              <a:gd name="connsiteX45" fmla="*/ 774383 w 1178350"/>
              <a:gd name="connsiteY45" fmla="*/ 520578 h 818953"/>
              <a:gd name="connsiteX46" fmla="*/ 713698 w 1178350"/>
              <a:gd name="connsiteY46" fmla="*/ 458126 h 818953"/>
              <a:gd name="connsiteX47" fmla="*/ 690131 w 1178350"/>
              <a:gd name="connsiteY47" fmla="*/ 456358 h 818953"/>
              <a:gd name="connsiteX48" fmla="*/ 655959 w 1178350"/>
              <a:gd name="connsiteY48" fmla="*/ 425132 h 818953"/>
              <a:gd name="connsiteX49" fmla="*/ 632392 w 1178350"/>
              <a:gd name="connsiteY49" fmla="*/ 341469 h 818953"/>
              <a:gd name="connsiteX50" fmla="*/ 614127 w 1178350"/>
              <a:gd name="connsiteY50" fmla="*/ 472266 h 818953"/>
              <a:gd name="connsiteX51" fmla="*/ 628857 w 1178350"/>
              <a:gd name="connsiteY51" fmla="*/ 491708 h 818953"/>
              <a:gd name="connsiteX52" fmla="*/ 680115 w 1178350"/>
              <a:gd name="connsiteY52" fmla="*/ 520578 h 818953"/>
              <a:gd name="connsiteX53" fmla="*/ 683061 w 1178350"/>
              <a:gd name="connsiteY53" fmla="*/ 612489 h 818953"/>
              <a:gd name="connsiteX54" fmla="*/ 687185 w 1178350"/>
              <a:gd name="connsiteY54" fmla="*/ 641948 h 81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178350" h="818952">
                <a:moveTo>
                  <a:pt x="687185" y="641948"/>
                </a:moveTo>
                <a:cubicBezTo>
                  <a:pt x="688363" y="641948"/>
                  <a:pt x="688952" y="641948"/>
                  <a:pt x="690131" y="641948"/>
                </a:cubicBezTo>
                <a:cubicBezTo>
                  <a:pt x="766134" y="643716"/>
                  <a:pt x="766724" y="643716"/>
                  <a:pt x="778507" y="717952"/>
                </a:cubicBezTo>
                <a:cubicBezTo>
                  <a:pt x="783220" y="745643"/>
                  <a:pt x="786756" y="773334"/>
                  <a:pt x="790880" y="801615"/>
                </a:cubicBezTo>
                <a:cubicBezTo>
                  <a:pt x="790291" y="816933"/>
                  <a:pt x="782631" y="822825"/>
                  <a:pt x="766724" y="822236"/>
                </a:cubicBezTo>
                <a:cubicBezTo>
                  <a:pt x="724303" y="821057"/>
                  <a:pt x="682471" y="821646"/>
                  <a:pt x="640051" y="822236"/>
                </a:cubicBezTo>
                <a:cubicBezTo>
                  <a:pt x="628267" y="822236"/>
                  <a:pt x="618251" y="821646"/>
                  <a:pt x="615895" y="807506"/>
                </a:cubicBezTo>
                <a:cubicBezTo>
                  <a:pt x="619430" y="789242"/>
                  <a:pt x="622965" y="770977"/>
                  <a:pt x="627089" y="753302"/>
                </a:cubicBezTo>
                <a:cubicBezTo>
                  <a:pt x="631802" y="733270"/>
                  <a:pt x="627089" y="722076"/>
                  <a:pt x="605879" y="716773"/>
                </a:cubicBezTo>
                <a:cubicBezTo>
                  <a:pt x="553442" y="704990"/>
                  <a:pt x="501595" y="692028"/>
                  <a:pt x="449158" y="679655"/>
                </a:cubicBezTo>
                <a:cubicBezTo>
                  <a:pt x="428537" y="674353"/>
                  <a:pt x="420878" y="685547"/>
                  <a:pt x="416164" y="702633"/>
                </a:cubicBezTo>
                <a:cubicBezTo>
                  <a:pt x="405559" y="743286"/>
                  <a:pt x="400256" y="785118"/>
                  <a:pt x="384938" y="824003"/>
                </a:cubicBezTo>
                <a:cubicBezTo>
                  <a:pt x="306578" y="821057"/>
                  <a:pt x="228217" y="819879"/>
                  <a:pt x="149857" y="824592"/>
                </a:cubicBezTo>
                <a:cubicBezTo>
                  <a:pt x="132182" y="813987"/>
                  <a:pt x="132771" y="798079"/>
                  <a:pt x="136895" y="780404"/>
                </a:cubicBezTo>
                <a:cubicBezTo>
                  <a:pt x="159284" y="687904"/>
                  <a:pt x="181083" y="595403"/>
                  <a:pt x="202883" y="502314"/>
                </a:cubicBezTo>
                <a:cubicBezTo>
                  <a:pt x="208775" y="475801"/>
                  <a:pt x="234698" y="472855"/>
                  <a:pt x="250606" y="457536"/>
                </a:cubicBezTo>
                <a:cubicBezTo>
                  <a:pt x="271816" y="436915"/>
                  <a:pt x="294794" y="435148"/>
                  <a:pt x="318950" y="451055"/>
                </a:cubicBezTo>
                <a:cubicBezTo>
                  <a:pt x="336626" y="462839"/>
                  <a:pt x="348409" y="456947"/>
                  <a:pt x="360193" y="440450"/>
                </a:cubicBezTo>
                <a:cubicBezTo>
                  <a:pt x="377868" y="416294"/>
                  <a:pt x="397311" y="393316"/>
                  <a:pt x="417932" y="367981"/>
                </a:cubicBezTo>
                <a:cubicBezTo>
                  <a:pt x="404381" y="367392"/>
                  <a:pt x="397900" y="373873"/>
                  <a:pt x="391419" y="379176"/>
                </a:cubicBezTo>
                <a:cubicBezTo>
                  <a:pt x="360193" y="405100"/>
                  <a:pt x="330145" y="412759"/>
                  <a:pt x="295972" y="382711"/>
                </a:cubicBezTo>
                <a:cubicBezTo>
                  <a:pt x="275351" y="364447"/>
                  <a:pt x="255909" y="390959"/>
                  <a:pt x="232931" y="388603"/>
                </a:cubicBezTo>
                <a:cubicBezTo>
                  <a:pt x="231163" y="362090"/>
                  <a:pt x="245303" y="336755"/>
                  <a:pt x="247071" y="304940"/>
                </a:cubicBezTo>
                <a:cubicBezTo>
                  <a:pt x="198169" y="324972"/>
                  <a:pt x="152214" y="343236"/>
                  <a:pt x="106847" y="362090"/>
                </a:cubicBezTo>
                <a:cubicBezTo>
                  <a:pt x="90939" y="368571"/>
                  <a:pt x="75621" y="372695"/>
                  <a:pt x="57946" y="370338"/>
                </a:cubicBezTo>
                <a:cubicBezTo>
                  <a:pt x="29076" y="366214"/>
                  <a:pt x="4920" y="345004"/>
                  <a:pt x="796" y="318491"/>
                </a:cubicBezTo>
                <a:cubicBezTo>
                  <a:pt x="-3329" y="290800"/>
                  <a:pt x="8455" y="269589"/>
                  <a:pt x="39092" y="256628"/>
                </a:cubicBezTo>
                <a:cubicBezTo>
                  <a:pt x="122166" y="221277"/>
                  <a:pt x="205829" y="187694"/>
                  <a:pt x="289492" y="152932"/>
                </a:cubicBezTo>
                <a:cubicBezTo>
                  <a:pt x="403202" y="106388"/>
                  <a:pt x="516324" y="59843"/>
                  <a:pt x="630035" y="13298"/>
                </a:cubicBezTo>
                <a:cubicBezTo>
                  <a:pt x="686007" y="-9680"/>
                  <a:pt x="706038" y="-4377"/>
                  <a:pt x="746102" y="40989"/>
                </a:cubicBezTo>
                <a:cubicBezTo>
                  <a:pt x="785577" y="86945"/>
                  <a:pt x="825641" y="132901"/>
                  <a:pt x="869240" y="183570"/>
                </a:cubicBezTo>
                <a:cubicBezTo>
                  <a:pt x="873364" y="166484"/>
                  <a:pt x="876899" y="154700"/>
                  <a:pt x="879256" y="142917"/>
                </a:cubicBezTo>
                <a:cubicBezTo>
                  <a:pt x="885148" y="115815"/>
                  <a:pt x="901645" y="104620"/>
                  <a:pt x="928747" y="109923"/>
                </a:cubicBezTo>
                <a:cubicBezTo>
                  <a:pt x="949957" y="114047"/>
                  <a:pt x="971167" y="118760"/>
                  <a:pt x="991789" y="124652"/>
                </a:cubicBezTo>
                <a:cubicBezTo>
                  <a:pt x="1023604" y="133490"/>
                  <a:pt x="1031852" y="147041"/>
                  <a:pt x="1024782" y="178856"/>
                </a:cubicBezTo>
                <a:cubicBezTo>
                  <a:pt x="1015945" y="218920"/>
                  <a:pt x="1007107" y="259573"/>
                  <a:pt x="995913" y="299048"/>
                </a:cubicBezTo>
                <a:cubicBezTo>
                  <a:pt x="990610" y="317902"/>
                  <a:pt x="995324" y="329685"/>
                  <a:pt x="1007107" y="343825"/>
                </a:cubicBezTo>
                <a:cubicBezTo>
                  <a:pt x="1057187" y="400386"/>
                  <a:pt x="1106678" y="458126"/>
                  <a:pt x="1155579" y="515275"/>
                </a:cubicBezTo>
                <a:cubicBezTo>
                  <a:pt x="1185627" y="550626"/>
                  <a:pt x="1187395" y="582441"/>
                  <a:pt x="1161471" y="606008"/>
                </a:cubicBezTo>
                <a:cubicBezTo>
                  <a:pt x="1133191" y="631343"/>
                  <a:pt x="1090770" y="627219"/>
                  <a:pt x="1061900" y="594814"/>
                </a:cubicBezTo>
                <a:cubicBezTo>
                  <a:pt x="1027139" y="555929"/>
                  <a:pt x="993556" y="516454"/>
                  <a:pt x="955260" y="471677"/>
                </a:cubicBezTo>
                <a:cubicBezTo>
                  <a:pt x="938174" y="542378"/>
                  <a:pt x="922266" y="608365"/>
                  <a:pt x="906358" y="673764"/>
                </a:cubicBezTo>
                <a:cubicBezTo>
                  <a:pt x="904001" y="673764"/>
                  <a:pt x="902234" y="674353"/>
                  <a:pt x="899877" y="674353"/>
                </a:cubicBezTo>
                <a:cubicBezTo>
                  <a:pt x="888094" y="647251"/>
                  <a:pt x="874543" y="620149"/>
                  <a:pt x="865116" y="592457"/>
                </a:cubicBezTo>
                <a:cubicBezTo>
                  <a:pt x="857457" y="569479"/>
                  <a:pt x="845084" y="560642"/>
                  <a:pt x="820338" y="561820"/>
                </a:cubicBezTo>
                <a:cubicBezTo>
                  <a:pt x="777329" y="563588"/>
                  <a:pt x="777329" y="562409"/>
                  <a:pt x="774383" y="520578"/>
                </a:cubicBezTo>
                <a:cubicBezTo>
                  <a:pt x="769669" y="454001"/>
                  <a:pt x="780864" y="468141"/>
                  <a:pt x="713698" y="458126"/>
                </a:cubicBezTo>
                <a:cubicBezTo>
                  <a:pt x="706038" y="456947"/>
                  <a:pt x="697790" y="456358"/>
                  <a:pt x="690131" y="456358"/>
                </a:cubicBezTo>
                <a:cubicBezTo>
                  <a:pt x="668920" y="456358"/>
                  <a:pt x="658904" y="446342"/>
                  <a:pt x="655959" y="425132"/>
                </a:cubicBezTo>
                <a:cubicBezTo>
                  <a:pt x="651834" y="397440"/>
                  <a:pt x="644175" y="369749"/>
                  <a:pt x="632392" y="341469"/>
                </a:cubicBezTo>
                <a:cubicBezTo>
                  <a:pt x="626500" y="385068"/>
                  <a:pt x="620019" y="428667"/>
                  <a:pt x="614127" y="472266"/>
                </a:cubicBezTo>
                <a:cubicBezTo>
                  <a:pt x="612360" y="483460"/>
                  <a:pt x="621197" y="486995"/>
                  <a:pt x="628857" y="491708"/>
                </a:cubicBezTo>
                <a:cubicBezTo>
                  <a:pt x="645943" y="501135"/>
                  <a:pt x="663029" y="511151"/>
                  <a:pt x="680115" y="520578"/>
                </a:cubicBezTo>
                <a:cubicBezTo>
                  <a:pt x="685417" y="551215"/>
                  <a:pt x="680704" y="581852"/>
                  <a:pt x="683061" y="612489"/>
                </a:cubicBezTo>
                <a:cubicBezTo>
                  <a:pt x="683650" y="623684"/>
                  <a:pt x="678936" y="633700"/>
                  <a:pt x="687185" y="641948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pPr algn="ctr" rtl="1"/>
            <a:endParaRPr lang="en-US">
              <a:cs typeface="B Nazanin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2C9F691-C2D0-4F06-B68F-3F7C703AFA8F}"/>
              </a:ext>
            </a:extLst>
          </p:cNvPr>
          <p:cNvGrpSpPr/>
          <p:nvPr/>
        </p:nvGrpSpPr>
        <p:grpSpPr>
          <a:xfrm>
            <a:off x="9702639" y="5319814"/>
            <a:ext cx="612306" cy="542521"/>
            <a:chOff x="5904644" y="5833372"/>
            <a:chExt cx="1154784" cy="1023173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1D153A7-3E41-4C41-8BD4-DCD7574157C8}"/>
                </a:ext>
              </a:extLst>
            </p:cNvPr>
            <p:cNvSpPr/>
            <p:nvPr/>
          </p:nvSpPr>
          <p:spPr>
            <a:xfrm>
              <a:off x="5904644" y="5833372"/>
              <a:ext cx="1154784" cy="789495"/>
            </a:xfrm>
            <a:custGeom>
              <a:avLst/>
              <a:gdLst>
                <a:gd name="connsiteX0" fmla="*/ 630880 w 1154783"/>
                <a:gd name="connsiteY0" fmla="*/ 732397 h 789494"/>
                <a:gd name="connsiteX1" fmla="*/ 597886 w 1154783"/>
                <a:gd name="connsiteY1" fmla="*/ 685263 h 789494"/>
                <a:gd name="connsiteX2" fmla="*/ 467089 w 1154783"/>
                <a:gd name="connsiteY2" fmla="*/ 662874 h 789494"/>
                <a:gd name="connsiteX3" fmla="*/ 423490 w 1154783"/>
                <a:gd name="connsiteY3" fmla="*/ 691744 h 789494"/>
                <a:gd name="connsiteX4" fmla="*/ 400513 w 1154783"/>
                <a:gd name="connsiteY4" fmla="*/ 708830 h 789494"/>
                <a:gd name="connsiteX5" fmla="*/ 265002 w 1154783"/>
                <a:gd name="connsiteY5" fmla="*/ 764213 h 789494"/>
                <a:gd name="connsiteX6" fmla="*/ 196069 w 1154783"/>
                <a:gd name="connsiteY6" fmla="*/ 787190 h 789494"/>
                <a:gd name="connsiteX7" fmla="*/ 164253 w 1154783"/>
                <a:gd name="connsiteY7" fmla="*/ 738289 h 789494"/>
                <a:gd name="connsiteX8" fmla="*/ 234365 w 1154783"/>
                <a:gd name="connsiteY8" fmla="*/ 352968 h 789494"/>
                <a:gd name="connsiteX9" fmla="*/ 234365 w 1154783"/>
                <a:gd name="connsiteY9" fmla="*/ 322331 h 789494"/>
                <a:gd name="connsiteX10" fmla="*/ 204906 w 1154783"/>
                <a:gd name="connsiteY10" fmla="*/ 331169 h 789494"/>
                <a:gd name="connsiteX11" fmla="*/ 103568 w 1154783"/>
                <a:gd name="connsiteY11" fmla="*/ 378892 h 789494"/>
                <a:gd name="connsiteX12" fmla="*/ 55256 w 1154783"/>
                <a:gd name="connsiteY12" fmla="*/ 387730 h 789494"/>
                <a:gd name="connsiteX13" fmla="*/ 463 w 1154783"/>
                <a:gd name="connsiteY13" fmla="*/ 337061 h 789494"/>
                <a:gd name="connsiteX14" fmla="*/ 39348 w 1154783"/>
                <a:gd name="connsiteY14" fmla="*/ 278143 h 789494"/>
                <a:gd name="connsiteX15" fmla="*/ 544861 w 1154783"/>
                <a:gd name="connsiteY15" fmla="*/ 38348 h 789494"/>
                <a:gd name="connsiteX16" fmla="*/ 606135 w 1154783"/>
                <a:gd name="connsiteY16" fmla="*/ 10068 h 789494"/>
                <a:gd name="connsiteX17" fmla="*/ 699814 w 1154783"/>
                <a:gd name="connsiteY17" fmla="*/ 26565 h 789494"/>
                <a:gd name="connsiteX18" fmla="*/ 817649 w 1154783"/>
                <a:gd name="connsiteY18" fmla="*/ 146168 h 789494"/>
                <a:gd name="connsiteX19" fmla="*/ 840627 w 1154783"/>
                <a:gd name="connsiteY19" fmla="*/ 140276 h 789494"/>
                <a:gd name="connsiteX20" fmla="*/ 910149 w 1154783"/>
                <a:gd name="connsiteY20" fmla="*/ 94909 h 789494"/>
                <a:gd name="connsiteX21" fmla="*/ 977315 w 1154783"/>
                <a:gd name="connsiteY21" fmla="*/ 192712 h 789494"/>
                <a:gd name="connsiteX22" fmla="*/ 1033287 w 1154783"/>
                <a:gd name="connsiteY22" fmla="*/ 367697 h 789494"/>
                <a:gd name="connsiteX23" fmla="*/ 1133447 w 1154783"/>
                <a:gd name="connsiteY23" fmla="*/ 467268 h 789494"/>
                <a:gd name="connsiteX24" fmla="*/ 1144052 w 1154783"/>
                <a:gd name="connsiteY24" fmla="*/ 550342 h 789494"/>
                <a:gd name="connsiteX25" fmla="*/ 1050962 w 1154783"/>
                <a:gd name="connsiteY25" fmla="*/ 552110 h 789494"/>
                <a:gd name="connsiteX26" fmla="*/ 964942 w 1154783"/>
                <a:gd name="connsiteY26" fmla="*/ 467268 h 789494"/>
                <a:gd name="connsiteX27" fmla="*/ 939019 w 1154783"/>
                <a:gd name="connsiteY27" fmla="*/ 446058 h 789494"/>
                <a:gd name="connsiteX28" fmla="*/ 926646 w 1154783"/>
                <a:gd name="connsiteY28" fmla="*/ 479641 h 789494"/>
                <a:gd name="connsiteX29" fmla="*/ 875388 w 1154783"/>
                <a:gd name="connsiteY29" fmla="*/ 760677 h 789494"/>
                <a:gd name="connsiteX30" fmla="*/ 837092 w 1154783"/>
                <a:gd name="connsiteY30" fmla="*/ 774228 h 789494"/>
                <a:gd name="connsiteX31" fmla="*/ 811168 w 1154783"/>
                <a:gd name="connsiteY31" fmla="*/ 750072 h 789494"/>
                <a:gd name="connsiteX32" fmla="*/ 648555 w 1154783"/>
                <a:gd name="connsiteY32" fmla="*/ 724148 h 789494"/>
                <a:gd name="connsiteX33" fmla="*/ 630880 w 1154783"/>
                <a:gd name="connsiteY33" fmla="*/ 732397 h 7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54783" h="789494">
                  <a:moveTo>
                    <a:pt x="630880" y="732397"/>
                  </a:moveTo>
                  <a:cubicBezTo>
                    <a:pt x="639129" y="697636"/>
                    <a:pt x="622632" y="688798"/>
                    <a:pt x="597886" y="685263"/>
                  </a:cubicBezTo>
                  <a:cubicBezTo>
                    <a:pt x="554287" y="678782"/>
                    <a:pt x="510688" y="670534"/>
                    <a:pt x="467089" y="662874"/>
                  </a:cubicBezTo>
                  <a:cubicBezTo>
                    <a:pt x="442933" y="658161"/>
                    <a:pt x="427026" y="664642"/>
                    <a:pt x="423490" y="691744"/>
                  </a:cubicBezTo>
                  <a:cubicBezTo>
                    <a:pt x="422312" y="704705"/>
                    <a:pt x="414064" y="710597"/>
                    <a:pt x="400513" y="708830"/>
                  </a:cubicBezTo>
                  <a:cubicBezTo>
                    <a:pt x="344541" y="700581"/>
                    <a:pt x="302120" y="725327"/>
                    <a:pt x="265002" y="764213"/>
                  </a:cubicBezTo>
                  <a:cubicBezTo>
                    <a:pt x="246738" y="783655"/>
                    <a:pt x="224349" y="795439"/>
                    <a:pt x="196069" y="787190"/>
                  </a:cubicBezTo>
                  <a:cubicBezTo>
                    <a:pt x="171323" y="780120"/>
                    <a:pt x="158362" y="767748"/>
                    <a:pt x="164253" y="738289"/>
                  </a:cubicBezTo>
                  <a:cubicBezTo>
                    <a:pt x="188410" y="609848"/>
                    <a:pt x="211387" y="481409"/>
                    <a:pt x="234365" y="352968"/>
                  </a:cubicBezTo>
                  <a:cubicBezTo>
                    <a:pt x="236133" y="342363"/>
                    <a:pt x="243792" y="329401"/>
                    <a:pt x="234365" y="322331"/>
                  </a:cubicBezTo>
                  <a:cubicBezTo>
                    <a:pt x="224938" y="315261"/>
                    <a:pt x="214333" y="326455"/>
                    <a:pt x="204906" y="331169"/>
                  </a:cubicBezTo>
                  <a:cubicBezTo>
                    <a:pt x="170734" y="346487"/>
                    <a:pt x="137151" y="362984"/>
                    <a:pt x="103568" y="378892"/>
                  </a:cubicBezTo>
                  <a:cubicBezTo>
                    <a:pt x="88250" y="385962"/>
                    <a:pt x="72342" y="391264"/>
                    <a:pt x="55256" y="387730"/>
                  </a:cubicBezTo>
                  <a:cubicBezTo>
                    <a:pt x="26386" y="382427"/>
                    <a:pt x="3409" y="361806"/>
                    <a:pt x="463" y="337061"/>
                  </a:cubicBezTo>
                  <a:cubicBezTo>
                    <a:pt x="-3072" y="307012"/>
                    <a:pt x="14014" y="289927"/>
                    <a:pt x="39348" y="278143"/>
                  </a:cubicBezTo>
                  <a:cubicBezTo>
                    <a:pt x="207852" y="198015"/>
                    <a:pt x="376356" y="117887"/>
                    <a:pt x="544861" y="38348"/>
                  </a:cubicBezTo>
                  <a:cubicBezTo>
                    <a:pt x="565482" y="28922"/>
                    <a:pt x="585514" y="18906"/>
                    <a:pt x="606135" y="10068"/>
                  </a:cubicBezTo>
                  <a:cubicBezTo>
                    <a:pt x="644431" y="-7018"/>
                    <a:pt x="669766" y="-2894"/>
                    <a:pt x="699814" y="26565"/>
                  </a:cubicBezTo>
                  <a:cubicBezTo>
                    <a:pt x="739288" y="66040"/>
                    <a:pt x="778763" y="105514"/>
                    <a:pt x="817649" y="146168"/>
                  </a:cubicBezTo>
                  <a:cubicBezTo>
                    <a:pt x="830611" y="159129"/>
                    <a:pt x="835913" y="160897"/>
                    <a:pt x="840627" y="140276"/>
                  </a:cubicBezTo>
                  <a:cubicBezTo>
                    <a:pt x="851821" y="91374"/>
                    <a:pt x="861248" y="86072"/>
                    <a:pt x="910149" y="94909"/>
                  </a:cubicBezTo>
                  <a:cubicBezTo>
                    <a:pt x="993223" y="109639"/>
                    <a:pt x="999704" y="111406"/>
                    <a:pt x="977315" y="192712"/>
                  </a:cubicBezTo>
                  <a:cubicBezTo>
                    <a:pt x="956105" y="268127"/>
                    <a:pt x="973191" y="320563"/>
                    <a:pt x="1033287" y="367697"/>
                  </a:cubicBezTo>
                  <a:cubicBezTo>
                    <a:pt x="1070405" y="396567"/>
                    <a:pt x="1100453" y="433685"/>
                    <a:pt x="1133447" y="467268"/>
                  </a:cubicBezTo>
                  <a:cubicBezTo>
                    <a:pt x="1162316" y="496727"/>
                    <a:pt x="1165851" y="527364"/>
                    <a:pt x="1144052" y="550342"/>
                  </a:cubicBezTo>
                  <a:cubicBezTo>
                    <a:pt x="1120485" y="575677"/>
                    <a:pt x="1079243" y="577444"/>
                    <a:pt x="1050962" y="552110"/>
                  </a:cubicBezTo>
                  <a:cubicBezTo>
                    <a:pt x="1020914" y="525007"/>
                    <a:pt x="993812" y="495548"/>
                    <a:pt x="964942" y="467268"/>
                  </a:cubicBezTo>
                  <a:cubicBezTo>
                    <a:pt x="956694" y="459020"/>
                    <a:pt x="949624" y="443112"/>
                    <a:pt x="939019" y="446058"/>
                  </a:cubicBezTo>
                  <a:cubicBezTo>
                    <a:pt x="926057" y="449593"/>
                    <a:pt x="929003" y="467268"/>
                    <a:pt x="926646" y="479641"/>
                  </a:cubicBezTo>
                  <a:cubicBezTo>
                    <a:pt x="909560" y="573320"/>
                    <a:pt x="893063" y="666999"/>
                    <a:pt x="875388" y="760677"/>
                  </a:cubicBezTo>
                  <a:cubicBezTo>
                    <a:pt x="870085" y="790726"/>
                    <a:pt x="861837" y="793082"/>
                    <a:pt x="837092" y="774228"/>
                  </a:cubicBezTo>
                  <a:cubicBezTo>
                    <a:pt x="827665" y="767159"/>
                    <a:pt x="819416" y="758321"/>
                    <a:pt x="811168" y="750072"/>
                  </a:cubicBezTo>
                  <a:cubicBezTo>
                    <a:pt x="763445" y="704705"/>
                    <a:pt x="708062" y="695868"/>
                    <a:pt x="648555" y="724148"/>
                  </a:cubicBezTo>
                  <a:cubicBezTo>
                    <a:pt x="645610" y="725327"/>
                    <a:pt x="641485" y="727683"/>
                    <a:pt x="630880" y="732397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EE58FD-9B80-485B-BAEA-4B405A23D050}"/>
                </a:ext>
              </a:extLst>
            </p:cNvPr>
            <p:cNvSpPr/>
            <p:nvPr/>
          </p:nvSpPr>
          <p:spPr>
            <a:xfrm>
              <a:off x="5925780" y="6709251"/>
              <a:ext cx="1048732" cy="147294"/>
            </a:xfrm>
            <a:custGeom>
              <a:avLst/>
              <a:gdLst>
                <a:gd name="connsiteX0" fmla="*/ 860144 w 1048732"/>
                <a:gd name="connsiteY0" fmla="*/ 146392 h 147293"/>
                <a:gd name="connsiteX1" fmla="*/ 768822 w 1048732"/>
                <a:gd name="connsiteY1" fmla="*/ 112220 h 147293"/>
                <a:gd name="connsiteX2" fmla="*/ 743487 w 1048732"/>
                <a:gd name="connsiteY2" fmla="*/ 88064 h 147293"/>
                <a:gd name="connsiteX3" fmla="*/ 639793 w 1048732"/>
                <a:gd name="connsiteY3" fmla="*/ 91009 h 147293"/>
                <a:gd name="connsiteX4" fmla="*/ 530795 w 1048732"/>
                <a:gd name="connsiteY4" fmla="*/ 146981 h 147293"/>
                <a:gd name="connsiteX5" fmla="*/ 437116 w 1048732"/>
                <a:gd name="connsiteY5" fmla="*/ 111042 h 147293"/>
                <a:gd name="connsiteX6" fmla="*/ 399409 w 1048732"/>
                <a:gd name="connsiteY6" fmla="*/ 78048 h 147293"/>
                <a:gd name="connsiteX7" fmla="*/ 320460 w 1048732"/>
                <a:gd name="connsiteY7" fmla="*/ 80405 h 147293"/>
                <a:gd name="connsiteX8" fmla="*/ 280985 w 1048732"/>
                <a:gd name="connsiteY8" fmla="*/ 115755 h 147293"/>
                <a:gd name="connsiteX9" fmla="*/ 111302 w 1048732"/>
                <a:gd name="connsiteY9" fmla="*/ 115166 h 147293"/>
                <a:gd name="connsiteX10" fmla="*/ 22337 w 1048732"/>
                <a:gd name="connsiteY10" fmla="*/ 61551 h 147293"/>
                <a:gd name="connsiteX11" fmla="*/ 538 w 1048732"/>
                <a:gd name="connsiteY11" fmla="*/ 28557 h 147293"/>
                <a:gd name="connsiteX12" fmla="*/ 30585 w 1048732"/>
                <a:gd name="connsiteY12" fmla="*/ 866 h 147293"/>
                <a:gd name="connsiteX13" fmla="*/ 90092 w 1048732"/>
                <a:gd name="connsiteY13" fmla="*/ 15006 h 147293"/>
                <a:gd name="connsiteX14" fmla="*/ 136048 w 1048732"/>
                <a:gd name="connsiteY14" fmla="*/ 50946 h 147293"/>
                <a:gd name="connsiteX15" fmla="*/ 256829 w 1048732"/>
                <a:gd name="connsiteY15" fmla="*/ 50357 h 147293"/>
                <a:gd name="connsiteX16" fmla="*/ 283342 w 1048732"/>
                <a:gd name="connsiteY16" fmla="*/ 26790 h 147293"/>
                <a:gd name="connsiteX17" fmla="*/ 448311 w 1048732"/>
                <a:gd name="connsiteY17" fmla="*/ 34449 h 147293"/>
                <a:gd name="connsiteX18" fmla="*/ 480126 w 1048732"/>
                <a:gd name="connsiteY18" fmla="*/ 65086 h 147293"/>
                <a:gd name="connsiteX19" fmla="*/ 571448 w 1048732"/>
                <a:gd name="connsiteY19" fmla="*/ 65086 h 147293"/>
                <a:gd name="connsiteX20" fmla="*/ 610334 w 1048732"/>
                <a:gd name="connsiteY20" fmla="*/ 29146 h 147293"/>
                <a:gd name="connsiteX21" fmla="*/ 780016 w 1048732"/>
                <a:gd name="connsiteY21" fmla="*/ 35627 h 147293"/>
                <a:gd name="connsiteX22" fmla="*/ 805351 w 1048732"/>
                <a:gd name="connsiteY22" fmla="*/ 60373 h 147293"/>
                <a:gd name="connsiteX23" fmla="*/ 907278 w 1048732"/>
                <a:gd name="connsiteY23" fmla="*/ 59784 h 147293"/>
                <a:gd name="connsiteX24" fmla="*/ 1003903 w 1048732"/>
                <a:gd name="connsiteY24" fmla="*/ 2044 h 147293"/>
                <a:gd name="connsiteX25" fmla="*/ 1051626 w 1048732"/>
                <a:gd name="connsiteY25" fmla="*/ 27968 h 147293"/>
                <a:gd name="connsiteX26" fmla="*/ 1016276 w 1048732"/>
                <a:gd name="connsiteY26" fmla="*/ 65086 h 147293"/>
                <a:gd name="connsiteX27" fmla="*/ 957947 w 1048732"/>
                <a:gd name="connsiteY27" fmla="*/ 101615 h 147293"/>
                <a:gd name="connsiteX28" fmla="*/ 860144 w 1048732"/>
                <a:gd name="connsiteY28" fmla="*/ 146392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48732" h="147293">
                  <a:moveTo>
                    <a:pt x="860144" y="146392"/>
                  </a:moveTo>
                  <a:cubicBezTo>
                    <a:pt x="823026" y="146981"/>
                    <a:pt x="793567" y="135198"/>
                    <a:pt x="768822" y="112220"/>
                  </a:cubicBezTo>
                  <a:cubicBezTo>
                    <a:pt x="759984" y="103972"/>
                    <a:pt x="752325" y="95723"/>
                    <a:pt x="743487" y="88064"/>
                  </a:cubicBezTo>
                  <a:cubicBezTo>
                    <a:pt x="706959" y="56249"/>
                    <a:pt x="674554" y="56838"/>
                    <a:pt x="639793" y="91009"/>
                  </a:cubicBezTo>
                  <a:cubicBezTo>
                    <a:pt x="609156" y="121058"/>
                    <a:pt x="577340" y="147571"/>
                    <a:pt x="530795" y="146981"/>
                  </a:cubicBezTo>
                  <a:cubicBezTo>
                    <a:pt x="494266" y="146981"/>
                    <a:pt x="463629" y="135787"/>
                    <a:pt x="437116" y="111042"/>
                  </a:cubicBezTo>
                  <a:cubicBezTo>
                    <a:pt x="425333" y="99847"/>
                    <a:pt x="412960" y="87474"/>
                    <a:pt x="399409" y="78048"/>
                  </a:cubicBezTo>
                  <a:cubicBezTo>
                    <a:pt x="373485" y="59195"/>
                    <a:pt x="345205" y="60373"/>
                    <a:pt x="320460" y="80405"/>
                  </a:cubicBezTo>
                  <a:cubicBezTo>
                    <a:pt x="306909" y="91599"/>
                    <a:pt x="294536" y="103972"/>
                    <a:pt x="280985" y="115755"/>
                  </a:cubicBezTo>
                  <a:cubicBezTo>
                    <a:pt x="231494" y="158765"/>
                    <a:pt x="160204" y="158765"/>
                    <a:pt x="111302" y="115166"/>
                  </a:cubicBezTo>
                  <a:cubicBezTo>
                    <a:pt x="84790" y="91599"/>
                    <a:pt x="61223" y="65675"/>
                    <a:pt x="22337" y="61551"/>
                  </a:cubicBezTo>
                  <a:cubicBezTo>
                    <a:pt x="7018" y="59784"/>
                    <a:pt x="-2408" y="45643"/>
                    <a:pt x="538" y="28557"/>
                  </a:cubicBezTo>
                  <a:cubicBezTo>
                    <a:pt x="3483" y="12060"/>
                    <a:pt x="14088" y="2633"/>
                    <a:pt x="30585" y="866"/>
                  </a:cubicBezTo>
                  <a:cubicBezTo>
                    <a:pt x="51796" y="-902"/>
                    <a:pt x="71239" y="5579"/>
                    <a:pt x="90092" y="15006"/>
                  </a:cubicBezTo>
                  <a:cubicBezTo>
                    <a:pt x="107767" y="23844"/>
                    <a:pt x="121908" y="37395"/>
                    <a:pt x="136048" y="50946"/>
                  </a:cubicBezTo>
                  <a:cubicBezTo>
                    <a:pt x="180236" y="94545"/>
                    <a:pt x="211462" y="93955"/>
                    <a:pt x="256829" y="50357"/>
                  </a:cubicBezTo>
                  <a:cubicBezTo>
                    <a:pt x="265077" y="42108"/>
                    <a:pt x="273915" y="33860"/>
                    <a:pt x="283342" y="26790"/>
                  </a:cubicBezTo>
                  <a:cubicBezTo>
                    <a:pt x="335189" y="-11507"/>
                    <a:pt x="399998" y="-8561"/>
                    <a:pt x="448311" y="34449"/>
                  </a:cubicBezTo>
                  <a:cubicBezTo>
                    <a:pt x="459505" y="44465"/>
                    <a:pt x="468932" y="55070"/>
                    <a:pt x="480126" y="65086"/>
                  </a:cubicBezTo>
                  <a:cubicBezTo>
                    <a:pt x="507817" y="89242"/>
                    <a:pt x="543757" y="89242"/>
                    <a:pt x="571448" y="65086"/>
                  </a:cubicBezTo>
                  <a:cubicBezTo>
                    <a:pt x="584999" y="53303"/>
                    <a:pt x="596783" y="40340"/>
                    <a:pt x="610334" y="29146"/>
                  </a:cubicBezTo>
                  <a:cubicBezTo>
                    <a:pt x="663360" y="-12096"/>
                    <a:pt x="730526" y="-9150"/>
                    <a:pt x="780016" y="35627"/>
                  </a:cubicBezTo>
                  <a:cubicBezTo>
                    <a:pt x="788854" y="43286"/>
                    <a:pt x="796513" y="52124"/>
                    <a:pt x="805351" y="60373"/>
                  </a:cubicBezTo>
                  <a:cubicBezTo>
                    <a:pt x="838345" y="91009"/>
                    <a:pt x="874874" y="91599"/>
                    <a:pt x="907278" y="59784"/>
                  </a:cubicBezTo>
                  <a:cubicBezTo>
                    <a:pt x="934969" y="32682"/>
                    <a:pt x="963250" y="7936"/>
                    <a:pt x="1003903" y="2044"/>
                  </a:cubicBezTo>
                  <a:cubicBezTo>
                    <a:pt x="1026881" y="-902"/>
                    <a:pt x="1047502" y="2044"/>
                    <a:pt x="1051626" y="27968"/>
                  </a:cubicBezTo>
                  <a:cubicBezTo>
                    <a:pt x="1055750" y="52713"/>
                    <a:pt x="1038664" y="62729"/>
                    <a:pt x="1016276" y="65086"/>
                  </a:cubicBezTo>
                  <a:cubicBezTo>
                    <a:pt x="990941" y="67442"/>
                    <a:pt x="974444" y="85118"/>
                    <a:pt x="957947" y="101615"/>
                  </a:cubicBezTo>
                  <a:cubicBezTo>
                    <a:pt x="930256" y="128128"/>
                    <a:pt x="899030" y="148749"/>
                    <a:pt x="860144" y="14639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FA4F53B-5A91-41C4-BECE-B234CD8892FD}"/>
                </a:ext>
              </a:extLst>
            </p:cNvPr>
            <p:cNvSpPr/>
            <p:nvPr/>
          </p:nvSpPr>
          <p:spPr>
            <a:xfrm>
              <a:off x="5927184" y="6576262"/>
              <a:ext cx="1048732" cy="147294"/>
            </a:xfrm>
            <a:custGeom>
              <a:avLst/>
              <a:gdLst>
                <a:gd name="connsiteX0" fmla="*/ 855205 w 1048732"/>
                <a:gd name="connsiteY0" fmla="*/ 147996 h 147293"/>
                <a:gd name="connsiteX1" fmla="*/ 756223 w 1048732"/>
                <a:gd name="connsiteY1" fmla="*/ 102629 h 147293"/>
                <a:gd name="connsiteX2" fmla="*/ 624837 w 1048732"/>
                <a:gd name="connsiteY2" fmla="*/ 102629 h 147293"/>
                <a:gd name="connsiteX3" fmla="*/ 426874 w 1048732"/>
                <a:gd name="connsiteY3" fmla="*/ 102629 h 147293"/>
                <a:gd name="connsiteX4" fmla="*/ 295488 w 1048732"/>
                <a:gd name="connsiteY4" fmla="*/ 102040 h 147293"/>
                <a:gd name="connsiteX5" fmla="*/ 97525 w 1048732"/>
                <a:gd name="connsiteY5" fmla="*/ 102629 h 147293"/>
                <a:gd name="connsiteX6" fmla="*/ 28003 w 1048732"/>
                <a:gd name="connsiteY6" fmla="*/ 63154 h 147293"/>
                <a:gd name="connsiteX7" fmla="*/ 311 w 1048732"/>
                <a:gd name="connsiteY7" fmla="*/ 27804 h 147293"/>
                <a:gd name="connsiteX8" fmla="*/ 33894 w 1048732"/>
                <a:gd name="connsiteY8" fmla="*/ 702 h 147293"/>
                <a:gd name="connsiteX9" fmla="*/ 112255 w 1048732"/>
                <a:gd name="connsiteY9" fmla="*/ 28982 h 147293"/>
                <a:gd name="connsiteX10" fmla="*/ 138178 w 1048732"/>
                <a:gd name="connsiteY10" fmla="*/ 53138 h 147293"/>
                <a:gd name="connsiteX11" fmla="*/ 254246 w 1048732"/>
                <a:gd name="connsiteY11" fmla="*/ 51371 h 147293"/>
                <a:gd name="connsiteX12" fmla="*/ 470473 w 1048732"/>
                <a:gd name="connsiteY12" fmla="*/ 53138 h 147293"/>
                <a:gd name="connsiteX13" fmla="*/ 584184 w 1048732"/>
                <a:gd name="connsiteY13" fmla="*/ 52549 h 147293"/>
                <a:gd name="connsiteX14" fmla="*/ 677274 w 1048732"/>
                <a:gd name="connsiteY14" fmla="*/ 702 h 147293"/>
                <a:gd name="connsiteX15" fmla="*/ 793931 w 1048732"/>
                <a:gd name="connsiteY15" fmla="*/ 46657 h 147293"/>
                <a:gd name="connsiteX16" fmla="*/ 922960 w 1048732"/>
                <a:gd name="connsiteY16" fmla="*/ 44890 h 147293"/>
                <a:gd name="connsiteX17" fmla="*/ 1010158 w 1048732"/>
                <a:gd name="connsiteY17" fmla="*/ 702 h 147293"/>
                <a:gd name="connsiteX18" fmla="*/ 1052579 w 1048732"/>
                <a:gd name="connsiteY18" fmla="*/ 27215 h 147293"/>
                <a:gd name="connsiteX19" fmla="*/ 1019585 w 1048732"/>
                <a:gd name="connsiteY19" fmla="*/ 63743 h 147293"/>
                <a:gd name="connsiteX20" fmla="*/ 955365 w 1048732"/>
                <a:gd name="connsiteY20" fmla="*/ 102040 h 147293"/>
                <a:gd name="connsiteX21" fmla="*/ 855205 w 1048732"/>
                <a:gd name="connsiteY21" fmla="*/ 147996 h 147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8732" h="147293">
                  <a:moveTo>
                    <a:pt x="855205" y="147996"/>
                  </a:moveTo>
                  <a:cubicBezTo>
                    <a:pt x="815730" y="146817"/>
                    <a:pt x="783915" y="129731"/>
                    <a:pt x="756223" y="102629"/>
                  </a:cubicBezTo>
                  <a:cubicBezTo>
                    <a:pt x="703787" y="51371"/>
                    <a:pt x="677863" y="51960"/>
                    <a:pt x="624837" y="102629"/>
                  </a:cubicBezTo>
                  <a:cubicBezTo>
                    <a:pt x="562385" y="162725"/>
                    <a:pt x="489327" y="162725"/>
                    <a:pt x="426874" y="102629"/>
                  </a:cubicBezTo>
                  <a:cubicBezTo>
                    <a:pt x="373848" y="51960"/>
                    <a:pt x="347336" y="51960"/>
                    <a:pt x="295488" y="102040"/>
                  </a:cubicBezTo>
                  <a:cubicBezTo>
                    <a:pt x="233036" y="162135"/>
                    <a:pt x="158800" y="162725"/>
                    <a:pt x="97525" y="102629"/>
                  </a:cubicBezTo>
                  <a:cubicBezTo>
                    <a:pt x="77493" y="83186"/>
                    <a:pt x="58051" y="65511"/>
                    <a:pt x="28003" y="63154"/>
                  </a:cubicBezTo>
                  <a:cubicBezTo>
                    <a:pt x="9149" y="61975"/>
                    <a:pt x="-2045" y="47246"/>
                    <a:pt x="311" y="27804"/>
                  </a:cubicBezTo>
                  <a:cubicBezTo>
                    <a:pt x="2668" y="9539"/>
                    <a:pt x="16219" y="1291"/>
                    <a:pt x="33894" y="702"/>
                  </a:cubicBezTo>
                  <a:cubicBezTo>
                    <a:pt x="63942" y="-477"/>
                    <a:pt x="89866" y="10128"/>
                    <a:pt x="112255" y="28982"/>
                  </a:cubicBezTo>
                  <a:cubicBezTo>
                    <a:pt x="121092" y="36641"/>
                    <a:pt x="129341" y="44890"/>
                    <a:pt x="138178" y="53138"/>
                  </a:cubicBezTo>
                  <a:cubicBezTo>
                    <a:pt x="182956" y="93791"/>
                    <a:pt x="214182" y="96148"/>
                    <a:pt x="254246" y="51371"/>
                  </a:cubicBezTo>
                  <a:cubicBezTo>
                    <a:pt x="308450" y="-9315"/>
                    <a:pt x="398005" y="-23455"/>
                    <a:pt x="470473" y="53138"/>
                  </a:cubicBezTo>
                  <a:cubicBezTo>
                    <a:pt x="510537" y="94970"/>
                    <a:pt x="541763" y="93791"/>
                    <a:pt x="584184" y="52549"/>
                  </a:cubicBezTo>
                  <a:cubicBezTo>
                    <a:pt x="610697" y="26625"/>
                    <a:pt x="638388" y="4826"/>
                    <a:pt x="677274" y="702"/>
                  </a:cubicBezTo>
                  <a:cubicBezTo>
                    <a:pt x="724408" y="-4012"/>
                    <a:pt x="760937" y="15431"/>
                    <a:pt x="793931" y="46657"/>
                  </a:cubicBezTo>
                  <a:cubicBezTo>
                    <a:pt x="846367" y="96737"/>
                    <a:pt x="869934" y="96148"/>
                    <a:pt x="922960" y="44890"/>
                  </a:cubicBezTo>
                  <a:cubicBezTo>
                    <a:pt x="947705" y="20733"/>
                    <a:pt x="974807" y="2469"/>
                    <a:pt x="1010158" y="702"/>
                  </a:cubicBezTo>
                  <a:cubicBezTo>
                    <a:pt x="1030190" y="-477"/>
                    <a:pt x="1049043" y="3648"/>
                    <a:pt x="1052579" y="27215"/>
                  </a:cubicBezTo>
                  <a:cubicBezTo>
                    <a:pt x="1056114" y="50782"/>
                    <a:pt x="1040795" y="61975"/>
                    <a:pt x="1019585" y="63743"/>
                  </a:cubicBezTo>
                  <a:cubicBezTo>
                    <a:pt x="991894" y="66689"/>
                    <a:pt x="973629" y="83775"/>
                    <a:pt x="955365" y="102040"/>
                  </a:cubicBezTo>
                  <a:cubicBezTo>
                    <a:pt x="923549" y="133855"/>
                    <a:pt x="890555" y="147996"/>
                    <a:pt x="855205" y="14799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B2F6EEF-16C2-4CF7-8E29-DD262FC6D4F3}"/>
              </a:ext>
            </a:extLst>
          </p:cNvPr>
          <p:cNvGrpSpPr/>
          <p:nvPr/>
        </p:nvGrpSpPr>
        <p:grpSpPr>
          <a:xfrm>
            <a:off x="8520658" y="5342273"/>
            <a:ext cx="720012" cy="497603"/>
            <a:chOff x="4353034" y="5694157"/>
            <a:chExt cx="1357914" cy="93845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C3E47F1-1712-4BCD-A87B-B8525B4EF8A7}"/>
                </a:ext>
              </a:extLst>
            </p:cNvPr>
            <p:cNvSpPr/>
            <p:nvPr/>
          </p:nvSpPr>
          <p:spPr>
            <a:xfrm>
              <a:off x="4353034" y="5694157"/>
              <a:ext cx="960356" cy="925005"/>
            </a:xfrm>
            <a:custGeom>
              <a:avLst/>
              <a:gdLst>
                <a:gd name="connsiteX0" fmla="*/ 241747 w 960355"/>
                <a:gd name="connsiteY0" fmla="*/ 652438 h 925005"/>
                <a:gd name="connsiteX1" fmla="*/ 241747 w 960355"/>
                <a:gd name="connsiteY1" fmla="*/ 428552 h 925005"/>
                <a:gd name="connsiteX2" fmla="*/ 237034 w 960355"/>
                <a:gd name="connsiteY2" fmla="*/ 403806 h 925005"/>
                <a:gd name="connsiteX3" fmla="*/ 212288 w 960355"/>
                <a:gd name="connsiteY3" fmla="*/ 414412 h 925005"/>
                <a:gd name="connsiteX4" fmla="*/ 109183 w 960355"/>
                <a:gd name="connsiteY4" fmla="*/ 488059 h 925005"/>
                <a:gd name="connsiteX5" fmla="*/ 59692 w 960355"/>
                <a:gd name="connsiteY5" fmla="*/ 502788 h 925005"/>
                <a:gd name="connsiteX6" fmla="*/ 3131 w 960355"/>
                <a:gd name="connsiteY6" fmla="*/ 462724 h 925005"/>
                <a:gd name="connsiteX7" fmla="*/ 25520 w 960355"/>
                <a:gd name="connsiteY7" fmla="*/ 397915 h 925005"/>
                <a:gd name="connsiteX8" fmla="*/ 214056 w 960355"/>
                <a:gd name="connsiteY8" fmla="*/ 261226 h 925005"/>
                <a:gd name="connsiteX9" fmla="*/ 541637 w 960355"/>
                <a:gd name="connsiteY9" fmla="*/ 25556 h 925005"/>
                <a:gd name="connsiteX10" fmla="*/ 664186 w 960355"/>
                <a:gd name="connsiteY10" fmla="*/ 26145 h 925005"/>
                <a:gd name="connsiteX11" fmla="*/ 790858 w 960355"/>
                <a:gd name="connsiteY11" fmla="*/ 117467 h 925005"/>
                <a:gd name="connsiteX12" fmla="*/ 808534 w 960355"/>
                <a:gd name="connsiteY12" fmla="*/ 125716 h 925005"/>
                <a:gd name="connsiteX13" fmla="*/ 814425 w 960355"/>
                <a:gd name="connsiteY13" fmla="*/ 105095 h 925005"/>
                <a:gd name="connsiteX14" fmla="*/ 872754 w 960355"/>
                <a:gd name="connsiteY14" fmla="*/ 49123 h 925005"/>
                <a:gd name="connsiteX15" fmla="*/ 928725 w 960355"/>
                <a:gd name="connsiteY15" fmla="*/ 50301 h 925005"/>
                <a:gd name="connsiteX16" fmla="*/ 962898 w 960355"/>
                <a:gd name="connsiteY16" fmla="*/ 87419 h 925005"/>
                <a:gd name="connsiteX17" fmla="*/ 931082 w 960355"/>
                <a:gd name="connsiteY17" fmla="*/ 112754 h 925005"/>
                <a:gd name="connsiteX18" fmla="*/ 832690 w 960355"/>
                <a:gd name="connsiteY18" fmla="*/ 198184 h 925005"/>
                <a:gd name="connsiteX19" fmla="*/ 815015 w 960355"/>
                <a:gd name="connsiteY19" fmla="*/ 305414 h 925005"/>
                <a:gd name="connsiteX20" fmla="*/ 870986 w 960355"/>
                <a:gd name="connsiteY20" fmla="*/ 436211 h 925005"/>
                <a:gd name="connsiteX21" fmla="*/ 876289 w 960355"/>
                <a:gd name="connsiteY21" fmla="*/ 482756 h 925005"/>
                <a:gd name="connsiteX22" fmla="*/ 901034 w 960355"/>
                <a:gd name="connsiteY22" fmla="*/ 620034 h 925005"/>
                <a:gd name="connsiteX23" fmla="*/ 902802 w 960355"/>
                <a:gd name="connsiteY23" fmla="*/ 663044 h 925005"/>
                <a:gd name="connsiteX24" fmla="*/ 901034 w 960355"/>
                <a:gd name="connsiteY24" fmla="*/ 807392 h 925005"/>
                <a:gd name="connsiteX25" fmla="*/ 912229 w 960355"/>
                <a:gd name="connsiteY25" fmla="*/ 816818 h 925005"/>
                <a:gd name="connsiteX26" fmla="*/ 906926 w 960355"/>
                <a:gd name="connsiteY26" fmla="*/ 860417 h 925005"/>
                <a:gd name="connsiteX27" fmla="*/ 875700 w 960355"/>
                <a:gd name="connsiteY27" fmla="*/ 909908 h 925005"/>
                <a:gd name="connsiteX28" fmla="*/ 856257 w 960355"/>
                <a:gd name="connsiteY28" fmla="*/ 928172 h 925005"/>
                <a:gd name="connsiteX29" fmla="*/ 735476 w 960355"/>
                <a:gd name="connsiteY29" fmla="*/ 928172 h 925005"/>
                <a:gd name="connsiteX30" fmla="*/ 710141 w 960355"/>
                <a:gd name="connsiteY30" fmla="*/ 901071 h 925005"/>
                <a:gd name="connsiteX31" fmla="*/ 710731 w 960355"/>
                <a:gd name="connsiteY31" fmla="*/ 747885 h 925005"/>
                <a:gd name="connsiteX32" fmla="*/ 673023 w 960355"/>
                <a:gd name="connsiteY32" fmla="*/ 709000 h 925005"/>
                <a:gd name="connsiteX33" fmla="*/ 531621 w 960355"/>
                <a:gd name="connsiteY33" fmla="*/ 709000 h 925005"/>
                <a:gd name="connsiteX34" fmla="*/ 496271 w 960355"/>
                <a:gd name="connsiteY34" fmla="*/ 743760 h 925005"/>
                <a:gd name="connsiteX35" fmla="*/ 496860 w 960355"/>
                <a:gd name="connsiteY35" fmla="*/ 896946 h 925005"/>
                <a:gd name="connsiteX36" fmla="*/ 466223 w 960355"/>
                <a:gd name="connsiteY36" fmla="*/ 927583 h 925005"/>
                <a:gd name="connsiteX37" fmla="*/ 295362 w 960355"/>
                <a:gd name="connsiteY37" fmla="*/ 926994 h 925005"/>
                <a:gd name="connsiteX38" fmla="*/ 243515 w 960355"/>
                <a:gd name="connsiteY38" fmla="*/ 875147 h 925005"/>
                <a:gd name="connsiteX39" fmla="*/ 241747 w 960355"/>
                <a:gd name="connsiteY39" fmla="*/ 652438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60355" h="925005">
                  <a:moveTo>
                    <a:pt x="241747" y="652438"/>
                  </a:moveTo>
                  <a:cubicBezTo>
                    <a:pt x="241747" y="577613"/>
                    <a:pt x="241747" y="503377"/>
                    <a:pt x="241747" y="428552"/>
                  </a:cubicBezTo>
                  <a:cubicBezTo>
                    <a:pt x="241747" y="420304"/>
                    <a:pt x="245282" y="408520"/>
                    <a:pt x="237034" y="403806"/>
                  </a:cubicBezTo>
                  <a:cubicBezTo>
                    <a:pt x="226428" y="397915"/>
                    <a:pt x="219358" y="409109"/>
                    <a:pt x="212288" y="414412"/>
                  </a:cubicBezTo>
                  <a:cubicBezTo>
                    <a:pt x="177527" y="438568"/>
                    <a:pt x="143355" y="463313"/>
                    <a:pt x="109183" y="488059"/>
                  </a:cubicBezTo>
                  <a:cubicBezTo>
                    <a:pt x="94453" y="498664"/>
                    <a:pt x="77956" y="504555"/>
                    <a:pt x="59692" y="502788"/>
                  </a:cubicBezTo>
                  <a:cubicBezTo>
                    <a:pt x="33768" y="499842"/>
                    <a:pt x="11969" y="489237"/>
                    <a:pt x="3131" y="462724"/>
                  </a:cubicBezTo>
                  <a:cubicBezTo>
                    <a:pt x="-5117" y="436211"/>
                    <a:pt x="3131" y="414412"/>
                    <a:pt x="25520" y="397915"/>
                  </a:cubicBezTo>
                  <a:cubicBezTo>
                    <a:pt x="87972" y="352549"/>
                    <a:pt x="151014" y="306593"/>
                    <a:pt x="214056" y="261226"/>
                  </a:cubicBezTo>
                  <a:cubicBezTo>
                    <a:pt x="323053" y="182277"/>
                    <a:pt x="432051" y="103916"/>
                    <a:pt x="541637" y="25556"/>
                  </a:cubicBezTo>
                  <a:cubicBezTo>
                    <a:pt x="589360" y="-8616"/>
                    <a:pt x="615873" y="-8616"/>
                    <a:pt x="664186" y="26145"/>
                  </a:cubicBezTo>
                  <a:cubicBezTo>
                    <a:pt x="706017" y="56782"/>
                    <a:pt x="748438" y="87419"/>
                    <a:pt x="790858" y="117467"/>
                  </a:cubicBezTo>
                  <a:cubicBezTo>
                    <a:pt x="796161" y="121591"/>
                    <a:pt x="801464" y="128662"/>
                    <a:pt x="808534" y="125716"/>
                  </a:cubicBezTo>
                  <a:cubicBezTo>
                    <a:pt x="817960" y="122181"/>
                    <a:pt x="814425" y="112165"/>
                    <a:pt x="814425" y="105095"/>
                  </a:cubicBezTo>
                  <a:cubicBezTo>
                    <a:pt x="816782" y="56782"/>
                    <a:pt x="824441" y="49123"/>
                    <a:pt x="872754" y="49123"/>
                  </a:cubicBezTo>
                  <a:cubicBezTo>
                    <a:pt x="891607" y="49123"/>
                    <a:pt x="910461" y="48534"/>
                    <a:pt x="928725" y="50301"/>
                  </a:cubicBezTo>
                  <a:cubicBezTo>
                    <a:pt x="949936" y="52658"/>
                    <a:pt x="962308" y="64442"/>
                    <a:pt x="962898" y="87419"/>
                  </a:cubicBezTo>
                  <a:cubicBezTo>
                    <a:pt x="963487" y="110986"/>
                    <a:pt x="946401" y="111576"/>
                    <a:pt x="931082" y="112754"/>
                  </a:cubicBezTo>
                  <a:cubicBezTo>
                    <a:pt x="876878" y="116878"/>
                    <a:pt x="845652" y="146337"/>
                    <a:pt x="832690" y="198184"/>
                  </a:cubicBezTo>
                  <a:cubicBezTo>
                    <a:pt x="823852" y="233535"/>
                    <a:pt x="814425" y="268296"/>
                    <a:pt x="815015" y="305414"/>
                  </a:cubicBezTo>
                  <a:cubicBezTo>
                    <a:pt x="815015" y="357261"/>
                    <a:pt x="829744" y="402628"/>
                    <a:pt x="870986" y="436211"/>
                  </a:cubicBezTo>
                  <a:cubicBezTo>
                    <a:pt x="889251" y="450940"/>
                    <a:pt x="889840" y="463902"/>
                    <a:pt x="876289" y="482756"/>
                  </a:cubicBezTo>
                  <a:cubicBezTo>
                    <a:pt x="833868" y="541085"/>
                    <a:pt x="841527" y="579381"/>
                    <a:pt x="901034" y="620034"/>
                  </a:cubicBezTo>
                  <a:cubicBezTo>
                    <a:pt x="929315" y="639477"/>
                    <a:pt x="929315" y="639477"/>
                    <a:pt x="902802" y="663044"/>
                  </a:cubicBezTo>
                  <a:cubicBezTo>
                    <a:pt x="856846" y="703697"/>
                    <a:pt x="855668" y="764971"/>
                    <a:pt x="901034" y="807392"/>
                  </a:cubicBezTo>
                  <a:cubicBezTo>
                    <a:pt x="904569" y="810926"/>
                    <a:pt x="908693" y="813872"/>
                    <a:pt x="912229" y="816818"/>
                  </a:cubicBezTo>
                  <a:cubicBezTo>
                    <a:pt x="941687" y="841564"/>
                    <a:pt x="941687" y="842153"/>
                    <a:pt x="906926" y="860417"/>
                  </a:cubicBezTo>
                  <a:cubicBezTo>
                    <a:pt x="886894" y="871023"/>
                    <a:pt x="875110" y="886930"/>
                    <a:pt x="875700" y="909908"/>
                  </a:cubicBezTo>
                  <a:cubicBezTo>
                    <a:pt x="876289" y="924638"/>
                    <a:pt x="869219" y="928172"/>
                    <a:pt x="856257" y="928172"/>
                  </a:cubicBezTo>
                  <a:cubicBezTo>
                    <a:pt x="816193" y="927583"/>
                    <a:pt x="775540" y="927583"/>
                    <a:pt x="735476" y="928172"/>
                  </a:cubicBezTo>
                  <a:cubicBezTo>
                    <a:pt x="716033" y="928761"/>
                    <a:pt x="710141" y="919335"/>
                    <a:pt x="710141" y="901071"/>
                  </a:cubicBezTo>
                  <a:cubicBezTo>
                    <a:pt x="710731" y="849812"/>
                    <a:pt x="709552" y="799143"/>
                    <a:pt x="710731" y="747885"/>
                  </a:cubicBezTo>
                  <a:cubicBezTo>
                    <a:pt x="711320" y="720193"/>
                    <a:pt x="700715" y="708410"/>
                    <a:pt x="673023" y="709000"/>
                  </a:cubicBezTo>
                  <a:cubicBezTo>
                    <a:pt x="625889" y="710178"/>
                    <a:pt x="578755" y="709589"/>
                    <a:pt x="531621" y="709000"/>
                  </a:cubicBezTo>
                  <a:cubicBezTo>
                    <a:pt x="506876" y="708410"/>
                    <a:pt x="495682" y="718426"/>
                    <a:pt x="496271" y="743760"/>
                  </a:cubicBezTo>
                  <a:cubicBezTo>
                    <a:pt x="497449" y="795019"/>
                    <a:pt x="495682" y="845688"/>
                    <a:pt x="496860" y="896946"/>
                  </a:cubicBezTo>
                  <a:cubicBezTo>
                    <a:pt x="497449" y="919924"/>
                    <a:pt x="489201" y="928172"/>
                    <a:pt x="466223" y="927583"/>
                  </a:cubicBezTo>
                  <a:cubicBezTo>
                    <a:pt x="409073" y="926405"/>
                    <a:pt x="352512" y="927583"/>
                    <a:pt x="295362" y="926994"/>
                  </a:cubicBezTo>
                  <a:cubicBezTo>
                    <a:pt x="257655" y="926405"/>
                    <a:pt x="244104" y="912854"/>
                    <a:pt x="243515" y="875147"/>
                  </a:cubicBezTo>
                  <a:cubicBezTo>
                    <a:pt x="241158" y="801500"/>
                    <a:pt x="241747" y="726675"/>
                    <a:pt x="241747" y="652438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564E83C-61A3-4273-ACEA-D881B0D524BE}"/>
                </a:ext>
              </a:extLst>
            </p:cNvPr>
            <p:cNvSpPr/>
            <p:nvPr/>
          </p:nvSpPr>
          <p:spPr>
            <a:xfrm>
              <a:off x="5210149" y="5831338"/>
              <a:ext cx="500799" cy="801278"/>
            </a:xfrm>
            <a:custGeom>
              <a:avLst/>
              <a:gdLst>
                <a:gd name="connsiteX0" fmla="*/ 499351 w 500798"/>
                <a:gd name="connsiteY0" fmla="*/ 192390 h 801278"/>
                <a:gd name="connsiteX1" fmla="*/ 477552 w 500798"/>
                <a:gd name="connsiteY1" fmla="*/ 319062 h 801278"/>
                <a:gd name="connsiteX2" fmla="*/ 376214 w 500798"/>
                <a:gd name="connsiteY2" fmla="*/ 400368 h 801278"/>
                <a:gd name="connsiteX3" fmla="*/ 317885 w 500798"/>
                <a:gd name="connsiteY3" fmla="*/ 419222 h 801278"/>
                <a:gd name="connsiteX4" fmla="*/ 317296 w 500798"/>
                <a:gd name="connsiteY4" fmla="*/ 466945 h 801278"/>
                <a:gd name="connsiteX5" fmla="*/ 349701 w 500798"/>
                <a:gd name="connsiteY5" fmla="*/ 545895 h 801278"/>
                <a:gd name="connsiteX6" fmla="*/ 293729 w 500798"/>
                <a:gd name="connsiteY6" fmla="*/ 605990 h 801278"/>
                <a:gd name="connsiteX7" fmla="*/ 225974 w 500798"/>
                <a:gd name="connsiteY7" fmla="*/ 626023 h 801278"/>
                <a:gd name="connsiteX8" fmla="*/ 213012 w 500798"/>
                <a:gd name="connsiteY8" fmla="*/ 666676 h 801278"/>
                <a:gd name="connsiteX9" fmla="*/ 167646 w 500798"/>
                <a:gd name="connsiteY9" fmla="*/ 790992 h 801278"/>
                <a:gd name="connsiteX10" fmla="*/ 92231 w 500798"/>
                <a:gd name="connsiteY10" fmla="*/ 801007 h 801278"/>
                <a:gd name="connsiteX11" fmla="*/ 62772 w 500798"/>
                <a:gd name="connsiteY11" fmla="*/ 776851 h 801278"/>
                <a:gd name="connsiteX12" fmla="*/ 83983 w 500798"/>
                <a:gd name="connsiteY12" fmla="*/ 746214 h 801278"/>
                <a:gd name="connsiteX13" fmla="*/ 122279 w 500798"/>
                <a:gd name="connsiteY13" fmla="*/ 730896 h 801278"/>
                <a:gd name="connsiteX14" fmla="*/ 129938 w 500798"/>
                <a:gd name="connsiteY14" fmla="*/ 694367 h 801278"/>
                <a:gd name="connsiteX15" fmla="*/ 76912 w 500798"/>
                <a:gd name="connsiteY15" fmla="*/ 647233 h 801278"/>
                <a:gd name="connsiteX16" fmla="*/ 88107 w 500798"/>
                <a:gd name="connsiteY16" fmla="*/ 540003 h 801278"/>
                <a:gd name="connsiteX17" fmla="*/ 89285 w 500798"/>
                <a:gd name="connsiteY17" fmla="*/ 467534 h 801278"/>
                <a:gd name="connsiteX18" fmla="*/ 69842 w 500798"/>
                <a:gd name="connsiteY18" fmla="*/ 454573 h 801278"/>
                <a:gd name="connsiteX19" fmla="*/ 53935 w 500798"/>
                <a:gd name="connsiteY19" fmla="*/ 363251 h 801278"/>
                <a:gd name="connsiteX20" fmla="*/ 55702 w 500798"/>
                <a:gd name="connsiteY20" fmla="*/ 286069 h 801278"/>
                <a:gd name="connsiteX21" fmla="*/ 3266 w 500798"/>
                <a:gd name="connsiteY21" fmla="*/ 121689 h 801278"/>
                <a:gd name="connsiteX22" fmla="*/ 132884 w 500798"/>
                <a:gd name="connsiteY22" fmla="*/ 908 h 801278"/>
                <a:gd name="connsiteX23" fmla="*/ 439844 w 500798"/>
                <a:gd name="connsiteY23" fmla="*/ 83981 h 801278"/>
                <a:gd name="connsiteX24" fmla="*/ 499351 w 500798"/>
                <a:gd name="connsiteY24" fmla="*/ 192390 h 80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00798" h="801278">
                  <a:moveTo>
                    <a:pt x="499351" y="192390"/>
                  </a:moveTo>
                  <a:cubicBezTo>
                    <a:pt x="501708" y="240702"/>
                    <a:pt x="492870" y="280177"/>
                    <a:pt x="477552" y="319062"/>
                  </a:cubicBezTo>
                  <a:cubicBezTo>
                    <a:pt x="459287" y="366196"/>
                    <a:pt x="428061" y="395655"/>
                    <a:pt x="376214" y="400368"/>
                  </a:cubicBezTo>
                  <a:cubicBezTo>
                    <a:pt x="355592" y="402136"/>
                    <a:pt x="335560" y="406850"/>
                    <a:pt x="317885" y="419222"/>
                  </a:cubicBezTo>
                  <a:cubicBezTo>
                    <a:pt x="294907" y="435719"/>
                    <a:pt x="293140" y="455751"/>
                    <a:pt x="317296" y="466945"/>
                  </a:cubicBezTo>
                  <a:cubicBezTo>
                    <a:pt x="354414" y="484620"/>
                    <a:pt x="353825" y="513490"/>
                    <a:pt x="349701" y="545895"/>
                  </a:cubicBezTo>
                  <a:cubicBezTo>
                    <a:pt x="344987" y="578889"/>
                    <a:pt x="326134" y="598332"/>
                    <a:pt x="293729" y="605990"/>
                  </a:cubicBezTo>
                  <a:cubicBezTo>
                    <a:pt x="270751" y="611293"/>
                    <a:pt x="248363" y="618363"/>
                    <a:pt x="225974" y="626023"/>
                  </a:cubicBezTo>
                  <a:cubicBezTo>
                    <a:pt x="204763" y="633092"/>
                    <a:pt x="199461" y="646055"/>
                    <a:pt x="213012" y="666676"/>
                  </a:cubicBezTo>
                  <a:cubicBezTo>
                    <a:pt x="248363" y="721469"/>
                    <a:pt x="229509" y="771549"/>
                    <a:pt x="167646" y="790992"/>
                  </a:cubicBezTo>
                  <a:cubicBezTo>
                    <a:pt x="143489" y="798651"/>
                    <a:pt x="118155" y="803953"/>
                    <a:pt x="92231" y="801007"/>
                  </a:cubicBezTo>
                  <a:cubicBezTo>
                    <a:pt x="77502" y="799240"/>
                    <a:pt x="65718" y="792759"/>
                    <a:pt x="62772" y="776851"/>
                  </a:cubicBezTo>
                  <a:cubicBezTo>
                    <a:pt x="59237" y="759765"/>
                    <a:pt x="70432" y="752106"/>
                    <a:pt x="83983" y="746214"/>
                  </a:cubicBezTo>
                  <a:cubicBezTo>
                    <a:pt x="96944" y="740912"/>
                    <a:pt x="109317" y="736198"/>
                    <a:pt x="122279" y="730896"/>
                  </a:cubicBezTo>
                  <a:cubicBezTo>
                    <a:pt x="148792" y="719702"/>
                    <a:pt x="149970" y="713810"/>
                    <a:pt x="129938" y="694367"/>
                  </a:cubicBezTo>
                  <a:cubicBezTo>
                    <a:pt x="112852" y="678459"/>
                    <a:pt x="93999" y="663730"/>
                    <a:pt x="76912" y="647233"/>
                  </a:cubicBezTo>
                  <a:cubicBezTo>
                    <a:pt x="39205" y="611293"/>
                    <a:pt x="43919" y="567694"/>
                    <a:pt x="88107" y="540003"/>
                  </a:cubicBezTo>
                  <a:cubicBezTo>
                    <a:pt x="142900" y="505242"/>
                    <a:pt x="142900" y="503474"/>
                    <a:pt x="89285" y="467534"/>
                  </a:cubicBezTo>
                  <a:cubicBezTo>
                    <a:pt x="82804" y="463410"/>
                    <a:pt x="76323" y="458697"/>
                    <a:pt x="69842" y="454573"/>
                  </a:cubicBezTo>
                  <a:cubicBezTo>
                    <a:pt x="26243" y="424525"/>
                    <a:pt x="23298" y="406260"/>
                    <a:pt x="53935" y="363251"/>
                  </a:cubicBezTo>
                  <a:cubicBezTo>
                    <a:pt x="79269" y="327900"/>
                    <a:pt x="82215" y="307868"/>
                    <a:pt x="55702" y="286069"/>
                  </a:cubicBezTo>
                  <a:cubicBezTo>
                    <a:pt x="909" y="241881"/>
                    <a:pt x="-5572" y="185320"/>
                    <a:pt x="3266" y="121689"/>
                  </a:cubicBezTo>
                  <a:cubicBezTo>
                    <a:pt x="16817" y="27421"/>
                    <a:pt x="38027" y="6210"/>
                    <a:pt x="132884" y="908"/>
                  </a:cubicBezTo>
                  <a:cubicBezTo>
                    <a:pt x="244238" y="-5573"/>
                    <a:pt x="346166" y="22707"/>
                    <a:pt x="439844" y="83981"/>
                  </a:cubicBezTo>
                  <a:cubicBezTo>
                    <a:pt x="482854" y="112262"/>
                    <a:pt x="511135" y="144666"/>
                    <a:pt x="499351" y="192390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A5108C-1565-4FA3-B289-B780937D1C0B}"/>
              </a:ext>
            </a:extLst>
          </p:cNvPr>
          <p:cNvGrpSpPr/>
          <p:nvPr/>
        </p:nvGrpSpPr>
        <p:grpSpPr>
          <a:xfrm>
            <a:off x="10804510" y="5345619"/>
            <a:ext cx="664818" cy="490910"/>
            <a:chOff x="8722119" y="2714883"/>
            <a:chExt cx="1253819" cy="925836"/>
          </a:xfrm>
          <a:solidFill>
            <a:schemeClr val="bg1"/>
          </a:solidFill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974E276-DAE2-4F7B-A290-68A693A354EA}"/>
                </a:ext>
              </a:extLst>
            </p:cNvPr>
            <p:cNvSpPr/>
            <p:nvPr/>
          </p:nvSpPr>
          <p:spPr>
            <a:xfrm>
              <a:off x="8722119" y="2714883"/>
              <a:ext cx="960356" cy="925005"/>
            </a:xfrm>
            <a:custGeom>
              <a:avLst/>
              <a:gdLst>
                <a:gd name="connsiteX0" fmla="*/ 241573 w 960355"/>
                <a:gd name="connsiteY0" fmla="*/ 647356 h 925005"/>
                <a:gd name="connsiteX1" fmla="*/ 241573 w 960355"/>
                <a:gd name="connsiteY1" fmla="*/ 426416 h 925005"/>
                <a:gd name="connsiteX2" fmla="*/ 238037 w 960355"/>
                <a:gd name="connsiteY2" fmla="*/ 401670 h 925005"/>
                <a:gd name="connsiteX3" fmla="*/ 213292 w 960355"/>
                <a:gd name="connsiteY3" fmla="*/ 412865 h 925005"/>
                <a:gd name="connsiteX4" fmla="*/ 112543 w 960355"/>
                <a:gd name="connsiteY4" fmla="*/ 484744 h 925005"/>
                <a:gd name="connsiteX5" fmla="*/ 60106 w 960355"/>
                <a:gd name="connsiteY5" fmla="*/ 501241 h 925005"/>
                <a:gd name="connsiteX6" fmla="*/ 3546 w 960355"/>
                <a:gd name="connsiteY6" fmla="*/ 461177 h 925005"/>
                <a:gd name="connsiteX7" fmla="*/ 25934 w 960355"/>
                <a:gd name="connsiteY7" fmla="*/ 396957 h 925005"/>
                <a:gd name="connsiteX8" fmla="*/ 178531 w 960355"/>
                <a:gd name="connsiteY8" fmla="*/ 286781 h 925005"/>
                <a:gd name="connsiteX9" fmla="*/ 544409 w 960355"/>
                <a:gd name="connsiteY9" fmla="*/ 23420 h 925005"/>
                <a:gd name="connsiteX10" fmla="*/ 656352 w 960355"/>
                <a:gd name="connsiteY10" fmla="*/ 23420 h 925005"/>
                <a:gd name="connsiteX11" fmla="*/ 790095 w 960355"/>
                <a:gd name="connsiteY11" fmla="*/ 119455 h 925005"/>
                <a:gd name="connsiteX12" fmla="*/ 807770 w 960355"/>
                <a:gd name="connsiteY12" fmla="*/ 127115 h 925005"/>
                <a:gd name="connsiteX13" fmla="*/ 811894 w 960355"/>
                <a:gd name="connsiteY13" fmla="*/ 108261 h 925005"/>
                <a:gd name="connsiteX14" fmla="*/ 872579 w 960355"/>
                <a:gd name="connsiteY14" fmla="*/ 49933 h 925005"/>
                <a:gd name="connsiteX15" fmla="*/ 961545 w 960355"/>
                <a:gd name="connsiteY15" fmla="*/ 138309 h 925005"/>
                <a:gd name="connsiteX16" fmla="*/ 907340 w 960355"/>
                <a:gd name="connsiteY16" fmla="*/ 306813 h 925005"/>
                <a:gd name="connsiteX17" fmla="*/ 871401 w 960355"/>
                <a:gd name="connsiteY17" fmla="*/ 313294 h 925005"/>
                <a:gd name="connsiteX18" fmla="*/ 817197 w 960355"/>
                <a:gd name="connsiteY18" fmla="*/ 290905 h 925005"/>
                <a:gd name="connsiteX19" fmla="*/ 806592 w 960355"/>
                <a:gd name="connsiteY19" fmla="*/ 345109 h 925005"/>
                <a:gd name="connsiteX20" fmla="*/ 751798 w 960355"/>
                <a:gd name="connsiteY20" fmla="*/ 503008 h 925005"/>
                <a:gd name="connsiteX21" fmla="*/ 674027 w 960355"/>
                <a:gd name="connsiteY21" fmla="*/ 695080 h 925005"/>
                <a:gd name="connsiteX22" fmla="*/ 653406 w 960355"/>
                <a:gd name="connsiteY22" fmla="*/ 708631 h 925005"/>
                <a:gd name="connsiteX23" fmla="*/ 529679 w 960355"/>
                <a:gd name="connsiteY23" fmla="*/ 708631 h 925005"/>
                <a:gd name="connsiteX24" fmla="*/ 490794 w 960355"/>
                <a:gd name="connsiteY24" fmla="*/ 746338 h 925005"/>
                <a:gd name="connsiteX25" fmla="*/ 491383 w 960355"/>
                <a:gd name="connsiteY25" fmla="*/ 902469 h 925005"/>
                <a:gd name="connsiteX26" fmla="*/ 466637 w 960355"/>
                <a:gd name="connsiteY26" fmla="*/ 927804 h 925005"/>
                <a:gd name="connsiteX27" fmla="*/ 295777 w 960355"/>
                <a:gd name="connsiteY27" fmla="*/ 927215 h 925005"/>
                <a:gd name="connsiteX28" fmla="*/ 240394 w 960355"/>
                <a:gd name="connsiteY28" fmla="*/ 872421 h 925005"/>
                <a:gd name="connsiteX29" fmla="*/ 241573 w 960355"/>
                <a:gd name="connsiteY29" fmla="*/ 647356 h 925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0355" h="925005">
                  <a:moveTo>
                    <a:pt x="241573" y="647356"/>
                  </a:moveTo>
                  <a:cubicBezTo>
                    <a:pt x="241573" y="573709"/>
                    <a:pt x="241573" y="500063"/>
                    <a:pt x="241573" y="426416"/>
                  </a:cubicBezTo>
                  <a:cubicBezTo>
                    <a:pt x="241573" y="418167"/>
                    <a:pt x="245697" y="405794"/>
                    <a:pt x="238037" y="401670"/>
                  </a:cubicBezTo>
                  <a:cubicBezTo>
                    <a:pt x="228021" y="396368"/>
                    <a:pt x="220951" y="407562"/>
                    <a:pt x="213292" y="412865"/>
                  </a:cubicBezTo>
                  <a:cubicBezTo>
                    <a:pt x="179709" y="436432"/>
                    <a:pt x="146126" y="460588"/>
                    <a:pt x="112543" y="484744"/>
                  </a:cubicBezTo>
                  <a:cubicBezTo>
                    <a:pt x="96635" y="495938"/>
                    <a:pt x="80139" y="503008"/>
                    <a:pt x="60106" y="501241"/>
                  </a:cubicBezTo>
                  <a:cubicBezTo>
                    <a:pt x="33594" y="498884"/>
                    <a:pt x="12383" y="487101"/>
                    <a:pt x="3546" y="461177"/>
                  </a:cubicBezTo>
                  <a:cubicBezTo>
                    <a:pt x="-5881" y="434664"/>
                    <a:pt x="4135" y="412865"/>
                    <a:pt x="25934" y="396957"/>
                  </a:cubicBezTo>
                  <a:cubicBezTo>
                    <a:pt x="76603" y="359839"/>
                    <a:pt x="127862" y="323310"/>
                    <a:pt x="178531" y="286781"/>
                  </a:cubicBezTo>
                  <a:cubicBezTo>
                    <a:pt x="300490" y="198994"/>
                    <a:pt x="422449" y="111207"/>
                    <a:pt x="544409" y="23420"/>
                  </a:cubicBezTo>
                  <a:cubicBezTo>
                    <a:pt x="588008" y="-7807"/>
                    <a:pt x="612753" y="-7807"/>
                    <a:pt x="656352" y="23420"/>
                  </a:cubicBezTo>
                  <a:cubicBezTo>
                    <a:pt x="701129" y="55235"/>
                    <a:pt x="745317" y="87640"/>
                    <a:pt x="790095" y="119455"/>
                  </a:cubicBezTo>
                  <a:cubicBezTo>
                    <a:pt x="795397" y="122990"/>
                    <a:pt x="800700" y="130650"/>
                    <a:pt x="807770" y="127115"/>
                  </a:cubicBezTo>
                  <a:cubicBezTo>
                    <a:pt x="814840" y="122990"/>
                    <a:pt x="811894" y="114742"/>
                    <a:pt x="811894" y="108261"/>
                  </a:cubicBezTo>
                  <a:cubicBezTo>
                    <a:pt x="814251" y="55235"/>
                    <a:pt x="820143" y="49933"/>
                    <a:pt x="872579" y="49933"/>
                  </a:cubicBezTo>
                  <a:cubicBezTo>
                    <a:pt x="960366" y="49933"/>
                    <a:pt x="956242" y="49933"/>
                    <a:pt x="961545" y="138309"/>
                  </a:cubicBezTo>
                  <a:cubicBezTo>
                    <a:pt x="965080" y="203707"/>
                    <a:pt x="946226" y="256733"/>
                    <a:pt x="907340" y="306813"/>
                  </a:cubicBezTo>
                  <a:cubicBezTo>
                    <a:pt x="896146" y="321542"/>
                    <a:pt x="887309" y="325077"/>
                    <a:pt x="871401" y="313294"/>
                  </a:cubicBezTo>
                  <a:cubicBezTo>
                    <a:pt x="855493" y="301510"/>
                    <a:pt x="837229" y="281479"/>
                    <a:pt x="817197" y="290905"/>
                  </a:cubicBezTo>
                  <a:cubicBezTo>
                    <a:pt x="795987" y="300921"/>
                    <a:pt x="807770" y="326256"/>
                    <a:pt x="806592" y="345109"/>
                  </a:cubicBezTo>
                  <a:cubicBezTo>
                    <a:pt x="804235" y="403438"/>
                    <a:pt x="790095" y="455874"/>
                    <a:pt x="751798" y="503008"/>
                  </a:cubicBezTo>
                  <a:cubicBezTo>
                    <a:pt x="707021" y="558391"/>
                    <a:pt x="671081" y="619665"/>
                    <a:pt x="674027" y="695080"/>
                  </a:cubicBezTo>
                  <a:cubicBezTo>
                    <a:pt x="674616" y="710987"/>
                    <a:pt x="662833" y="708631"/>
                    <a:pt x="653406" y="708631"/>
                  </a:cubicBezTo>
                  <a:cubicBezTo>
                    <a:pt x="612164" y="708631"/>
                    <a:pt x="570922" y="709809"/>
                    <a:pt x="529679" y="708631"/>
                  </a:cubicBezTo>
                  <a:cubicBezTo>
                    <a:pt x="501988" y="707452"/>
                    <a:pt x="490204" y="718057"/>
                    <a:pt x="490794" y="746338"/>
                  </a:cubicBezTo>
                  <a:cubicBezTo>
                    <a:pt x="491972" y="798185"/>
                    <a:pt x="490204" y="850622"/>
                    <a:pt x="491383" y="902469"/>
                  </a:cubicBezTo>
                  <a:cubicBezTo>
                    <a:pt x="491972" y="921912"/>
                    <a:pt x="486080" y="927804"/>
                    <a:pt x="466637" y="927804"/>
                  </a:cubicBezTo>
                  <a:cubicBezTo>
                    <a:pt x="409488" y="926626"/>
                    <a:pt x="352927" y="927804"/>
                    <a:pt x="295777" y="927215"/>
                  </a:cubicBezTo>
                  <a:cubicBezTo>
                    <a:pt x="255123" y="926626"/>
                    <a:pt x="240394" y="912485"/>
                    <a:pt x="240394" y="872421"/>
                  </a:cubicBezTo>
                  <a:cubicBezTo>
                    <a:pt x="241573" y="796418"/>
                    <a:pt x="241573" y="721593"/>
                    <a:pt x="241573" y="647356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4C07FFC-121D-4C3E-96DC-68B288244DA4}"/>
                </a:ext>
              </a:extLst>
            </p:cNvPr>
            <p:cNvSpPr/>
            <p:nvPr/>
          </p:nvSpPr>
          <p:spPr>
            <a:xfrm>
              <a:off x="9436539" y="2871963"/>
              <a:ext cx="539399" cy="768756"/>
            </a:xfrm>
            <a:custGeom>
              <a:avLst/>
              <a:gdLst>
                <a:gd name="connsiteX0" fmla="*/ 258688 w 539399"/>
                <a:gd name="connsiteY0" fmla="*/ 414051 h 768756"/>
                <a:gd name="connsiteX1" fmla="*/ 248893 w 539399"/>
                <a:gd name="connsiteY1" fmla="*/ 430769 h 768756"/>
                <a:gd name="connsiteX2" fmla="*/ 211186 w 539399"/>
                <a:gd name="connsiteY2" fmla="*/ 506183 h 768756"/>
                <a:gd name="connsiteX3" fmla="*/ 166997 w 539399"/>
                <a:gd name="connsiteY3" fmla="*/ 568636 h 768756"/>
                <a:gd name="connsiteX4" fmla="*/ 270693 w 539399"/>
                <a:gd name="connsiteY4" fmla="*/ 745978 h 768756"/>
                <a:gd name="connsiteX5" fmla="*/ 397955 w 539399"/>
                <a:gd name="connsiteY5" fmla="*/ 638159 h 768756"/>
                <a:gd name="connsiteX6" fmla="*/ 275996 w 539399"/>
                <a:gd name="connsiteY6" fmla="*/ 420753 h 768756"/>
                <a:gd name="connsiteX7" fmla="*/ 258688 w 539399"/>
                <a:gd name="connsiteY7" fmla="*/ 414051 h 768756"/>
                <a:gd name="connsiteX8" fmla="*/ 301919 w 539399"/>
                <a:gd name="connsiteY8" fmla="*/ 82 h 768756"/>
                <a:gd name="connsiteX9" fmla="*/ 323129 w 539399"/>
                <a:gd name="connsiteY9" fmla="*/ 18347 h 768756"/>
                <a:gd name="connsiteX10" fmla="*/ 371442 w 539399"/>
                <a:gd name="connsiteY10" fmla="*/ 127933 h 768756"/>
                <a:gd name="connsiteX11" fmla="*/ 400900 w 539399"/>
                <a:gd name="connsiteY11" fmla="*/ 298795 h 768756"/>
                <a:gd name="connsiteX12" fmla="*/ 408559 w 539399"/>
                <a:gd name="connsiteY12" fmla="*/ 323540 h 768756"/>
                <a:gd name="connsiteX13" fmla="*/ 450980 w 539399"/>
                <a:gd name="connsiteY13" fmla="*/ 236341 h 768756"/>
                <a:gd name="connsiteX14" fmla="*/ 461585 w 539399"/>
                <a:gd name="connsiteY14" fmla="*/ 211007 h 768756"/>
                <a:gd name="connsiteX15" fmla="*/ 484563 w 539399"/>
                <a:gd name="connsiteY15" fmla="*/ 230450 h 768756"/>
                <a:gd name="connsiteX16" fmla="*/ 521681 w 539399"/>
                <a:gd name="connsiteY16" fmla="*/ 353588 h 768756"/>
                <a:gd name="connsiteX17" fmla="*/ 534054 w 539399"/>
                <a:gd name="connsiteY17" fmla="*/ 560978 h 768756"/>
                <a:gd name="connsiteX18" fmla="*/ 237108 w 539399"/>
                <a:gd name="connsiteY18" fmla="*/ 766011 h 768756"/>
                <a:gd name="connsiteX19" fmla="*/ 33843 w 539399"/>
                <a:gd name="connsiteY19" fmla="*/ 645230 h 768756"/>
                <a:gd name="connsiteX20" fmla="*/ 20881 w 539399"/>
                <a:gd name="connsiteY20" fmla="*/ 449035 h 768756"/>
                <a:gd name="connsiteX21" fmla="*/ 72139 w 539399"/>
                <a:gd name="connsiteY21" fmla="*/ 366550 h 768756"/>
                <a:gd name="connsiteX22" fmla="*/ 125165 w 539399"/>
                <a:gd name="connsiteY22" fmla="*/ 185083 h 768756"/>
                <a:gd name="connsiteX23" fmla="*/ 125165 w 539399"/>
                <a:gd name="connsiteY23" fmla="*/ 173300 h 768756"/>
                <a:gd name="connsiteX24" fmla="*/ 164640 w 539399"/>
                <a:gd name="connsiteY24" fmla="*/ 198634 h 768756"/>
                <a:gd name="connsiteX25" fmla="*/ 207060 w 539399"/>
                <a:gd name="connsiteY25" fmla="*/ 194510 h 768756"/>
                <a:gd name="connsiteX26" fmla="*/ 291313 w 539399"/>
                <a:gd name="connsiteY26" fmla="*/ 24827 h 768756"/>
                <a:gd name="connsiteX27" fmla="*/ 301919 w 539399"/>
                <a:gd name="connsiteY27" fmla="*/ 82 h 768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39399" h="768756">
                  <a:moveTo>
                    <a:pt x="258688" y="414051"/>
                  </a:moveTo>
                  <a:cubicBezTo>
                    <a:pt x="254048" y="414861"/>
                    <a:pt x="250661" y="419575"/>
                    <a:pt x="248893" y="430769"/>
                  </a:cubicBezTo>
                  <a:cubicBezTo>
                    <a:pt x="244769" y="459638"/>
                    <a:pt x="227682" y="483205"/>
                    <a:pt x="211186" y="506183"/>
                  </a:cubicBezTo>
                  <a:cubicBezTo>
                    <a:pt x="195867" y="526805"/>
                    <a:pt x="179370" y="546837"/>
                    <a:pt x="166997" y="568636"/>
                  </a:cubicBezTo>
                  <a:cubicBezTo>
                    <a:pt x="116328" y="657012"/>
                    <a:pt x="168765" y="745978"/>
                    <a:pt x="270693" y="745978"/>
                  </a:cubicBezTo>
                  <a:cubicBezTo>
                    <a:pt x="341394" y="745978"/>
                    <a:pt x="401490" y="698844"/>
                    <a:pt x="397955" y="638159"/>
                  </a:cubicBezTo>
                  <a:cubicBezTo>
                    <a:pt x="392063" y="548015"/>
                    <a:pt x="353767" y="472600"/>
                    <a:pt x="275996" y="420753"/>
                  </a:cubicBezTo>
                  <a:cubicBezTo>
                    <a:pt x="269220" y="416334"/>
                    <a:pt x="263328" y="413241"/>
                    <a:pt x="258688" y="414051"/>
                  </a:cubicBezTo>
                  <a:close/>
                  <a:moveTo>
                    <a:pt x="301919" y="82"/>
                  </a:moveTo>
                  <a:cubicBezTo>
                    <a:pt x="311935" y="-1096"/>
                    <a:pt x="317237" y="10687"/>
                    <a:pt x="323129" y="18347"/>
                  </a:cubicBezTo>
                  <a:cubicBezTo>
                    <a:pt x="347874" y="50751"/>
                    <a:pt x="360836" y="89048"/>
                    <a:pt x="371442" y="127933"/>
                  </a:cubicBezTo>
                  <a:cubicBezTo>
                    <a:pt x="386171" y="183905"/>
                    <a:pt x="394419" y="241644"/>
                    <a:pt x="400900" y="298795"/>
                  </a:cubicBezTo>
                  <a:cubicBezTo>
                    <a:pt x="401489" y="306454"/>
                    <a:pt x="400311" y="314703"/>
                    <a:pt x="408559" y="323540"/>
                  </a:cubicBezTo>
                  <a:cubicBezTo>
                    <a:pt x="432126" y="298206"/>
                    <a:pt x="443910" y="268746"/>
                    <a:pt x="450980" y="236341"/>
                  </a:cubicBezTo>
                  <a:cubicBezTo>
                    <a:pt x="452748" y="227504"/>
                    <a:pt x="449802" y="213364"/>
                    <a:pt x="461585" y="211007"/>
                  </a:cubicBezTo>
                  <a:cubicBezTo>
                    <a:pt x="473369" y="208650"/>
                    <a:pt x="479261" y="221612"/>
                    <a:pt x="484563" y="230450"/>
                  </a:cubicBezTo>
                  <a:cubicBezTo>
                    <a:pt x="508130" y="268157"/>
                    <a:pt x="513433" y="311757"/>
                    <a:pt x="521681" y="353588"/>
                  </a:cubicBezTo>
                  <a:cubicBezTo>
                    <a:pt x="535232" y="421933"/>
                    <a:pt x="546426" y="491455"/>
                    <a:pt x="534054" y="560978"/>
                  </a:cubicBezTo>
                  <a:cubicBezTo>
                    <a:pt x="508719" y="700024"/>
                    <a:pt x="383225" y="785454"/>
                    <a:pt x="237108" y="766011"/>
                  </a:cubicBezTo>
                  <a:cubicBezTo>
                    <a:pt x="152267" y="754817"/>
                    <a:pt x="80977" y="718877"/>
                    <a:pt x="33843" y="645230"/>
                  </a:cubicBezTo>
                  <a:cubicBezTo>
                    <a:pt x="-6221" y="582777"/>
                    <a:pt x="-10934" y="516790"/>
                    <a:pt x="20881" y="449035"/>
                  </a:cubicBezTo>
                  <a:cubicBezTo>
                    <a:pt x="35021" y="419576"/>
                    <a:pt x="52696" y="392474"/>
                    <a:pt x="72139" y="366550"/>
                  </a:cubicBezTo>
                  <a:cubicBezTo>
                    <a:pt x="112792" y="312346"/>
                    <a:pt x="134003" y="253427"/>
                    <a:pt x="125165" y="185083"/>
                  </a:cubicBezTo>
                  <a:cubicBezTo>
                    <a:pt x="123397" y="182137"/>
                    <a:pt x="124576" y="178602"/>
                    <a:pt x="125165" y="173300"/>
                  </a:cubicBezTo>
                  <a:cubicBezTo>
                    <a:pt x="143430" y="176246"/>
                    <a:pt x="154624" y="187440"/>
                    <a:pt x="164640" y="198634"/>
                  </a:cubicBezTo>
                  <a:cubicBezTo>
                    <a:pt x="181726" y="217488"/>
                    <a:pt x="193509" y="211596"/>
                    <a:pt x="207060" y="194510"/>
                  </a:cubicBezTo>
                  <a:cubicBezTo>
                    <a:pt x="247124" y="143841"/>
                    <a:pt x="277762" y="88458"/>
                    <a:pt x="291313" y="24827"/>
                  </a:cubicBezTo>
                  <a:cubicBezTo>
                    <a:pt x="293081" y="15990"/>
                    <a:pt x="289546" y="1850"/>
                    <a:pt x="301919" y="82"/>
                  </a:cubicBezTo>
                  <a:close/>
                </a:path>
              </a:pathLst>
            </a:custGeom>
            <a:grpFill/>
            <a:ln w="587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pic>
        <p:nvPicPr>
          <p:cNvPr id="35" name="Imagen 34">
            <a:extLst>
              <a:ext uri="{FF2B5EF4-FFF2-40B4-BE49-F238E27FC236}">
                <a16:creationId xmlns:a16="http://schemas.microsoft.com/office/drawing/2014/main" id="{D98E2429-4A25-495A-A4C9-EE8062FE2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72" y="1931363"/>
            <a:ext cx="599762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948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3838025"/>
            <a:ext cx="45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تغییر رنگ، عکس و متن آسان است.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DFB81B-BB8D-4ABB-B85B-68A7E09B4EE5}"/>
              </a:ext>
            </a:extLst>
          </p:cNvPr>
          <p:cNvSpPr txBox="1"/>
          <p:nvPr/>
        </p:nvSpPr>
        <p:spPr>
          <a:xfrm>
            <a:off x="677973" y="549833"/>
            <a:ext cx="3568440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4800" b="1" dirty="0">
                <a:solidFill>
                  <a:schemeClr val="accent1"/>
                </a:solidFill>
                <a:cs typeface="B Nazanin" pitchFamily="2" charset="-78"/>
              </a:rPr>
              <a:t>اسلاید</a:t>
            </a:r>
          </a:p>
          <a:p>
            <a:pPr algn="ctr" rtl="1"/>
            <a:r>
              <a:rPr lang="fa-IR" altLang="ko-KR" sz="4800" b="1" dirty="0">
                <a:cs typeface="B Nazanin" pitchFamily="2" charset="-78"/>
              </a:rPr>
              <a:t>عالی</a:t>
            </a:r>
          </a:p>
          <a:p>
            <a:pPr algn="ctr" rtl="1"/>
            <a:endParaRPr lang="ko-KR" altLang="en-US" sz="4800" b="1" dirty="0">
              <a:cs typeface="B Nazanin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2280B-421F-4ACC-BBFC-C252614F5BE4}"/>
              </a:ext>
            </a:extLst>
          </p:cNvPr>
          <p:cNvSpPr txBox="1"/>
          <p:nvPr/>
        </p:nvSpPr>
        <p:spPr>
          <a:xfrm>
            <a:off x="688601" y="2997637"/>
            <a:ext cx="3568439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1100" dirty="0">
                <a:cs typeface="B Nazanin" pitchFamily="2" charset="-78"/>
              </a:rPr>
              <a:t>اسلاید متنی را برای پاور خود تنظیم کنید</a:t>
            </a:r>
            <a:r>
              <a:rPr lang="en-US" altLang="ko-KR" sz="1100" dirty="0">
                <a:cs typeface="B Nazanin" pitchFamily="2" charset="-78"/>
              </a:rPr>
              <a:t>.</a:t>
            </a:r>
            <a:endParaRPr lang="ko-KR" altLang="en-US" sz="1100" dirty="0">
              <a:cs typeface="B Nazanin" pitchFamily="2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F981F-4B5E-420B-81AB-CEBB05B3634F}"/>
              </a:ext>
            </a:extLst>
          </p:cNvPr>
          <p:cNvSpPr txBox="1"/>
          <p:nvPr/>
        </p:nvSpPr>
        <p:spPr>
          <a:xfrm>
            <a:off x="662730" y="2328255"/>
            <a:ext cx="395499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2400" dirty="0">
                <a:cs typeface="B Nazanin" pitchFamily="2" charset="-78"/>
              </a:rPr>
              <a:t>قالب پاورپوینت حرفه ای ویرایش پذیر</a:t>
            </a:r>
            <a:endParaRPr lang="ko-KR" altLang="en-US" sz="2400" dirty="0">
              <a:cs typeface="B Nazanin" pitchFamily="2" charset="-78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5A71B3-8483-441F-9C22-77463F50B0E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1E1A74CC-C943-4B3A-A2C0-17361CF26187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sz="270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C81E7-20C3-4BA6-9535-5535FC1910D3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ko-KR" altLang="en-US" sz="1200" dirty="0">
              <a:cs typeface="B Nazanin" pitchFamily="2" charset="-7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FFDDE-2852-43B4-8F21-3DC9135EF10C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cs typeface="B Nazanin" pitchFamily="2" charset="-78"/>
              </a:rPr>
              <a:t>شما به سادگی می توانید مخاطبان خود را تحت تاثیر قرار دهید و زیبایی و جذابیت منحصر به فردی را به ارائه های خود اضافه کنید.</a:t>
            </a:r>
            <a:endParaRPr lang="ko-KR" altLang="en-US" sz="1200" dirty="0">
              <a:cs typeface="B Nazanin" pitchFamily="2" charset="-78"/>
            </a:endParaRPr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5A00B92-4549-4F44-9FC6-39C20B83BF71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025" y="9525"/>
            <a:ext cx="6530975" cy="6858000"/>
          </a:xfrm>
        </p:spPr>
      </p:pic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algn="ctr" rtl="1"/>
            <a:r>
              <a:rPr lang="fa-IR" dirty="0">
                <a:cs typeface="B Nazanin" pitchFamily="2" charset="-78"/>
              </a:rPr>
              <a:t>سبک اینفوگرافیک</a:t>
            </a:r>
            <a:endParaRPr lang="en-US" dirty="0">
              <a:solidFill>
                <a:schemeClr val="accent1"/>
              </a:solidFill>
              <a:cs typeface="B Nazanin" pitchFamily="2" charset="-7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5F035-A5E2-4B36-8528-254E3D5A07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tx1"/>
                </a:solidFill>
                <a:cs typeface="B Nazanin" pitchFamily="2" charset="-78"/>
              </a:rPr>
              <a:t>عنوان فرعی ارائه خود را وارد کنید</a:t>
            </a:r>
            <a:endParaRPr lang="ko-KR" altLang="en-US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2F34A7-7356-4CB4-AAC1-9630DB16AF23}"/>
              </a:ext>
            </a:extLst>
          </p:cNvPr>
          <p:cNvSpPr txBox="1"/>
          <p:nvPr/>
        </p:nvSpPr>
        <p:spPr>
          <a:xfrm>
            <a:off x="8651267" y="2368777"/>
            <a:ext cx="2895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در زمان، پول و اعتبار شما صرفه جویی کند. شما به راحتی می توانید مخاطبان خود را تحت تاثیر قرار دهید و زیبایی و جذابیت منحصر به فردی را به ارائه خود اضافه کنید.تغییر رنگ، عکس و متن آسان است. ارائه پاورپوینت مدرنی را دریافت کنید که به زیبایی طراحی شده است.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B Nazanin" pitchFamily="2" charset="-78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8B8B772-38F3-46C5-9D29-FA0D6859E0D8}"/>
              </a:ext>
            </a:extLst>
          </p:cNvPr>
          <p:cNvGrpSpPr/>
          <p:nvPr/>
        </p:nvGrpSpPr>
        <p:grpSpPr>
          <a:xfrm>
            <a:off x="8637980" y="1592527"/>
            <a:ext cx="2909059" cy="703859"/>
            <a:chOff x="6324699" y="2356411"/>
            <a:chExt cx="2736305" cy="70385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2690F4D-AC3F-45A3-B3F6-758070246C2F}"/>
                </a:ext>
              </a:extLst>
            </p:cNvPr>
            <p:cNvSpPr txBox="1"/>
            <p:nvPr/>
          </p:nvSpPr>
          <p:spPr>
            <a:xfrm>
              <a:off x="6324700" y="269093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accent3"/>
                  </a:solidFill>
                  <a:cs typeface="B Nazanin" pitchFamily="2" charset="-78"/>
                </a:rPr>
                <a:t>ارائه ساده</a:t>
              </a:r>
              <a:endParaRPr lang="ko-KR" altLang="en-US" b="1" dirty="0">
                <a:solidFill>
                  <a:schemeClr val="accent3"/>
                </a:solidFill>
                <a:cs typeface="B Nazanin" pitchFamily="2" charset="-78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5E5BB60-C083-4BE3-A767-6689AC3110E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accent3"/>
                  </a:solidFill>
                  <a:cs typeface="B Nazanin" pitchFamily="2" charset="-78"/>
                </a:rPr>
                <a:t>عنوان محتوا را اضافه کنید</a:t>
              </a:r>
              <a:endParaRPr lang="ko-KR" altLang="en-US" b="1" dirty="0">
                <a:solidFill>
                  <a:schemeClr val="accent3"/>
                </a:solidFill>
                <a:cs typeface="B Nazanin" pitchFamily="2" charset="-78"/>
              </a:endParaRPr>
            </a:p>
          </p:txBody>
        </p:sp>
      </p:grpSp>
      <p:sp>
        <p:nvSpPr>
          <p:cNvPr id="42" name="Rounded Rectangle 27">
            <a:extLst>
              <a:ext uri="{FF2B5EF4-FFF2-40B4-BE49-F238E27FC236}">
                <a16:creationId xmlns:a16="http://schemas.microsoft.com/office/drawing/2014/main" id="{92C79FF5-442D-4D2D-8168-D75D184BB2EB}"/>
              </a:ext>
            </a:extLst>
          </p:cNvPr>
          <p:cNvSpPr/>
          <p:nvPr/>
        </p:nvSpPr>
        <p:spPr>
          <a:xfrm>
            <a:off x="11115147" y="470483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rtl="1"/>
            <a:endParaRPr lang="ko-KR" altLang="en-US" sz="2701">
              <a:cs typeface="B Nazanin" pitchFamily="2" charset="-78"/>
            </a:endParaRPr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id="{69A465DE-BEC4-4295-A4AC-A6E99E7B537A}"/>
              </a:ext>
            </a:extLst>
          </p:cNvPr>
          <p:cNvSpPr/>
          <p:nvPr/>
        </p:nvSpPr>
        <p:spPr>
          <a:xfrm>
            <a:off x="11163916" y="5691563"/>
            <a:ext cx="376186" cy="352142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ko-KR" altLang="en-US" sz="2701">
              <a:cs typeface="B Nazanin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7DC3838-C6F4-42B9-8C0C-35836B62EBD1}"/>
              </a:ext>
            </a:extLst>
          </p:cNvPr>
          <p:cNvGrpSpPr/>
          <p:nvPr/>
        </p:nvGrpSpPr>
        <p:grpSpPr>
          <a:xfrm>
            <a:off x="8147262" y="4451576"/>
            <a:ext cx="2594207" cy="858180"/>
            <a:chOff x="2113657" y="4283314"/>
            <a:chExt cx="3647460" cy="85818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0E6719B-0B07-4D1B-9B85-EEF2C5AC4B9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itchFamily="2" charset="-78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069154C-C21F-4AC8-879E-60463C47B5D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itchFamily="2" charset="-78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FB3FF7D-185E-4DCB-967A-0D1303977A94}"/>
              </a:ext>
            </a:extLst>
          </p:cNvPr>
          <p:cNvGrpSpPr/>
          <p:nvPr/>
        </p:nvGrpSpPr>
        <p:grpSpPr>
          <a:xfrm>
            <a:off x="8147262" y="5453612"/>
            <a:ext cx="2594207" cy="858180"/>
            <a:chOff x="2113657" y="4283314"/>
            <a:chExt cx="3647460" cy="85818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4F2AEE-1B21-4CC3-9C1B-59399DA4BE5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itchFamily="2" charset="-78"/>
                </a:rPr>
                <a:t>شما به سادگی می توانید مخاطبان خود را تحت تاثیر قرار دهید و زیبایی و جذابیت منحصر به فردی را به ارائه های خود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itchFamily="2" charset="-78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6847C19-6E4E-4750-9DE9-F4E86C9CFB7E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B Nazanin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B Nazanin" pitchFamily="2" charset="-78"/>
              </a:endParaRPr>
            </a:p>
          </p:txBody>
        </p:sp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3920BC8D-1123-4C5E-ADEB-D980120AEE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"/>
          <a:stretch>
            <a:fillRect/>
          </a:stretch>
        </p:blipFill>
        <p:spPr>
          <a:xfrm>
            <a:off x="481233" y="6043705"/>
            <a:ext cx="7334678" cy="581252"/>
          </a:xfrm>
          <a:prstGeom prst="rect">
            <a:avLst/>
          </a:prstGeom>
        </p:spPr>
      </p:pic>
      <p:grpSp>
        <p:nvGrpSpPr>
          <p:cNvPr id="51" name="Grupo 50">
            <a:extLst>
              <a:ext uri="{FF2B5EF4-FFF2-40B4-BE49-F238E27FC236}">
                <a16:creationId xmlns:a16="http://schemas.microsoft.com/office/drawing/2014/main" id="{B0EFE327-7D2A-4F36-82B6-3EFD1248F60C}"/>
              </a:ext>
            </a:extLst>
          </p:cNvPr>
          <p:cNvGrpSpPr/>
          <p:nvPr/>
        </p:nvGrpSpPr>
        <p:grpSpPr>
          <a:xfrm>
            <a:off x="11682420" y="803547"/>
            <a:ext cx="509580" cy="6054453"/>
            <a:chOff x="11682420" y="-128556"/>
            <a:chExt cx="509580" cy="6986556"/>
          </a:xfrm>
        </p:grpSpPr>
        <p:cxnSp>
          <p:nvCxnSpPr>
            <p:cNvPr id="52" name="Conector recto 51">
              <a:extLst>
                <a:ext uri="{FF2B5EF4-FFF2-40B4-BE49-F238E27FC236}">
                  <a16:creationId xmlns:a16="http://schemas.microsoft.com/office/drawing/2014/main" id="{38BCF3A5-3A43-459D-AE74-405A1492C2DF}"/>
                </a:ext>
              </a:extLst>
            </p:cNvPr>
            <p:cNvCxnSpPr/>
            <p:nvPr/>
          </p:nvCxnSpPr>
          <p:spPr>
            <a:xfrm flipH="1" flipV="1">
              <a:off x="11945378" y="-128556"/>
              <a:ext cx="0" cy="6457951"/>
            </a:xfrm>
            <a:prstGeom prst="line">
              <a:avLst/>
            </a:prstGeom>
            <a:ln w="28575">
              <a:solidFill>
                <a:srgbClr val="7F7F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id="{5F5B0314-1A5B-41BB-91A5-69A2B1A35AE9}"/>
                </a:ext>
              </a:extLst>
            </p:cNvPr>
            <p:cNvSpPr/>
            <p:nvPr/>
          </p:nvSpPr>
          <p:spPr>
            <a:xfrm flipH="1">
              <a:off x="11682420" y="6503602"/>
              <a:ext cx="509580" cy="3543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cs typeface="B Nazanin" pitchFamily="2" charset="-78"/>
              </a:endParaRP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CF79BC1E-C1EA-455C-BC20-63C7BBCE1BB1}"/>
              </a:ext>
            </a:extLst>
          </p:cNvPr>
          <p:cNvGrpSpPr/>
          <p:nvPr/>
        </p:nvGrpSpPr>
        <p:grpSpPr>
          <a:xfrm>
            <a:off x="11731814" y="43677"/>
            <a:ext cx="410791" cy="680076"/>
            <a:chOff x="8075984" y="100024"/>
            <a:chExt cx="1197489" cy="1982477"/>
          </a:xfrm>
        </p:grpSpPr>
        <p:sp>
          <p:nvSpPr>
            <p:cNvPr id="55" name="Gráfico 2">
              <a:extLst>
                <a:ext uri="{FF2B5EF4-FFF2-40B4-BE49-F238E27FC236}">
                  <a16:creationId xmlns:a16="http://schemas.microsoft.com/office/drawing/2014/main" id="{31B18631-B07D-423A-A22D-937DAFAAA515}"/>
                </a:ext>
              </a:extLst>
            </p:cNvPr>
            <p:cNvSpPr/>
            <p:nvPr/>
          </p:nvSpPr>
          <p:spPr>
            <a:xfrm>
              <a:off x="8075984" y="15033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rgbClr val="E46C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s-PE">
                <a:cs typeface="B Nazanin" pitchFamily="2" charset="-78"/>
              </a:endParaRPr>
            </a:p>
          </p:txBody>
        </p:sp>
        <p:sp>
          <p:nvSpPr>
            <p:cNvPr id="56" name="Gráfico 2">
              <a:extLst>
                <a:ext uri="{FF2B5EF4-FFF2-40B4-BE49-F238E27FC236}">
                  <a16:creationId xmlns:a16="http://schemas.microsoft.com/office/drawing/2014/main" id="{F1A156E7-5E37-4C9A-9E30-E6B49D3FC513}"/>
                </a:ext>
              </a:extLst>
            </p:cNvPr>
            <p:cNvSpPr/>
            <p:nvPr/>
          </p:nvSpPr>
          <p:spPr>
            <a:xfrm>
              <a:off x="8123609" y="100024"/>
              <a:ext cx="1149864" cy="1932167"/>
            </a:xfrm>
            <a:custGeom>
              <a:avLst/>
              <a:gdLst>
                <a:gd name="connsiteX0" fmla="*/ 1149864 w 1149864"/>
                <a:gd name="connsiteY0" fmla="*/ 968601 h 1932167"/>
                <a:gd name="connsiteX1" fmla="*/ 1149864 w 1149864"/>
                <a:gd name="connsiteY1" fmla="*/ 1863475 h 1932167"/>
                <a:gd name="connsiteX2" fmla="*/ 1080522 w 1149864"/>
                <a:gd name="connsiteY2" fmla="*/ 1931483 h 1932167"/>
                <a:gd name="connsiteX3" fmla="*/ 733050 w 1149864"/>
                <a:gd name="connsiteY3" fmla="*/ 1931483 h 1932167"/>
                <a:gd name="connsiteX4" fmla="*/ 668090 w 1149864"/>
                <a:gd name="connsiteY4" fmla="*/ 1868618 h 1932167"/>
                <a:gd name="connsiteX5" fmla="*/ 668471 w 1149864"/>
                <a:gd name="connsiteY5" fmla="*/ 1702026 h 1932167"/>
                <a:gd name="connsiteX6" fmla="*/ 622846 w 1149864"/>
                <a:gd name="connsiteY6" fmla="*/ 1653734 h 1932167"/>
                <a:gd name="connsiteX7" fmla="*/ 482638 w 1149864"/>
                <a:gd name="connsiteY7" fmla="*/ 1788227 h 1932167"/>
                <a:gd name="connsiteX8" fmla="*/ 482638 w 1149864"/>
                <a:gd name="connsiteY8" fmla="*/ 1892907 h 1932167"/>
                <a:gd name="connsiteX9" fmla="*/ 443205 w 1149864"/>
                <a:gd name="connsiteY9" fmla="*/ 1932150 h 1932167"/>
                <a:gd name="connsiteX10" fmla="*/ 48108 w 1149864"/>
                <a:gd name="connsiteY10" fmla="*/ 1932150 h 1932167"/>
                <a:gd name="connsiteX11" fmla="*/ 197 w 1149864"/>
                <a:gd name="connsiteY11" fmla="*/ 1882430 h 1932167"/>
                <a:gd name="connsiteX12" fmla="*/ 1340 w 1149864"/>
                <a:gd name="connsiteY12" fmla="*/ 1011368 h 1932167"/>
                <a:gd name="connsiteX13" fmla="*/ 6 w 1149864"/>
                <a:gd name="connsiteY13" fmla="*/ 60297 h 1932167"/>
                <a:gd name="connsiteX14" fmla="*/ 56871 w 1149864"/>
                <a:gd name="connsiteY14" fmla="*/ 4 h 1932167"/>
                <a:gd name="connsiteX15" fmla="*/ 1085094 w 1149864"/>
                <a:gd name="connsiteY15" fmla="*/ 1147 h 1932167"/>
                <a:gd name="connsiteX16" fmla="*/ 1149864 w 1149864"/>
                <a:gd name="connsiteY16" fmla="*/ 68965 h 1932167"/>
                <a:gd name="connsiteX17" fmla="*/ 1149864 w 1149864"/>
                <a:gd name="connsiteY17" fmla="*/ 968601 h 1932167"/>
                <a:gd name="connsiteX18" fmla="*/ 982986 w 1149864"/>
                <a:gd name="connsiteY18" fmla="*/ 684375 h 1932167"/>
                <a:gd name="connsiteX19" fmla="*/ 983272 w 1149864"/>
                <a:gd name="connsiteY19" fmla="*/ 589696 h 1932167"/>
                <a:gd name="connsiteX20" fmla="*/ 939743 w 1149864"/>
                <a:gd name="connsiteY20" fmla="*/ 549787 h 1932167"/>
                <a:gd name="connsiteX21" fmla="*/ 890880 w 1149864"/>
                <a:gd name="connsiteY21" fmla="*/ 589506 h 1932167"/>
                <a:gd name="connsiteX22" fmla="*/ 890499 w 1149864"/>
                <a:gd name="connsiteY22" fmla="*/ 755146 h 1932167"/>
                <a:gd name="connsiteX23" fmla="*/ 949554 w 1149864"/>
                <a:gd name="connsiteY23" fmla="*/ 806581 h 1932167"/>
                <a:gd name="connsiteX24" fmla="*/ 982701 w 1149864"/>
                <a:gd name="connsiteY24" fmla="*/ 755336 h 1932167"/>
                <a:gd name="connsiteX25" fmla="*/ 982891 w 1149864"/>
                <a:gd name="connsiteY25" fmla="*/ 684375 h 1932167"/>
                <a:gd name="connsiteX26" fmla="*/ 983082 w 1149864"/>
                <a:gd name="connsiteY26" fmla="*/ 254416 h 1932167"/>
                <a:gd name="connsiteX27" fmla="*/ 983558 w 1149864"/>
                <a:gd name="connsiteY27" fmla="*/ 159357 h 1932167"/>
                <a:gd name="connsiteX28" fmla="*/ 938695 w 1149864"/>
                <a:gd name="connsiteY28" fmla="*/ 121924 h 1932167"/>
                <a:gd name="connsiteX29" fmla="*/ 891165 w 1149864"/>
                <a:gd name="connsiteY29" fmla="*/ 157642 h 1932167"/>
                <a:gd name="connsiteX30" fmla="*/ 891165 w 1149864"/>
                <a:gd name="connsiteY30" fmla="*/ 338236 h 1932167"/>
                <a:gd name="connsiteX31" fmla="*/ 950982 w 1149864"/>
                <a:gd name="connsiteY31" fmla="*/ 379956 h 1932167"/>
                <a:gd name="connsiteX32" fmla="*/ 983082 w 1149864"/>
                <a:gd name="connsiteY32" fmla="*/ 339951 h 1932167"/>
                <a:gd name="connsiteX33" fmla="*/ 983082 w 1149864"/>
                <a:gd name="connsiteY33" fmla="*/ 254416 h 1932167"/>
                <a:gd name="connsiteX34" fmla="*/ 737337 w 1149864"/>
                <a:gd name="connsiteY34" fmla="*/ 256321 h 1932167"/>
                <a:gd name="connsiteX35" fmla="*/ 737622 w 1149864"/>
                <a:gd name="connsiteY35" fmla="*/ 161262 h 1932167"/>
                <a:gd name="connsiteX36" fmla="*/ 688283 w 1149864"/>
                <a:gd name="connsiteY36" fmla="*/ 121638 h 1932167"/>
                <a:gd name="connsiteX37" fmla="*/ 645039 w 1149864"/>
                <a:gd name="connsiteY37" fmla="*/ 162024 h 1932167"/>
                <a:gd name="connsiteX38" fmla="*/ 644944 w 1149864"/>
                <a:gd name="connsiteY38" fmla="*/ 333188 h 1932167"/>
                <a:gd name="connsiteX39" fmla="*/ 700475 w 1149864"/>
                <a:gd name="connsiteY39" fmla="*/ 377670 h 1932167"/>
                <a:gd name="connsiteX40" fmla="*/ 737622 w 1149864"/>
                <a:gd name="connsiteY40" fmla="*/ 332426 h 1932167"/>
                <a:gd name="connsiteX41" fmla="*/ 737432 w 1149864"/>
                <a:gd name="connsiteY41" fmla="*/ 256321 h 1932167"/>
                <a:gd name="connsiteX42" fmla="*/ 167742 w 1149864"/>
                <a:gd name="connsiteY42" fmla="*/ 252226 h 1932167"/>
                <a:gd name="connsiteX43" fmla="*/ 167551 w 1149864"/>
                <a:gd name="connsiteY43" fmla="*/ 337760 h 1932167"/>
                <a:gd name="connsiteX44" fmla="*/ 204889 w 1149864"/>
                <a:gd name="connsiteY44" fmla="*/ 377575 h 1932167"/>
                <a:gd name="connsiteX45" fmla="*/ 259467 w 1149864"/>
                <a:gd name="connsiteY45" fmla="*/ 337284 h 1932167"/>
                <a:gd name="connsiteX46" fmla="*/ 259563 w 1149864"/>
                <a:gd name="connsiteY46" fmla="*/ 175740 h 1932167"/>
                <a:gd name="connsiteX47" fmla="*/ 215748 w 1149864"/>
                <a:gd name="connsiteY47" fmla="*/ 120876 h 1932167"/>
                <a:gd name="connsiteX48" fmla="*/ 167265 w 1149864"/>
                <a:gd name="connsiteY48" fmla="*/ 176311 h 1932167"/>
                <a:gd name="connsiteX49" fmla="*/ 167646 w 1149864"/>
                <a:gd name="connsiteY49" fmla="*/ 252321 h 1932167"/>
                <a:gd name="connsiteX50" fmla="*/ 167742 w 1149864"/>
                <a:gd name="connsiteY50" fmla="*/ 675802 h 1932167"/>
                <a:gd name="connsiteX51" fmla="*/ 167932 w 1149864"/>
                <a:gd name="connsiteY51" fmla="*/ 675802 h 1932167"/>
                <a:gd name="connsiteX52" fmla="*/ 167742 w 1149864"/>
                <a:gd name="connsiteY52" fmla="*/ 766195 h 1932167"/>
                <a:gd name="connsiteX53" fmla="*/ 213843 w 1149864"/>
                <a:gd name="connsiteY53" fmla="*/ 805152 h 1932167"/>
                <a:gd name="connsiteX54" fmla="*/ 259467 w 1149864"/>
                <a:gd name="connsiteY54" fmla="*/ 766004 h 1932167"/>
                <a:gd name="connsiteX55" fmla="*/ 259658 w 1149864"/>
                <a:gd name="connsiteY55" fmla="*/ 604270 h 1932167"/>
                <a:gd name="connsiteX56" fmla="*/ 216033 w 1149864"/>
                <a:gd name="connsiteY56" fmla="*/ 549120 h 1932167"/>
                <a:gd name="connsiteX57" fmla="*/ 167456 w 1149864"/>
                <a:gd name="connsiteY57" fmla="*/ 604460 h 1932167"/>
                <a:gd name="connsiteX58" fmla="*/ 167742 w 1149864"/>
                <a:gd name="connsiteY58" fmla="*/ 675802 h 1932167"/>
                <a:gd name="connsiteX59" fmla="*/ 983177 w 1149864"/>
                <a:gd name="connsiteY59" fmla="*/ 1070423 h 1932167"/>
                <a:gd name="connsiteX60" fmla="*/ 983463 w 1149864"/>
                <a:gd name="connsiteY60" fmla="*/ 980031 h 1932167"/>
                <a:gd name="connsiteX61" fmla="*/ 940029 w 1149864"/>
                <a:gd name="connsiteY61" fmla="*/ 939454 h 1932167"/>
                <a:gd name="connsiteX62" fmla="*/ 891070 w 1149864"/>
                <a:gd name="connsiteY62" fmla="*/ 979745 h 1932167"/>
                <a:gd name="connsiteX63" fmla="*/ 891070 w 1149864"/>
                <a:gd name="connsiteY63" fmla="*/ 1151005 h 1932167"/>
                <a:gd name="connsiteX64" fmla="*/ 937552 w 1149864"/>
                <a:gd name="connsiteY64" fmla="*/ 1194629 h 1932167"/>
                <a:gd name="connsiteX65" fmla="*/ 983653 w 1149864"/>
                <a:gd name="connsiteY65" fmla="*/ 1151290 h 1932167"/>
                <a:gd name="connsiteX66" fmla="*/ 983272 w 1149864"/>
                <a:gd name="connsiteY66" fmla="*/ 1070423 h 1932167"/>
                <a:gd name="connsiteX67" fmla="*/ 167646 w 1149864"/>
                <a:gd name="connsiteY67" fmla="*/ 1455709 h 1932167"/>
                <a:gd name="connsiteX68" fmla="*/ 167837 w 1149864"/>
                <a:gd name="connsiteY68" fmla="*/ 1455709 h 1932167"/>
                <a:gd name="connsiteX69" fmla="*/ 167646 w 1149864"/>
                <a:gd name="connsiteY69" fmla="*/ 1546006 h 1932167"/>
                <a:gd name="connsiteX70" fmla="*/ 213938 w 1149864"/>
                <a:gd name="connsiteY70" fmla="*/ 1583821 h 1932167"/>
                <a:gd name="connsiteX71" fmla="*/ 259563 w 1149864"/>
                <a:gd name="connsiteY71" fmla="*/ 1545530 h 1932167"/>
                <a:gd name="connsiteX72" fmla="*/ 259753 w 1149864"/>
                <a:gd name="connsiteY72" fmla="*/ 1379224 h 1932167"/>
                <a:gd name="connsiteX73" fmla="*/ 215938 w 1149864"/>
                <a:gd name="connsiteY73" fmla="*/ 1328836 h 1932167"/>
                <a:gd name="connsiteX74" fmla="*/ 167456 w 1149864"/>
                <a:gd name="connsiteY74" fmla="*/ 1379795 h 1932167"/>
                <a:gd name="connsiteX75" fmla="*/ 167837 w 1149864"/>
                <a:gd name="connsiteY75" fmla="*/ 1455805 h 1932167"/>
                <a:gd name="connsiteX76" fmla="*/ 497211 w 1149864"/>
                <a:gd name="connsiteY76" fmla="*/ 1460853 h 1932167"/>
                <a:gd name="connsiteX77" fmla="*/ 497497 w 1149864"/>
                <a:gd name="connsiteY77" fmla="*/ 1370461 h 1932167"/>
                <a:gd name="connsiteX78" fmla="*/ 454539 w 1149864"/>
                <a:gd name="connsiteY78" fmla="*/ 1329217 h 1932167"/>
                <a:gd name="connsiteX79" fmla="*/ 404914 w 1149864"/>
                <a:gd name="connsiteY79" fmla="*/ 1369318 h 1932167"/>
                <a:gd name="connsiteX80" fmla="*/ 404628 w 1149864"/>
                <a:gd name="connsiteY80" fmla="*/ 1535815 h 1932167"/>
                <a:gd name="connsiteX81" fmla="*/ 451015 w 1149864"/>
                <a:gd name="connsiteY81" fmla="*/ 1584297 h 1932167"/>
                <a:gd name="connsiteX82" fmla="*/ 497592 w 1149864"/>
                <a:gd name="connsiteY82" fmla="*/ 1536863 h 1932167"/>
                <a:gd name="connsiteX83" fmla="*/ 497116 w 1149864"/>
                <a:gd name="connsiteY83" fmla="*/ 1460758 h 1932167"/>
                <a:gd name="connsiteX84" fmla="*/ 645420 w 1149864"/>
                <a:gd name="connsiteY84" fmla="*/ 1453900 h 1932167"/>
                <a:gd name="connsiteX85" fmla="*/ 645135 w 1149864"/>
                <a:gd name="connsiteY85" fmla="*/ 1544292 h 1932167"/>
                <a:gd name="connsiteX86" fmla="*/ 689331 w 1149864"/>
                <a:gd name="connsiteY86" fmla="*/ 1584106 h 1932167"/>
                <a:gd name="connsiteX87" fmla="*/ 737813 w 1149864"/>
                <a:gd name="connsiteY87" fmla="*/ 1542959 h 1932167"/>
                <a:gd name="connsiteX88" fmla="*/ 738003 w 1149864"/>
                <a:gd name="connsiteY88" fmla="*/ 1381224 h 1932167"/>
                <a:gd name="connsiteX89" fmla="*/ 690283 w 1149864"/>
                <a:gd name="connsiteY89" fmla="*/ 1328836 h 1932167"/>
                <a:gd name="connsiteX90" fmla="*/ 645135 w 1149864"/>
                <a:gd name="connsiteY90" fmla="*/ 1382653 h 1932167"/>
                <a:gd name="connsiteX91" fmla="*/ 645516 w 1149864"/>
                <a:gd name="connsiteY91" fmla="*/ 1453995 h 1932167"/>
                <a:gd name="connsiteX92" fmla="*/ 891165 w 1149864"/>
                <a:gd name="connsiteY92" fmla="*/ 1456662 h 1932167"/>
                <a:gd name="connsiteX93" fmla="*/ 891356 w 1149864"/>
                <a:gd name="connsiteY93" fmla="*/ 1456662 h 1932167"/>
                <a:gd name="connsiteX94" fmla="*/ 891165 w 1149864"/>
                <a:gd name="connsiteY94" fmla="*/ 1546959 h 1932167"/>
                <a:gd name="connsiteX95" fmla="*/ 938409 w 1149864"/>
                <a:gd name="connsiteY95" fmla="*/ 1583821 h 1932167"/>
                <a:gd name="connsiteX96" fmla="*/ 983367 w 1149864"/>
                <a:gd name="connsiteY96" fmla="*/ 1544673 h 1932167"/>
                <a:gd name="connsiteX97" fmla="*/ 983558 w 1149864"/>
                <a:gd name="connsiteY97" fmla="*/ 1378271 h 1932167"/>
                <a:gd name="connsiteX98" fmla="*/ 938695 w 1149864"/>
                <a:gd name="connsiteY98" fmla="*/ 1328741 h 1932167"/>
                <a:gd name="connsiteX99" fmla="*/ 890784 w 1149864"/>
                <a:gd name="connsiteY99" fmla="*/ 1380557 h 1932167"/>
                <a:gd name="connsiteX100" fmla="*/ 891070 w 1149864"/>
                <a:gd name="connsiteY100" fmla="*/ 1456567 h 1932167"/>
                <a:gd name="connsiteX101" fmla="*/ 737432 w 1149864"/>
                <a:gd name="connsiteY101" fmla="*/ 679041 h 1932167"/>
                <a:gd name="connsiteX102" fmla="*/ 737718 w 1149864"/>
                <a:gd name="connsiteY102" fmla="*/ 598174 h 1932167"/>
                <a:gd name="connsiteX103" fmla="*/ 691807 w 1149864"/>
                <a:gd name="connsiteY103" fmla="*/ 549501 h 1932167"/>
                <a:gd name="connsiteX104" fmla="*/ 644658 w 1149864"/>
                <a:gd name="connsiteY104" fmla="*/ 596364 h 1932167"/>
                <a:gd name="connsiteX105" fmla="*/ 644944 w 1149864"/>
                <a:gd name="connsiteY105" fmla="*/ 753431 h 1932167"/>
                <a:gd name="connsiteX106" fmla="*/ 687521 w 1149864"/>
                <a:gd name="connsiteY106" fmla="*/ 805723 h 1932167"/>
                <a:gd name="connsiteX107" fmla="*/ 737718 w 1149864"/>
                <a:gd name="connsiteY107" fmla="*/ 755241 h 1932167"/>
                <a:gd name="connsiteX108" fmla="*/ 737432 w 1149864"/>
                <a:gd name="connsiteY108" fmla="*/ 679136 h 1932167"/>
                <a:gd name="connsiteX109" fmla="*/ 405200 w 1149864"/>
                <a:gd name="connsiteY109" fmla="*/ 680851 h 1932167"/>
                <a:gd name="connsiteX110" fmla="*/ 404914 w 1149864"/>
                <a:gd name="connsiteY110" fmla="*/ 766290 h 1932167"/>
                <a:gd name="connsiteX111" fmla="*/ 442157 w 1149864"/>
                <a:gd name="connsiteY111" fmla="*/ 805628 h 1932167"/>
                <a:gd name="connsiteX112" fmla="*/ 497402 w 1149864"/>
                <a:gd name="connsiteY112" fmla="*/ 766385 h 1932167"/>
                <a:gd name="connsiteX113" fmla="*/ 497783 w 1149864"/>
                <a:gd name="connsiteY113" fmla="*/ 600174 h 1932167"/>
                <a:gd name="connsiteX114" fmla="*/ 448634 w 1149864"/>
                <a:gd name="connsiteY114" fmla="*/ 549406 h 1932167"/>
                <a:gd name="connsiteX115" fmla="*/ 404914 w 1149864"/>
                <a:gd name="connsiteY115" fmla="*/ 600079 h 1932167"/>
                <a:gd name="connsiteX116" fmla="*/ 405295 w 1149864"/>
                <a:gd name="connsiteY116" fmla="*/ 680851 h 1932167"/>
                <a:gd name="connsiteX117" fmla="*/ 258991 w 1149864"/>
                <a:gd name="connsiteY117" fmla="*/ 1069090 h 1932167"/>
                <a:gd name="connsiteX118" fmla="*/ 259372 w 1149864"/>
                <a:gd name="connsiteY118" fmla="*/ 988318 h 1932167"/>
                <a:gd name="connsiteX119" fmla="*/ 214700 w 1149864"/>
                <a:gd name="connsiteY119" fmla="*/ 939073 h 1932167"/>
                <a:gd name="connsiteX120" fmla="*/ 167361 w 1149864"/>
                <a:gd name="connsiteY120" fmla="*/ 986032 h 1932167"/>
                <a:gd name="connsiteX121" fmla="*/ 167361 w 1149864"/>
                <a:gd name="connsiteY121" fmla="*/ 1147576 h 1932167"/>
                <a:gd name="connsiteX122" fmla="*/ 214986 w 1149864"/>
                <a:gd name="connsiteY122" fmla="*/ 1194629 h 1932167"/>
                <a:gd name="connsiteX123" fmla="*/ 259467 w 1149864"/>
                <a:gd name="connsiteY123" fmla="*/ 1149766 h 1932167"/>
                <a:gd name="connsiteX124" fmla="*/ 258991 w 1149864"/>
                <a:gd name="connsiteY124" fmla="*/ 1068994 h 1932167"/>
                <a:gd name="connsiteX125" fmla="*/ 497116 w 1149864"/>
                <a:gd name="connsiteY125" fmla="*/ 1063565 h 1932167"/>
                <a:gd name="connsiteX126" fmla="*/ 497211 w 1149864"/>
                <a:gd name="connsiteY126" fmla="*/ 973268 h 1932167"/>
                <a:gd name="connsiteX127" fmla="*/ 451872 w 1149864"/>
                <a:gd name="connsiteY127" fmla="*/ 940026 h 1932167"/>
                <a:gd name="connsiteX128" fmla="*/ 405771 w 1149864"/>
                <a:gd name="connsiteY128" fmla="*/ 972792 h 1932167"/>
                <a:gd name="connsiteX129" fmla="*/ 405390 w 1149864"/>
                <a:gd name="connsiteY129" fmla="*/ 1158244 h 1932167"/>
                <a:gd name="connsiteX130" fmla="*/ 453777 w 1149864"/>
                <a:gd name="connsiteY130" fmla="*/ 1194248 h 1932167"/>
                <a:gd name="connsiteX131" fmla="*/ 497211 w 1149864"/>
                <a:gd name="connsiteY131" fmla="*/ 1158720 h 1932167"/>
                <a:gd name="connsiteX132" fmla="*/ 497021 w 1149864"/>
                <a:gd name="connsiteY132" fmla="*/ 1063660 h 1932167"/>
                <a:gd name="connsiteX133" fmla="*/ 645516 w 1149864"/>
                <a:gd name="connsiteY133" fmla="*/ 1066232 h 1932167"/>
                <a:gd name="connsiteX134" fmla="*/ 645135 w 1149864"/>
                <a:gd name="connsiteY134" fmla="*/ 1151290 h 1932167"/>
                <a:gd name="connsiteX135" fmla="*/ 690569 w 1149864"/>
                <a:gd name="connsiteY135" fmla="*/ 1194534 h 1932167"/>
                <a:gd name="connsiteX136" fmla="*/ 737718 w 1149864"/>
                <a:gd name="connsiteY136" fmla="*/ 1151957 h 1932167"/>
                <a:gd name="connsiteX137" fmla="*/ 738099 w 1149864"/>
                <a:gd name="connsiteY137" fmla="*/ 986508 h 1932167"/>
                <a:gd name="connsiteX138" fmla="*/ 691521 w 1149864"/>
                <a:gd name="connsiteY138" fmla="*/ 939454 h 1932167"/>
                <a:gd name="connsiteX139" fmla="*/ 645135 w 1149864"/>
                <a:gd name="connsiteY139" fmla="*/ 985841 h 1932167"/>
                <a:gd name="connsiteX140" fmla="*/ 645516 w 1149864"/>
                <a:gd name="connsiteY140" fmla="*/ 1066232 h 1932167"/>
                <a:gd name="connsiteX141" fmla="*/ 405009 w 1149864"/>
                <a:gd name="connsiteY141" fmla="*/ 245463 h 1932167"/>
                <a:gd name="connsiteX142" fmla="*/ 405200 w 1149864"/>
                <a:gd name="connsiteY142" fmla="*/ 245463 h 1932167"/>
                <a:gd name="connsiteX143" fmla="*/ 405009 w 1149864"/>
                <a:gd name="connsiteY143" fmla="*/ 335665 h 1932167"/>
                <a:gd name="connsiteX144" fmla="*/ 454254 w 1149864"/>
                <a:gd name="connsiteY144" fmla="*/ 376717 h 1932167"/>
                <a:gd name="connsiteX145" fmla="*/ 497497 w 1149864"/>
                <a:gd name="connsiteY145" fmla="*/ 335093 h 1932167"/>
                <a:gd name="connsiteX146" fmla="*/ 497688 w 1149864"/>
                <a:gd name="connsiteY146" fmla="*/ 173644 h 1932167"/>
                <a:gd name="connsiteX147" fmla="*/ 450539 w 1149864"/>
                <a:gd name="connsiteY147" fmla="*/ 120971 h 1932167"/>
                <a:gd name="connsiteX148" fmla="*/ 404819 w 1149864"/>
                <a:gd name="connsiteY148" fmla="*/ 174216 h 1932167"/>
                <a:gd name="connsiteX149" fmla="*/ 405105 w 1149864"/>
                <a:gd name="connsiteY149" fmla="*/ 245463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</a:cxnLst>
              <a:rect l="l" t="t" r="r" b="b"/>
              <a:pathLst>
                <a:path w="1149864" h="1932167">
                  <a:moveTo>
                    <a:pt x="1149864" y="968601"/>
                  </a:moveTo>
                  <a:cubicBezTo>
                    <a:pt x="1149864" y="1266924"/>
                    <a:pt x="1149864" y="1565247"/>
                    <a:pt x="1149864" y="1863475"/>
                  </a:cubicBezTo>
                  <a:cubicBezTo>
                    <a:pt x="1149864" y="1931197"/>
                    <a:pt x="1149674" y="1931388"/>
                    <a:pt x="1080522" y="1931483"/>
                  </a:cubicBezTo>
                  <a:cubicBezTo>
                    <a:pt x="964698" y="1931674"/>
                    <a:pt x="848874" y="1931674"/>
                    <a:pt x="733050" y="1931483"/>
                  </a:cubicBezTo>
                  <a:cubicBezTo>
                    <a:pt x="668947" y="1931388"/>
                    <a:pt x="668471" y="1930721"/>
                    <a:pt x="668090" y="1868618"/>
                  </a:cubicBezTo>
                  <a:cubicBezTo>
                    <a:pt x="667804" y="1813088"/>
                    <a:pt x="666566" y="1757461"/>
                    <a:pt x="668471" y="1702026"/>
                  </a:cubicBezTo>
                  <a:cubicBezTo>
                    <a:pt x="669614" y="1668117"/>
                    <a:pt x="659041" y="1654401"/>
                    <a:pt x="622846" y="1653734"/>
                  </a:cubicBezTo>
                  <a:cubicBezTo>
                    <a:pt x="482638" y="1651067"/>
                    <a:pt x="482638" y="1649924"/>
                    <a:pt x="482638" y="1788227"/>
                  </a:cubicBezTo>
                  <a:cubicBezTo>
                    <a:pt x="482638" y="1823089"/>
                    <a:pt x="481876" y="1858046"/>
                    <a:pt x="482638" y="1892907"/>
                  </a:cubicBezTo>
                  <a:cubicBezTo>
                    <a:pt x="483305" y="1920910"/>
                    <a:pt x="472351" y="1932436"/>
                    <a:pt x="443205" y="1932150"/>
                  </a:cubicBezTo>
                  <a:cubicBezTo>
                    <a:pt x="311474" y="1931102"/>
                    <a:pt x="179838" y="1930435"/>
                    <a:pt x="48108" y="1932150"/>
                  </a:cubicBezTo>
                  <a:cubicBezTo>
                    <a:pt x="9912" y="1932721"/>
                    <a:pt x="6" y="1919386"/>
                    <a:pt x="197" y="1882430"/>
                  </a:cubicBezTo>
                  <a:cubicBezTo>
                    <a:pt x="1721" y="1592107"/>
                    <a:pt x="1340" y="1301690"/>
                    <a:pt x="1340" y="1011368"/>
                  </a:cubicBezTo>
                  <a:cubicBezTo>
                    <a:pt x="1340" y="694376"/>
                    <a:pt x="1911" y="377289"/>
                    <a:pt x="6" y="60297"/>
                  </a:cubicBezTo>
                  <a:cubicBezTo>
                    <a:pt x="-279" y="16196"/>
                    <a:pt x="9055" y="-282"/>
                    <a:pt x="56871" y="4"/>
                  </a:cubicBezTo>
                  <a:cubicBezTo>
                    <a:pt x="399675" y="2004"/>
                    <a:pt x="742385" y="956"/>
                    <a:pt x="1085094" y="1147"/>
                  </a:cubicBezTo>
                  <a:cubicBezTo>
                    <a:pt x="1149674" y="1147"/>
                    <a:pt x="1149769" y="1528"/>
                    <a:pt x="1149864" y="68965"/>
                  </a:cubicBezTo>
                  <a:cubicBezTo>
                    <a:pt x="1149864" y="368812"/>
                    <a:pt x="1149864" y="668754"/>
                    <a:pt x="1149864" y="968601"/>
                  </a:cubicBezTo>
                  <a:close/>
                  <a:moveTo>
                    <a:pt x="982986" y="684375"/>
                  </a:moveTo>
                  <a:cubicBezTo>
                    <a:pt x="982986" y="652847"/>
                    <a:pt x="981843" y="621224"/>
                    <a:pt x="983272" y="589696"/>
                  </a:cubicBezTo>
                  <a:cubicBezTo>
                    <a:pt x="984796" y="557502"/>
                    <a:pt x="968794" y="549406"/>
                    <a:pt x="939743" y="549787"/>
                  </a:cubicBezTo>
                  <a:cubicBezTo>
                    <a:pt x="911358" y="550168"/>
                    <a:pt x="889927" y="552644"/>
                    <a:pt x="890880" y="589506"/>
                  </a:cubicBezTo>
                  <a:cubicBezTo>
                    <a:pt x="892308" y="644656"/>
                    <a:pt x="893451" y="700091"/>
                    <a:pt x="890499" y="755146"/>
                  </a:cubicBezTo>
                  <a:cubicBezTo>
                    <a:pt x="888022" y="801437"/>
                    <a:pt x="914311" y="804676"/>
                    <a:pt x="949554" y="806581"/>
                  </a:cubicBezTo>
                  <a:cubicBezTo>
                    <a:pt x="994416" y="809057"/>
                    <a:pt x="981272" y="777720"/>
                    <a:pt x="982701" y="755336"/>
                  </a:cubicBezTo>
                  <a:cubicBezTo>
                    <a:pt x="984225" y="731714"/>
                    <a:pt x="983082" y="707997"/>
                    <a:pt x="982891" y="684375"/>
                  </a:cubicBezTo>
                  <a:close/>
                  <a:moveTo>
                    <a:pt x="983082" y="254416"/>
                  </a:moveTo>
                  <a:cubicBezTo>
                    <a:pt x="983082" y="222698"/>
                    <a:pt x="981367" y="190885"/>
                    <a:pt x="983558" y="159357"/>
                  </a:cubicBezTo>
                  <a:cubicBezTo>
                    <a:pt x="985939" y="123924"/>
                    <a:pt x="965175" y="121828"/>
                    <a:pt x="938695" y="121924"/>
                  </a:cubicBezTo>
                  <a:cubicBezTo>
                    <a:pt x="912882" y="121924"/>
                    <a:pt x="890594" y="122209"/>
                    <a:pt x="891165" y="157642"/>
                  </a:cubicBezTo>
                  <a:cubicBezTo>
                    <a:pt x="892118" y="217840"/>
                    <a:pt x="892023" y="278038"/>
                    <a:pt x="891165" y="338236"/>
                  </a:cubicBezTo>
                  <a:cubicBezTo>
                    <a:pt x="890594" y="382813"/>
                    <a:pt x="923741" y="377098"/>
                    <a:pt x="950982" y="379956"/>
                  </a:cubicBezTo>
                  <a:cubicBezTo>
                    <a:pt x="981462" y="383099"/>
                    <a:pt x="983272" y="362239"/>
                    <a:pt x="983082" y="339951"/>
                  </a:cubicBezTo>
                  <a:cubicBezTo>
                    <a:pt x="982891" y="311471"/>
                    <a:pt x="983082" y="282896"/>
                    <a:pt x="983082" y="254416"/>
                  </a:cubicBezTo>
                  <a:close/>
                  <a:moveTo>
                    <a:pt x="737337" y="256321"/>
                  </a:moveTo>
                  <a:cubicBezTo>
                    <a:pt x="737337" y="224603"/>
                    <a:pt x="736194" y="192885"/>
                    <a:pt x="737622" y="161262"/>
                  </a:cubicBezTo>
                  <a:cubicBezTo>
                    <a:pt x="739242" y="124019"/>
                    <a:pt x="716477" y="122114"/>
                    <a:pt x="688283" y="121638"/>
                  </a:cubicBezTo>
                  <a:cubicBezTo>
                    <a:pt x="658946" y="121162"/>
                    <a:pt x="644087" y="129829"/>
                    <a:pt x="645039" y="162024"/>
                  </a:cubicBezTo>
                  <a:cubicBezTo>
                    <a:pt x="646563" y="219079"/>
                    <a:pt x="647230" y="276229"/>
                    <a:pt x="644944" y="333188"/>
                  </a:cubicBezTo>
                  <a:cubicBezTo>
                    <a:pt x="643134" y="376717"/>
                    <a:pt x="670376" y="375384"/>
                    <a:pt x="700475" y="377670"/>
                  </a:cubicBezTo>
                  <a:cubicBezTo>
                    <a:pt x="737051" y="380432"/>
                    <a:pt x="737908" y="358048"/>
                    <a:pt x="737622" y="332426"/>
                  </a:cubicBezTo>
                  <a:cubicBezTo>
                    <a:pt x="737337" y="307090"/>
                    <a:pt x="737622" y="281658"/>
                    <a:pt x="737432" y="256321"/>
                  </a:cubicBezTo>
                  <a:close/>
                  <a:moveTo>
                    <a:pt x="167742" y="252226"/>
                  </a:moveTo>
                  <a:cubicBezTo>
                    <a:pt x="167742" y="280705"/>
                    <a:pt x="168313" y="309280"/>
                    <a:pt x="167551" y="337760"/>
                  </a:cubicBezTo>
                  <a:cubicBezTo>
                    <a:pt x="166789" y="364049"/>
                    <a:pt x="173266" y="380623"/>
                    <a:pt x="204889" y="377575"/>
                  </a:cubicBezTo>
                  <a:cubicBezTo>
                    <a:pt x="232035" y="374908"/>
                    <a:pt x="260515" y="379003"/>
                    <a:pt x="259467" y="337284"/>
                  </a:cubicBezTo>
                  <a:cubicBezTo>
                    <a:pt x="258134" y="283468"/>
                    <a:pt x="258515" y="229556"/>
                    <a:pt x="259563" y="175740"/>
                  </a:cubicBezTo>
                  <a:cubicBezTo>
                    <a:pt x="260134" y="144307"/>
                    <a:pt x="258896" y="121447"/>
                    <a:pt x="215748" y="120876"/>
                  </a:cubicBezTo>
                  <a:cubicBezTo>
                    <a:pt x="172123" y="120304"/>
                    <a:pt x="165170" y="140878"/>
                    <a:pt x="167265" y="176311"/>
                  </a:cubicBezTo>
                  <a:cubicBezTo>
                    <a:pt x="168789" y="201553"/>
                    <a:pt x="167551" y="226984"/>
                    <a:pt x="167646" y="252321"/>
                  </a:cubicBezTo>
                  <a:close/>
                  <a:moveTo>
                    <a:pt x="167742" y="675802"/>
                  </a:moveTo>
                  <a:lnTo>
                    <a:pt x="167932" y="675802"/>
                  </a:lnTo>
                  <a:cubicBezTo>
                    <a:pt x="167932" y="705901"/>
                    <a:pt x="168599" y="736096"/>
                    <a:pt x="167742" y="766195"/>
                  </a:cubicBezTo>
                  <a:cubicBezTo>
                    <a:pt x="166789" y="799246"/>
                    <a:pt x="186506" y="805152"/>
                    <a:pt x="213843" y="805152"/>
                  </a:cubicBezTo>
                  <a:cubicBezTo>
                    <a:pt x="241370" y="805152"/>
                    <a:pt x="260039" y="799151"/>
                    <a:pt x="259467" y="766004"/>
                  </a:cubicBezTo>
                  <a:cubicBezTo>
                    <a:pt x="258420" y="712093"/>
                    <a:pt x="258610" y="658181"/>
                    <a:pt x="259658" y="604270"/>
                  </a:cubicBezTo>
                  <a:cubicBezTo>
                    <a:pt x="260229" y="573028"/>
                    <a:pt x="259372" y="549691"/>
                    <a:pt x="216033" y="549120"/>
                  </a:cubicBezTo>
                  <a:cubicBezTo>
                    <a:pt x="172409" y="548548"/>
                    <a:pt x="165170" y="569027"/>
                    <a:pt x="167456" y="604460"/>
                  </a:cubicBezTo>
                  <a:cubicBezTo>
                    <a:pt x="168980" y="628177"/>
                    <a:pt x="167742" y="651990"/>
                    <a:pt x="167742" y="675802"/>
                  </a:cubicBezTo>
                  <a:close/>
                  <a:moveTo>
                    <a:pt x="983177" y="1070423"/>
                  </a:moveTo>
                  <a:cubicBezTo>
                    <a:pt x="983177" y="1040324"/>
                    <a:pt x="982034" y="1010130"/>
                    <a:pt x="983463" y="980031"/>
                  </a:cubicBezTo>
                  <a:cubicBezTo>
                    <a:pt x="985082" y="947932"/>
                    <a:pt x="969270" y="939264"/>
                    <a:pt x="940029" y="939454"/>
                  </a:cubicBezTo>
                  <a:cubicBezTo>
                    <a:pt x="911168" y="939645"/>
                    <a:pt x="890118" y="943169"/>
                    <a:pt x="891070" y="979745"/>
                  </a:cubicBezTo>
                  <a:cubicBezTo>
                    <a:pt x="892404" y="1036800"/>
                    <a:pt x="892404" y="1093950"/>
                    <a:pt x="891070" y="1151005"/>
                  </a:cubicBezTo>
                  <a:cubicBezTo>
                    <a:pt x="890213" y="1185104"/>
                    <a:pt x="906405" y="1194439"/>
                    <a:pt x="937552" y="1194629"/>
                  </a:cubicBezTo>
                  <a:cubicBezTo>
                    <a:pt x="968699" y="1194724"/>
                    <a:pt x="985749" y="1185771"/>
                    <a:pt x="983653" y="1151290"/>
                  </a:cubicBezTo>
                  <a:cubicBezTo>
                    <a:pt x="981939" y="1124430"/>
                    <a:pt x="983272" y="1097379"/>
                    <a:pt x="983272" y="1070423"/>
                  </a:cubicBezTo>
                  <a:close/>
                  <a:moveTo>
                    <a:pt x="167646" y="1455709"/>
                  </a:moveTo>
                  <a:lnTo>
                    <a:pt x="167837" y="1455709"/>
                  </a:lnTo>
                  <a:cubicBezTo>
                    <a:pt x="167837" y="1485809"/>
                    <a:pt x="168694" y="1515907"/>
                    <a:pt x="167646" y="1546006"/>
                  </a:cubicBezTo>
                  <a:cubicBezTo>
                    <a:pt x="166408" y="1580106"/>
                    <a:pt x="187173" y="1583630"/>
                    <a:pt x="213938" y="1583821"/>
                  </a:cubicBezTo>
                  <a:cubicBezTo>
                    <a:pt x="241179" y="1583916"/>
                    <a:pt x="260325" y="1579439"/>
                    <a:pt x="259563" y="1545530"/>
                  </a:cubicBezTo>
                  <a:cubicBezTo>
                    <a:pt x="258229" y="1490095"/>
                    <a:pt x="258324" y="1434564"/>
                    <a:pt x="259753" y="1379224"/>
                  </a:cubicBezTo>
                  <a:cubicBezTo>
                    <a:pt x="260610" y="1347315"/>
                    <a:pt x="254038" y="1329027"/>
                    <a:pt x="215938" y="1328836"/>
                  </a:cubicBezTo>
                  <a:cubicBezTo>
                    <a:pt x="177648" y="1328646"/>
                    <a:pt x="164884" y="1343791"/>
                    <a:pt x="167456" y="1379795"/>
                  </a:cubicBezTo>
                  <a:cubicBezTo>
                    <a:pt x="169266" y="1405036"/>
                    <a:pt x="167837" y="1430468"/>
                    <a:pt x="167837" y="1455805"/>
                  </a:cubicBezTo>
                  <a:close/>
                  <a:moveTo>
                    <a:pt x="497211" y="1460853"/>
                  </a:moveTo>
                  <a:cubicBezTo>
                    <a:pt x="497211" y="1430754"/>
                    <a:pt x="496068" y="1400560"/>
                    <a:pt x="497497" y="1370461"/>
                  </a:cubicBezTo>
                  <a:cubicBezTo>
                    <a:pt x="499116" y="1338838"/>
                    <a:pt x="484162" y="1328836"/>
                    <a:pt x="454539" y="1329217"/>
                  </a:cubicBezTo>
                  <a:cubicBezTo>
                    <a:pt x="426060" y="1329598"/>
                    <a:pt x="404152" y="1332551"/>
                    <a:pt x="404914" y="1369318"/>
                  </a:cubicBezTo>
                  <a:cubicBezTo>
                    <a:pt x="406057" y="1424848"/>
                    <a:pt x="406248" y="1480379"/>
                    <a:pt x="404628" y="1535815"/>
                  </a:cubicBezTo>
                  <a:cubicBezTo>
                    <a:pt x="403676" y="1569628"/>
                    <a:pt x="414915" y="1584297"/>
                    <a:pt x="451015" y="1584297"/>
                  </a:cubicBezTo>
                  <a:cubicBezTo>
                    <a:pt x="486353" y="1584297"/>
                    <a:pt x="500164" y="1571819"/>
                    <a:pt x="497592" y="1536863"/>
                  </a:cubicBezTo>
                  <a:cubicBezTo>
                    <a:pt x="495687" y="1511621"/>
                    <a:pt x="497211" y="1486094"/>
                    <a:pt x="497116" y="1460758"/>
                  </a:cubicBezTo>
                  <a:close/>
                  <a:moveTo>
                    <a:pt x="645420" y="1453900"/>
                  </a:moveTo>
                  <a:cubicBezTo>
                    <a:pt x="645420" y="1483999"/>
                    <a:pt x="646659" y="1514193"/>
                    <a:pt x="645135" y="1544292"/>
                  </a:cubicBezTo>
                  <a:cubicBezTo>
                    <a:pt x="643420" y="1577248"/>
                    <a:pt x="660851" y="1584011"/>
                    <a:pt x="689331" y="1584106"/>
                  </a:cubicBezTo>
                  <a:cubicBezTo>
                    <a:pt x="718763" y="1584106"/>
                    <a:pt x="738670" y="1578772"/>
                    <a:pt x="737813" y="1542959"/>
                  </a:cubicBezTo>
                  <a:cubicBezTo>
                    <a:pt x="736479" y="1489047"/>
                    <a:pt x="736384" y="1435135"/>
                    <a:pt x="738003" y="1381224"/>
                  </a:cubicBezTo>
                  <a:cubicBezTo>
                    <a:pt x="739051" y="1346458"/>
                    <a:pt x="729717" y="1329122"/>
                    <a:pt x="690283" y="1328836"/>
                  </a:cubicBezTo>
                  <a:cubicBezTo>
                    <a:pt x="648659" y="1328455"/>
                    <a:pt x="643230" y="1349792"/>
                    <a:pt x="645135" y="1382653"/>
                  </a:cubicBezTo>
                  <a:cubicBezTo>
                    <a:pt x="646468" y="1406370"/>
                    <a:pt x="645420" y="1430182"/>
                    <a:pt x="645516" y="1453995"/>
                  </a:cubicBezTo>
                  <a:close/>
                  <a:moveTo>
                    <a:pt x="891165" y="1456662"/>
                  </a:moveTo>
                  <a:lnTo>
                    <a:pt x="891356" y="1456662"/>
                  </a:lnTo>
                  <a:cubicBezTo>
                    <a:pt x="891356" y="1486761"/>
                    <a:pt x="892023" y="1516860"/>
                    <a:pt x="891165" y="1546959"/>
                  </a:cubicBezTo>
                  <a:cubicBezTo>
                    <a:pt x="890213" y="1581535"/>
                    <a:pt x="912216" y="1583630"/>
                    <a:pt x="938409" y="1583821"/>
                  </a:cubicBezTo>
                  <a:cubicBezTo>
                    <a:pt x="966032" y="1584011"/>
                    <a:pt x="984225" y="1578201"/>
                    <a:pt x="983367" y="1544673"/>
                  </a:cubicBezTo>
                  <a:cubicBezTo>
                    <a:pt x="981939" y="1489238"/>
                    <a:pt x="981843" y="1433707"/>
                    <a:pt x="983558" y="1378271"/>
                  </a:cubicBezTo>
                  <a:cubicBezTo>
                    <a:pt x="984510" y="1345410"/>
                    <a:pt x="975843" y="1329027"/>
                    <a:pt x="938695" y="1328741"/>
                  </a:cubicBezTo>
                  <a:cubicBezTo>
                    <a:pt x="899643" y="1328360"/>
                    <a:pt x="888498" y="1345315"/>
                    <a:pt x="890784" y="1380557"/>
                  </a:cubicBezTo>
                  <a:cubicBezTo>
                    <a:pt x="892404" y="1405798"/>
                    <a:pt x="891070" y="1431230"/>
                    <a:pt x="891070" y="1456567"/>
                  </a:cubicBezTo>
                  <a:close/>
                  <a:moveTo>
                    <a:pt x="737432" y="679041"/>
                  </a:moveTo>
                  <a:cubicBezTo>
                    <a:pt x="737432" y="652085"/>
                    <a:pt x="736194" y="625034"/>
                    <a:pt x="737718" y="598174"/>
                  </a:cubicBezTo>
                  <a:cubicBezTo>
                    <a:pt x="739623" y="564646"/>
                    <a:pt x="728383" y="549310"/>
                    <a:pt x="691807" y="549501"/>
                  </a:cubicBezTo>
                  <a:cubicBezTo>
                    <a:pt x="657041" y="549691"/>
                    <a:pt x="643230" y="560645"/>
                    <a:pt x="644658" y="596364"/>
                  </a:cubicBezTo>
                  <a:cubicBezTo>
                    <a:pt x="646849" y="648656"/>
                    <a:pt x="645992" y="701044"/>
                    <a:pt x="644944" y="753431"/>
                  </a:cubicBezTo>
                  <a:cubicBezTo>
                    <a:pt x="644277" y="784006"/>
                    <a:pt x="648373" y="805533"/>
                    <a:pt x="687521" y="805723"/>
                  </a:cubicBezTo>
                  <a:cubicBezTo>
                    <a:pt x="724478" y="805914"/>
                    <a:pt x="740099" y="792198"/>
                    <a:pt x="737718" y="755241"/>
                  </a:cubicBezTo>
                  <a:cubicBezTo>
                    <a:pt x="736098" y="730000"/>
                    <a:pt x="737432" y="704473"/>
                    <a:pt x="737432" y="679136"/>
                  </a:cubicBezTo>
                  <a:close/>
                  <a:moveTo>
                    <a:pt x="405200" y="680851"/>
                  </a:moveTo>
                  <a:cubicBezTo>
                    <a:pt x="405200" y="709330"/>
                    <a:pt x="406152" y="737905"/>
                    <a:pt x="404914" y="766290"/>
                  </a:cubicBezTo>
                  <a:cubicBezTo>
                    <a:pt x="403771" y="793246"/>
                    <a:pt x="411105" y="808581"/>
                    <a:pt x="442157" y="805628"/>
                  </a:cubicBezTo>
                  <a:cubicBezTo>
                    <a:pt x="469113" y="803152"/>
                    <a:pt x="498164" y="808390"/>
                    <a:pt x="497402" y="766385"/>
                  </a:cubicBezTo>
                  <a:cubicBezTo>
                    <a:pt x="496354" y="711045"/>
                    <a:pt x="495878" y="655514"/>
                    <a:pt x="497783" y="600174"/>
                  </a:cubicBezTo>
                  <a:cubicBezTo>
                    <a:pt x="499021" y="563979"/>
                    <a:pt x="486543" y="549406"/>
                    <a:pt x="448634" y="549406"/>
                  </a:cubicBezTo>
                  <a:cubicBezTo>
                    <a:pt x="410058" y="549406"/>
                    <a:pt x="403676" y="568932"/>
                    <a:pt x="404914" y="600079"/>
                  </a:cubicBezTo>
                  <a:cubicBezTo>
                    <a:pt x="405962" y="626939"/>
                    <a:pt x="405105" y="653895"/>
                    <a:pt x="405295" y="680851"/>
                  </a:cubicBezTo>
                  <a:close/>
                  <a:moveTo>
                    <a:pt x="258991" y="1069090"/>
                  </a:moveTo>
                  <a:cubicBezTo>
                    <a:pt x="258991" y="1042134"/>
                    <a:pt x="257562" y="1015178"/>
                    <a:pt x="259372" y="988318"/>
                  </a:cubicBezTo>
                  <a:cubicBezTo>
                    <a:pt x="261563" y="955171"/>
                    <a:pt x="251657" y="939264"/>
                    <a:pt x="214700" y="939073"/>
                  </a:cubicBezTo>
                  <a:cubicBezTo>
                    <a:pt x="179362" y="938978"/>
                    <a:pt x="166313" y="951361"/>
                    <a:pt x="167361" y="986032"/>
                  </a:cubicBezTo>
                  <a:cubicBezTo>
                    <a:pt x="168980" y="1039848"/>
                    <a:pt x="169170" y="1093759"/>
                    <a:pt x="167361" y="1147576"/>
                  </a:cubicBezTo>
                  <a:cubicBezTo>
                    <a:pt x="166218" y="1182818"/>
                    <a:pt x="180410" y="1195010"/>
                    <a:pt x="214986" y="1194629"/>
                  </a:cubicBezTo>
                  <a:cubicBezTo>
                    <a:pt x="247466" y="1194248"/>
                    <a:pt x="261468" y="1182723"/>
                    <a:pt x="259467" y="1149766"/>
                  </a:cubicBezTo>
                  <a:cubicBezTo>
                    <a:pt x="257753" y="1122906"/>
                    <a:pt x="259086" y="1095950"/>
                    <a:pt x="258991" y="1068994"/>
                  </a:cubicBezTo>
                  <a:close/>
                  <a:moveTo>
                    <a:pt x="497116" y="1063565"/>
                  </a:moveTo>
                  <a:cubicBezTo>
                    <a:pt x="497116" y="1033466"/>
                    <a:pt x="496735" y="1003367"/>
                    <a:pt x="497211" y="973268"/>
                  </a:cubicBezTo>
                  <a:cubicBezTo>
                    <a:pt x="497783" y="940312"/>
                    <a:pt x="475399" y="939835"/>
                    <a:pt x="451872" y="940026"/>
                  </a:cubicBezTo>
                  <a:cubicBezTo>
                    <a:pt x="428727" y="940216"/>
                    <a:pt x="405771" y="939835"/>
                    <a:pt x="405771" y="972792"/>
                  </a:cubicBezTo>
                  <a:cubicBezTo>
                    <a:pt x="405771" y="1034609"/>
                    <a:pt x="405962" y="1096426"/>
                    <a:pt x="405390" y="1158244"/>
                  </a:cubicBezTo>
                  <a:cubicBezTo>
                    <a:pt x="405105" y="1193296"/>
                    <a:pt x="428346" y="1194058"/>
                    <a:pt x="453777" y="1194248"/>
                  </a:cubicBezTo>
                  <a:cubicBezTo>
                    <a:pt x="478733" y="1194439"/>
                    <a:pt x="498069" y="1190248"/>
                    <a:pt x="497211" y="1158720"/>
                  </a:cubicBezTo>
                  <a:cubicBezTo>
                    <a:pt x="496354" y="1127097"/>
                    <a:pt x="497021" y="1095379"/>
                    <a:pt x="497021" y="1063660"/>
                  </a:cubicBezTo>
                  <a:close/>
                  <a:moveTo>
                    <a:pt x="645516" y="1066232"/>
                  </a:moveTo>
                  <a:cubicBezTo>
                    <a:pt x="645516" y="1094617"/>
                    <a:pt x="646944" y="1123096"/>
                    <a:pt x="645135" y="1151290"/>
                  </a:cubicBezTo>
                  <a:cubicBezTo>
                    <a:pt x="642944" y="1185390"/>
                    <a:pt x="659327" y="1194820"/>
                    <a:pt x="690569" y="1194534"/>
                  </a:cubicBezTo>
                  <a:cubicBezTo>
                    <a:pt x="720858" y="1194248"/>
                    <a:pt x="738480" y="1186342"/>
                    <a:pt x="737718" y="1151957"/>
                  </a:cubicBezTo>
                  <a:cubicBezTo>
                    <a:pt x="736479" y="1096807"/>
                    <a:pt x="735813" y="1041562"/>
                    <a:pt x="738099" y="986508"/>
                  </a:cubicBezTo>
                  <a:cubicBezTo>
                    <a:pt x="739527" y="951075"/>
                    <a:pt x="725716" y="940026"/>
                    <a:pt x="691521" y="939454"/>
                  </a:cubicBezTo>
                  <a:cubicBezTo>
                    <a:pt x="656660" y="938883"/>
                    <a:pt x="642372" y="950503"/>
                    <a:pt x="645135" y="985841"/>
                  </a:cubicBezTo>
                  <a:cubicBezTo>
                    <a:pt x="647230" y="1012511"/>
                    <a:pt x="645516" y="1039372"/>
                    <a:pt x="645516" y="1066232"/>
                  </a:cubicBezTo>
                  <a:close/>
                  <a:moveTo>
                    <a:pt x="405009" y="245463"/>
                  </a:moveTo>
                  <a:cubicBezTo>
                    <a:pt x="405009" y="245463"/>
                    <a:pt x="405200" y="245463"/>
                    <a:pt x="405200" y="245463"/>
                  </a:cubicBezTo>
                  <a:cubicBezTo>
                    <a:pt x="405200" y="275562"/>
                    <a:pt x="405962" y="305661"/>
                    <a:pt x="405009" y="335665"/>
                  </a:cubicBezTo>
                  <a:cubicBezTo>
                    <a:pt x="403866" y="371288"/>
                    <a:pt x="425298" y="376622"/>
                    <a:pt x="454254" y="376717"/>
                  </a:cubicBezTo>
                  <a:cubicBezTo>
                    <a:pt x="483591" y="376813"/>
                    <a:pt x="498164" y="366335"/>
                    <a:pt x="497497" y="335093"/>
                  </a:cubicBezTo>
                  <a:cubicBezTo>
                    <a:pt x="496354" y="281277"/>
                    <a:pt x="496068" y="227461"/>
                    <a:pt x="497688" y="173644"/>
                  </a:cubicBezTo>
                  <a:cubicBezTo>
                    <a:pt x="498735" y="139164"/>
                    <a:pt x="490163" y="121447"/>
                    <a:pt x="450539" y="120971"/>
                  </a:cubicBezTo>
                  <a:cubicBezTo>
                    <a:pt x="409200" y="120495"/>
                    <a:pt x="403009" y="141164"/>
                    <a:pt x="404819" y="174216"/>
                  </a:cubicBezTo>
                  <a:cubicBezTo>
                    <a:pt x="406057" y="197933"/>
                    <a:pt x="405105" y="221650"/>
                    <a:pt x="405105" y="24546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 rtl="1"/>
              <a:endParaRPr lang="es-PE">
                <a:cs typeface="B Nazanin" pitchFamily="2" charset="-78"/>
              </a:endParaRPr>
            </a:p>
          </p:txBody>
        </p:sp>
      </p:grpSp>
      <p:sp>
        <p:nvSpPr>
          <p:cNvPr id="14" name="Gráfico 12">
            <a:extLst>
              <a:ext uri="{FF2B5EF4-FFF2-40B4-BE49-F238E27FC236}">
                <a16:creationId xmlns:a16="http://schemas.microsoft.com/office/drawing/2014/main" id="{C3BE10C9-34F2-4AD4-8478-61832ADACD8E}"/>
              </a:ext>
            </a:extLst>
          </p:cNvPr>
          <p:cNvSpPr/>
          <p:nvPr/>
        </p:nvSpPr>
        <p:spPr>
          <a:xfrm>
            <a:off x="2343150" y="1693283"/>
            <a:ext cx="3930969" cy="3989547"/>
          </a:xfrm>
          <a:custGeom>
            <a:avLst/>
            <a:gdLst>
              <a:gd name="connsiteX0" fmla="*/ 3929626 w 3930969"/>
              <a:gd name="connsiteY0" fmla="*/ 2080981 h 3989547"/>
              <a:gd name="connsiteX1" fmla="*/ 3930952 w 3930969"/>
              <a:gd name="connsiteY1" fmla="*/ 3240354 h 3989547"/>
              <a:gd name="connsiteX2" fmla="*/ 3789732 w 3930969"/>
              <a:gd name="connsiteY2" fmla="*/ 3486108 h 3989547"/>
              <a:gd name="connsiteX3" fmla="*/ 2926943 w 3930969"/>
              <a:gd name="connsiteY3" fmla="*/ 3955956 h 3989547"/>
              <a:gd name="connsiteX4" fmla="*/ 2748153 w 3930969"/>
              <a:gd name="connsiteY4" fmla="*/ 3981593 h 3989547"/>
              <a:gd name="connsiteX5" fmla="*/ 136800 w 3930969"/>
              <a:gd name="connsiteY5" fmla="*/ 3323451 h 3989547"/>
              <a:gd name="connsiteX6" fmla="*/ 0 w 3930969"/>
              <a:gd name="connsiteY6" fmla="*/ 3155047 h 3989547"/>
              <a:gd name="connsiteX7" fmla="*/ 442 w 3930969"/>
              <a:gd name="connsiteY7" fmla="*/ 1046031 h 3989547"/>
              <a:gd name="connsiteX8" fmla="*/ 129507 w 3930969"/>
              <a:gd name="connsiteY8" fmla="*/ 868346 h 3989547"/>
              <a:gd name="connsiteX9" fmla="*/ 769085 w 3930969"/>
              <a:gd name="connsiteY9" fmla="*/ 657732 h 3989547"/>
              <a:gd name="connsiteX10" fmla="*/ 940582 w 3930969"/>
              <a:gd name="connsiteY10" fmla="*/ 663478 h 3989547"/>
              <a:gd name="connsiteX11" fmla="*/ 1267664 w 3930969"/>
              <a:gd name="connsiteY11" fmla="*/ 796742 h 3989547"/>
              <a:gd name="connsiteX12" fmla="*/ 1361590 w 3930969"/>
              <a:gd name="connsiteY12" fmla="*/ 739281 h 3989547"/>
              <a:gd name="connsiteX13" fmla="*/ 1645355 w 3930969"/>
              <a:gd name="connsiteY13" fmla="*/ 371314 h 3989547"/>
              <a:gd name="connsiteX14" fmla="*/ 2713676 w 3930969"/>
              <a:gd name="connsiteY14" fmla="*/ 17049 h 3989547"/>
              <a:gd name="connsiteX15" fmla="*/ 2939319 w 3930969"/>
              <a:gd name="connsiteY15" fmla="*/ 47768 h 3989547"/>
              <a:gd name="connsiteX16" fmla="*/ 3803655 w 3930969"/>
              <a:gd name="connsiteY16" fmla="*/ 660826 h 3989547"/>
              <a:gd name="connsiteX17" fmla="*/ 3930510 w 3930969"/>
              <a:gd name="connsiteY17" fmla="*/ 921386 h 3989547"/>
              <a:gd name="connsiteX18" fmla="*/ 3929626 w 3930969"/>
              <a:gd name="connsiteY18" fmla="*/ 2080760 h 3989547"/>
              <a:gd name="connsiteX19" fmla="*/ 2673233 w 3930969"/>
              <a:gd name="connsiteY19" fmla="*/ 3341573 h 3989547"/>
              <a:gd name="connsiteX20" fmla="*/ 2673233 w 3930969"/>
              <a:gd name="connsiteY20" fmla="*/ 3010513 h 3989547"/>
              <a:gd name="connsiteX21" fmla="*/ 2462619 w 3930969"/>
              <a:gd name="connsiteY21" fmla="*/ 2779566 h 3989547"/>
              <a:gd name="connsiteX22" fmla="*/ 2298194 w 3930969"/>
              <a:gd name="connsiteY22" fmla="*/ 2761886 h 3989547"/>
              <a:gd name="connsiteX23" fmla="*/ 2191892 w 3930969"/>
              <a:gd name="connsiteY23" fmla="*/ 2858906 h 3989547"/>
              <a:gd name="connsiteX24" fmla="*/ 2192776 w 3930969"/>
              <a:gd name="connsiteY24" fmla="*/ 3388646 h 3989547"/>
              <a:gd name="connsiteX25" fmla="*/ 2569804 w 3930969"/>
              <a:gd name="connsiteY25" fmla="*/ 3854517 h 3989547"/>
              <a:gd name="connsiteX26" fmla="*/ 2580633 w 3930969"/>
              <a:gd name="connsiteY26" fmla="*/ 3856727 h 3989547"/>
              <a:gd name="connsiteX27" fmla="*/ 2673454 w 3930969"/>
              <a:gd name="connsiteY27" fmla="*/ 3782691 h 3989547"/>
              <a:gd name="connsiteX28" fmla="*/ 2673233 w 3930969"/>
              <a:gd name="connsiteY28" fmla="*/ 3341130 h 3989547"/>
              <a:gd name="connsiteX29" fmla="*/ 2001389 w 3930969"/>
              <a:gd name="connsiteY29" fmla="*/ 3214718 h 3989547"/>
              <a:gd name="connsiteX30" fmla="*/ 2001389 w 3930969"/>
              <a:gd name="connsiteY30" fmla="*/ 2993937 h 3989547"/>
              <a:gd name="connsiteX31" fmla="*/ 1713645 w 3930969"/>
              <a:gd name="connsiteY31" fmla="*/ 2713708 h 3989547"/>
              <a:gd name="connsiteX32" fmla="*/ 1609774 w 3930969"/>
              <a:gd name="connsiteY32" fmla="*/ 2818241 h 3989547"/>
              <a:gd name="connsiteX33" fmla="*/ 1612205 w 3930969"/>
              <a:gd name="connsiteY33" fmla="*/ 3336932 h 3989547"/>
              <a:gd name="connsiteX34" fmla="*/ 1888899 w 3930969"/>
              <a:gd name="connsiteY34" fmla="*/ 3684567 h 3989547"/>
              <a:gd name="connsiteX35" fmla="*/ 2002273 w 3930969"/>
              <a:gd name="connsiteY35" fmla="*/ 3589978 h 3989547"/>
              <a:gd name="connsiteX36" fmla="*/ 2001168 w 3930969"/>
              <a:gd name="connsiteY36" fmla="*/ 3214718 h 3989547"/>
              <a:gd name="connsiteX37" fmla="*/ 2673233 w 3930969"/>
              <a:gd name="connsiteY37" fmla="*/ 679611 h 3989547"/>
              <a:gd name="connsiteX38" fmla="*/ 2673233 w 3930969"/>
              <a:gd name="connsiteY38" fmla="*/ 602260 h 3989547"/>
              <a:gd name="connsiteX39" fmla="*/ 2473669 w 3930969"/>
              <a:gd name="connsiteY39" fmla="*/ 443360 h 3989547"/>
              <a:gd name="connsiteX40" fmla="*/ 2193660 w 3930969"/>
              <a:gd name="connsiteY40" fmla="*/ 799836 h 3989547"/>
              <a:gd name="connsiteX41" fmla="*/ 2421071 w 3930969"/>
              <a:gd name="connsiteY41" fmla="*/ 984372 h 3989547"/>
              <a:gd name="connsiteX42" fmla="*/ 2673233 w 3930969"/>
              <a:gd name="connsiteY42" fmla="*/ 679611 h 3989547"/>
              <a:gd name="connsiteX43" fmla="*/ 2672349 w 3930969"/>
              <a:gd name="connsiteY43" fmla="*/ 1463503 h 3989547"/>
              <a:gd name="connsiteX44" fmla="*/ 2672349 w 3930969"/>
              <a:gd name="connsiteY44" fmla="*/ 1275873 h 3989547"/>
              <a:gd name="connsiteX45" fmla="*/ 2582402 w 3930969"/>
              <a:gd name="connsiteY45" fmla="*/ 1201395 h 3989547"/>
              <a:gd name="connsiteX46" fmla="*/ 2495548 w 3930969"/>
              <a:gd name="connsiteY46" fmla="*/ 1216423 h 3989547"/>
              <a:gd name="connsiteX47" fmla="*/ 2193218 w 3930969"/>
              <a:gd name="connsiteY47" fmla="*/ 1566268 h 3989547"/>
              <a:gd name="connsiteX48" fmla="*/ 2387699 w 3930969"/>
              <a:gd name="connsiteY48" fmla="*/ 1758761 h 3989547"/>
              <a:gd name="connsiteX49" fmla="*/ 2672349 w 3930969"/>
              <a:gd name="connsiteY49" fmla="*/ 1463724 h 3989547"/>
              <a:gd name="connsiteX50" fmla="*/ 2672349 w 3930969"/>
              <a:gd name="connsiteY50" fmla="*/ 2259550 h 3989547"/>
              <a:gd name="connsiteX51" fmla="*/ 2672349 w 3930969"/>
              <a:gd name="connsiteY51" fmla="*/ 2072141 h 3989547"/>
              <a:gd name="connsiteX52" fmla="*/ 2593010 w 3930969"/>
              <a:gd name="connsiteY52" fmla="*/ 1993685 h 3989547"/>
              <a:gd name="connsiteX53" fmla="*/ 2284934 w 3930969"/>
              <a:gd name="connsiteY53" fmla="*/ 2008492 h 3989547"/>
              <a:gd name="connsiteX54" fmla="*/ 2192776 w 3930969"/>
              <a:gd name="connsiteY54" fmla="*/ 2102418 h 3989547"/>
              <a:gd name="connsiteX55" fmla="*/ 2192776 w 3930969"/>
              <a:gd name="connsiteY55" fmla="*/ 2378007 h 3989547"/>
              <a:gd name="connsiteX56" fmla="*/ 2341731 w 3930969"/>
              <a:gd name="connsiteY56" fmla="*/ 2528729 h 3989547"/>
              <a:gd name="connsiteX57" fmla="*/ 2396760 w 3930969"/>
              <a:gd name="connsiteY57" fmla="*/ 2529835 h 3989547"/>
              <a:gd name="connsiteX58" fmla="*/ 2672349 w 3930969"/>
              <a:gd name="connsiteY58" fmla="*/ 2259771 h 3989547"/>
              <a:gd name="connsiteX59" fmla="*/ 1290648 w 3930969"/>
              <a:gd name="connsiteY59" fmla="*/ 1538864 h 3989547"/>
              <a:gd name="connsiteX60" fmla="*/ 1292637 w 3930969"/>
              <a:gd name="connsiteY60" fmla="*/ 1538864 h 3989547"/>
              <a:gd name="connsiteX61" fmla="*/ 1293300 w 3930969"/>
              <a:gd name="connsiteY61" fmla="*/ 1329355 h 3989547"/>
              <a:gd name="connsiteX62" fmla="*/ 1169539 w 3930969"/>
              <a:gd name="connsiteY62" fmla="*/ 1226368 h 3989547"/>
              <a:gd name="connsiteX63" fmla="*/ 1051083 w 3930969"/>
              <a:gd name="connsiteY63" fmla="*/ 1251783 h 3989547"/>
              <a:gd name="connsiteX64" fmla="*/ 977047 w 3930969"/>
              <a:gd name="connsiteY64" fmla="*/ 1344162 h 3989547"/>
              <a:gd name="connsiteX65" fmla="*/ 977710 w 3930969"/>
              <a:gd name="connsiteY65" fmla="*/ 1785060 h 3989547"/>
              <a:gd name="connsiteX66" fmla="*/ 1011523 w 3930969"/>
              <a:gd name="connsiteY66" fmla="*/ 1858653 h 3989547"/>
              <a:gd name="connsiteX67" fmla="*/ 1260150 w 3930969"/>
              <a:gd name="connsiteY67" fmla="*/ 1834122 h 3989547"/>
              <a:gd name="connsiteX68" fmla="*/ 1289322 w 3930969"/>
              <a:gd name="connsiteY68" fmla="*/ 1703731 h 3989547"/>
              <a:gd name="connsiteX69" fmla="*/ 1290427 w 3930969"/>
              <a:gd name="connsiteY69" fmla="*/ 1538422 h 3989547"/>
              <a:gd name="connsiteX70" fmla="*/ 1292195 w 3930969"/>
              <a:gd name="connsiteY70" fmla="*/ 2359884 h 3989547"/>
              <a:gd name="connsiteX71" fmla="*/ 1292637 w 3930969"/>
              <a:gd name="connsiteY71" fmla="*/ 2359884 h 3989547"/>
              <a:gd name="connsiteX72" fmla="*/ 1292637 w 3930969"/>
              <a:gd name="connsiteY72" fmla="*/ 2249605 h 3989547"/>
              <a:gd name="connsiteX73" fmla="*/ 1087990 w 3930969"/>
              <a:gd name="connsiteY73" fmla="*/ 2051588 h 3989547"/>
              <a:gd name="connsiteX74" fmla="*/ 976384 w 3930969"/>
              <a:gd name="connsiteY74" fmla="*/ 2172696 h 3989547"/>
              <a:gd name="connsiteX75" fmla="*/ 977489 w 3930969"/>
              <a:gd name="connsiteY75" fmla="*/ 2470385 h 3989547"/>
              <a:gd name="connsiteX76" fmla="*/ 1176391 w 3930969"/>
              <a:gd name="connsiteY76" fmla="*/ 2682104 h 3989547"/>
              <a:gd name="connsiteX77" fmla="*/ 1292858 w 3930969"/>
              <a:gd name="connsiteY77" fmla="*/ 2580444 h 3989547"/>
              <a:gd name="connsiteX78" fmla="*/ 1292416 w 3930969"/>
              <a:gd name="connsiteY78" fmla="*/ 2359884 h 3989547"/>
              <a:gd name="connsiteX79" fmla="*/ 2000726 w 3930969"/>
              <a:gd name="connsiteY79" fmla="*/ 1550135 h 3989547"/>
              <a:gd name="connsiteX80" fmla="*/ 2001168 w 3930969"/>
              <a:gd name="connsiteY80" fmla="*/ 1395876 h 3989547"/>
              <a:gd name="connsiteX81" fmla="*/ 1902159 w 3930969"/>
              <a:gd name="connsiteY81" fmla="*/ 1312117 h 3989547"/>
              <a:gd name="connsiteX82" fmla="*/ 1609553 w 3930969"/>
              <a:gd name="connsiteY82" fmla="*/ 1651575 h 3989547"/>
              <a:gd name="connsiteX83" fmla="*/ 1609553 w 3930969"/>
              <a:gd name="connsiteY83" fmla="*/ 1662625 h 3989547"/>
              <a:gd name="connsiteX84" fmla="*/ 1766685 w 3930969"/>
              <a:gd name="connsiteY84" fmla="*/ 1806055 h 3989547"/>
              <a:gd name="connsiteX85" fmla="*/ 2000726 w 3930969"/>
              <a:gd name="connsiteY85" fmla="*/ 1550135 h 3989547"/>
              <a:gd name="connsiteX86" fmla="*/ 2000726 w 3930969"/>
              <a:gd name="connsiteY86" fmla="*/ 832986 h 3989547"/>
              <a:gd name="connsiteX87" fmla="*/ 2000726 w 3930969"/>
              <a:gd name="connsiteY87" fmla="*/ 711656 h 3989547"/>
              <a:gd name="connsiteX88" fmla="*/ 1874313 w 3930969"/>
              <a:gd name="connsiteY88" fmla="*/ 612868 h 3989547"/>
              <a:gd name="connsiteX89" fmla="*/ 1609553 w 3930969"/>
              <a:gd name="connsiteY89" fmla="*/ 961830 h 3989547"/>
              <a:gd name="connsiteX90" fmla="*/ 1609553 w 3930969"/>
              <a:gd name="connsiteY90" fmla="*/ 983930 h 3989547"/>
              <a:gd name="connsiteX91" fmla="*/ 1769337 w 3930969"/>
              <a:gd name="connsiteY91" fmla="*/ 1116531 h 3989547"/>
              <a:gd name="connsiteX92" fmla="*/ 2000505 w 3930969"/>
              <a:gd name="connsiteY92" fmla="*/ 832986 h 3989547"/>
              <a:gd name="connsiteX93" fmla="*/ 2000726 w 3930969"/>
              <a:gd name="connsiteY93" fmla="*/ 2258666 h 3989547"/>
              <a:gd name="connsiteX94" fmla="*/ 2001389 w 3930969"/>
              <a:gd name="connsiteY94" fmla="*/ 2115236 h 3989547"/>
              <a:gd name="connsiteX95" fmla="*/ 1904590 w 3930969"/>
              <a:gd name="connsiteY95" fmla="*/ 2023962 h 3989547"/>
              <a:gd name="connsiteX96" fmla="*/ 1609774 w 3930969"/>
              <a:gd name="connsiteY96" fmla="*/ 2329828 h 3989547"/>
              <a:gd name="connsiteX97" fmla="*/ 1609774 w 3930969"/>
              <a:gd name="connsiteY97" fmla="*/ 2374029 h 3989547"/>
              <a:gd name="connsiteX98" fmla="*/ 1722927 w 3930969"/>
              <a:gd name="connsiteY98" fmla="*/ 2498452 h 3989547"/>
              <a:gd name="connsiteX99" fmla="*/ 2000947 w 3930969"/>
              <a:gd name="connsiteY99" fmla="*/ 2258666 h 3989547"/>
              <a:gd name="connsiteX100" fmla="*/ 726653 w 3930969"/>
              <a:gd name="connsiteY100" fmla="*/ 3010070 h 3989547"/>
              <a:gd name="connsiteX101" fmla="*/ 725990 w 3930969"/>
              <a:gd name="connsiteY101" fmla="*/ 3010070 h 3989547"/>
              <a:gd name="connsiteX102" fmla="*/ 725990 w 3930969"/>
              <a:gd name="connsiteY102" fmla="*/ 2713045 h 3989547"/>
              <a:gd name="connsiteX103" fmla="*/ 564438 w 3930969"/>
              <a:gd name="connsiteY103" fmla="*/ 2612710 h 3989547"/>
              <a:gd name="connsiteX104" fmla="*/ 487087 w 3930969"/>
              <a:gd name="connsiteY104" fmla="*/ 2711277 h 3989547"/>
              <a:gd name="connsiteX105" fmla="*/ 487087 w 3930969"/>
              <a:gd name="connsiteY105" fmla="*/ 3184220 h 3989547"/>
              <a:gd name="connsiteX106" fmla="*/ 643335 w 3930969"/>
              <a:gd name="connsiteY106" fmla="*/ 3369419 h 3989547"/>
              <a:gd name="connsiteX107" fmla="*/ 727758 w 3930969"/>
              <a:gd name="connsiteY107" fmla="*/ 3296046 h 3989547"/>
              <a:gd name="connsiteX108" fmla="*/ 727316 w 3930969"/>
              <a:gd name="connsiteY108" fmla="*/ 3010070 h 3989547"/>
              <a:gd name="connsiteX109" fmla="*/ 2984182 w 3930969"/>
              <a:gd name="connsiteY109" fmla="*/ 707236 h 3989547"/>
              <a:gd name="connsiteX110" fmla="*/ 3186840 w 3930969"/>
              <a:gd name="connsiteY110" fmla="*/ 1063269 h 3989547"/>
              <a:gd name="connsiteX111" fmla="*/ 3288722 w 3930969"/>
              <a:gd name="connsiteY111" fmla="*/ 990781 h 3989547"/>
              <a:gd name="connsiteX112" fmla="*/ 3288059 w 3930969"/>
              <a:gd name="connsiteY112" fmla="*/ 749226 h 3989547"/>
              <a:gd name="connsiteX113" fmla="*/ 3021310 w 3930969"/>
              <a:gd name="connsiteY113" fmla="*/ 470765 h 3989547"/>
              <a:gd name="connsiteX114" fmla="*/ 2984403 w 3930969"/>
              <a:gd name="connsiteY114" fmla="*/ 696407 h 3989547"/>
              <a:gd name="connsiteX115" fmla="*/ 2984403 w 3930969"/>
              <a:gd name="connsiteY115" fmla="*/ 707457 h 3989547"/>
              <a:gd name="connsiteX116" fmla="*/ 2984182 w 3930969"/>
              <a:gd name="connsiteY116" fmla="*/ 3038138 h 3989547"/>
              <a:gd name="connsiteX117" fmla="*/ 2985066 w 3930969"/>
              <a:gd name="connsiteY117" fmla="*/ 3038138 h 3989547"/>
              <a:gd name="connsiteX118" fmla="*/ 2985066 w 3930969"/>
              <a:gd name="connsiteY118" fmla="*/ 3236155 h 3989547"/>
              <a:gd name="connsiteX119" fmla="*/ 3056450 w 3930969"/>
              <a:gd name="connsiteY119" fmla="*/ 3284996 h 3989547"/>
              <a:gd name="connsiteX120" fmla="*/ 3222201 w 3930969"/>
              <a:gd name="connsiteY120" fmla="*/ 3225989 h 3989547"/>
              <a:gd name="connsiteX121" fmla="*/ 3286733 w 3930969"/>
              <a:gd name="connsiteY121" fmla="*/ 3134052 h 3989547"/>
              <a:gd name="connsiteX122" fmla="*/ 3287175 w 3930969"/>
              <a:gd name="connsiteY122" fmla="*/ 2814926 h 3989547"/>
              <a:gd name="connsiteX123" fmla="*/ 3205183 w 3930969"/>
              <a:gd name="connsiteY123" fmla="*/ 2739123 h 3989547"/>
              <a:gd name="connsiteX124" fmla="*/ 2984182 w 3930969"/>
              <a:gd name="connsiteY124" fmla="*/ 2961008 h 3989547"/>
              <a:gd name="connsiteX125" fmla="*/ 2984182 w 3930969"/>
              <a:gd name="connsiteY125" fmla="*/ 3037917 h 3989547"/>
              <a:gd name="connsiteX126" fmla="*/ 3287838 w 3930969"/>
              <a:gd name="connsiteY126" fmla="*/ 2268611 h 3989547"/>
              <a:gd name="connsiteX127" fmla="*/ 3288501 w 3930969"/>
              <a:gd name="connsiteY127" fmla="*/ 2136452 h 3989547"/>
              <a:gd name="connsiteX128" fmla="*/ 3172696 w 3930969"/>
              <a:gd name="connsiteY128" fmla="*/ 2013133 h 3989547"/>
              <a:gd name="connsiteX129" fmla="*/ 3062638 w 3930969"/>
              <a:gd name="connsiteY129" fmla="*/ 2008492 h 3989547"/>
              <a:gd name="connsiteX130" fmla="*/ 2985729 w 3930969"/>
              <a:gd name="connsiteY130" fmla="*/ 2079434 h 3989547"/>
              <a:gd name="connsiteX131" fmla="*/ 2985287 w 3930969"/>
              <a:gd name="connsiteY131" fmla="*/ 2454031 h 3989547"/>
              <a:gd name="connsiteX132" fmla="*/ 3069489 w 3930969"/>
              <a:gd name="connsiteY132" fmla="*/ 2524972 h 3989547"/>
              <a:gd name="connsiteX133" fmla="*/ 3288059 w 3930969"/>
              <a:gd name="connsiteY133" fmla="*/ 2301540 h 3989547"/>
              <a:gd name="connsiteX134" fmla="*/ 3288059 w 3930969"/>
              <a:gd name="connsiteY134" fmla="*/ 2268390 h 3989547"/>
              <a:gd name="connsiteX135" fmla="*/ 2984182 w 3930969"/>
              <a:gd name="connsiteY135" fmla="*/ 1489139 h 3989547"/>
              <a:gd name="connsiteX136" fmla="*/ 3202310 w 3930969"/>
              <a:gd name="connsiteY136" fmla="*/ 1790143 h 3989547"/>
              <a:gd name="connsiteX137" fmla="*/ 3287617 w 3930969"/>
              <a:gd name="connsiteY137" fmla="*/ 1713897 h 3989547"/>
              <a:gd name="connsiteX138" fmla="*/ 3287175 w 3930969"/>
              <a:gd name="connsiteY138" fmla="*/ 1405600 h 3989547"/>
              <a:gd name="connsiteX139" fmla="*/ 3242312 w 3930969"/>
              <a:gd name="connsiteY139" fmla="*/ 1313222 h 3989547"/>
              <a:gd name="connsiteX140" fmla="*/ 3015564 w 3930969"/>
              <a:gd name="connsiteY140" fmla="*/ 1252667 h 3989547"/>
              <a:gd name="connsiteX141" fmla="*/ 2984403 w 3930969"/>
              <a:gd name="connsiteY141" fmla="*/ 1444939 h 3989547"/>
              <a:gd name="connsiteX142" fmla="*/ 2984182 w 3930969"/>
              <a:gd name="connsiteY142" fmla="*/ 1488918 h 3989547"/>
              <a:gd name="connsiteX143" fmla="*/ 389846 w 3930969"/>
              <a:gd name="connsiteY143" fmla="*/ 2955925 h 3989547"/>
              <a:gd name="connsiteX144" fmla="*/ 388962 w 3930969"/>
              <a:gd name="connsiteY144" fmla="*/ 2955925 h 3989547"/>
              <a:gd name="connsiteX145" fmla="*/ 388520 w 3930969"/>
              <a:gd name="connsiteY145" fmla="*/ 2668844 h 3989547"/>
              <a:gd name="connsiteX146" fmla="*/ 269401 w 3930969"/>
              <a:gd name="connsiteY146" fmla="*/ 2586411 h 3989547"/>
              <a:gd name="connsiteX147" fmla="*/ 178569 w 3930969"/>
              <a:gd name="connsiteY147" fmla="*/ 2652711 h 3989547"/>
              <a:gd name="connsiteX148" fmla="*/ 178569 w 3930969"/>
              <a:gd name="connsiteY148" fmla="*/ 3193502 h 3989547"/>
              <a:gd name="connsiteX149" fmla="*/ 342552 w 3930969"/>
              <a:gd name="connsiteY149" fmla="*/ 3286322 h 3989547"/>
              <a:gd name="connsiteX150" fmla="*/ 388520 w 3930969"/>
              <a:gd name="connsiteY150" fmla="*/ 3187756 h 3989547"/>
              <a:gd name="connsiteX151" fmla="*/ 389846 w 3930969"/>
              <a:gd name="connsiteY151" fmla="*/ 2955925 h 3989547"/>
              <a:gd name="connsiteX152" fmla="*/ 487087 w 3930969"/>
              <a:gd name="connsiteY152" fmla="*/ 1186367 h 3989547"/>
              <a:gd name="connsiteX153" fmla="*/ 652396 w 3930969"/>
              <a:gd name="connsiteY153" fmla="*/ 1345930 h 3989547"/>
              <a:gd name="connsiteX154" fmla="*/ 726653 w 3930969"/>
              <a:gd name="connsiteY154" fmla="*/ 1253330 h 3989547"/>
              <a:gd name="connsiteX155" fmla="*/ 726653 w 3930969"/>
              <a:gd name="connsiteY155" fmla="*/ 1034097 h 3989547"/>
              <a:gd name="connsiteX156" fmla="*/ 639799 w 3930969"/>
              <a:gd name="connsiteY156" fmla="*/ 964924 h 3989547"/>
              <a:gd name="connsiteX157" fmla="*/ 487087 w 3930969"/>
              <a:gd name="connsiteY157" fmla="*/ 1186588 h 3989547"/>
              <a:gd name="connsiteX158" fmla="*/ 3516796 w 3930969"/>
              <a:gd name="connsiteY158" fmla="*/ 1003157 h 3989547"/>
              <a:gd name="connsiteX159" fmla="*/ 3642766 w 3930969"/>
              <a:gd name="connsiteY159" fmla="*/ 1267254 h 3989547"/>
              <a:gd name="connsiteX160" fmla="*/ 3728515 w 3930969"/>
              <a:gd name="connsiteY160" fmla="*/ 1217307 h 3989547"/>
              <a:gd name="connsiteX161" fmla="*/ 3727189 w 3930969"/>
              <a:gd name="connsiteY161" fmla="*/ 964040 h 3989547"/>
              <a:gd name="connsiteX162" fmla="*/ 3555913 w 3930969"/>
              <a:gd name="connsiteY162" fmla="*/ 805140 h 3989547"/>
              <a:gd name="connsiteX163" fmla="*/ 3517459 w 3930969"/>
              <a:gd name="connsiteY163" fmla="*/ 948128 h 3989547"/>
              <a:gd name="connsiteX164" fmla="*/ 3516796 w 3930969"/>
              <a:gd name="connsiteY164" fmla="*/ 1003157 h 3989547"/>
              <a:gd name="connsiteX165" fmla="*/ 3516796 w 3930969"/>
              <a:gd name="connsiteY165" fmla="*/ 2264633 h 3989547"/>
              <a:gd name="connsiteX166" fmla="*/ 3516796 w 3930969"/>
              <a:gd name="connsiteY166" fmla="*/ 2352812 h 3989547"/>
              <a:gd name="connsiteX167" fmla="*/ 3651385 w 3930969"/>
              <a:gd name="connsiteY167" fmla="*/ 2465965 h 3989547"/>
              <a:gd name="connsiteX168" fmla="*/ 3728736 w 3930969"/>
              <a:gd name="connsiteY168" fmla="*/ 2381101 h 3989547"/>
              <a:gd name="connsiteX169" fmla="*/ 3729841 w 3930969"/>
              <a:gd name="connsiteY169" fmla="*/ 2160541 h 3989547"/>
              <a:gd name="connsiteX170" fmla="*/ 3607627 w 3930969"/>
              <a:gd name="connsiteY170" fmla="*/ 2050703 h 3989547"/>
              <a:gd name="connsiteX171" fmla="*/ 3516796 w 3930969"/>
              <a:gd name="connsiteY171" fmla="*/ 2165182 h 3989547"/>
              <a:gd name="connsiteX172" fmla="*/ 3516796 w 3930969"/>
              <a:gd name="connsiteY172" fmla="*/ 2264412 h 3989547"/>
              <a:gd name="connsiteX173" fmla="*/ 3517016 w 3930969"/>
              <a:gd name="connsiteY173" fmla="*/ 2892719 h 3989547"/>
              <a:gd name="connsiteX174" fmla="*/ 3517679 w 3930969"/>
              <a:gd name="connsiteY174" fmla="*/ 2969848 h 3989547"/>
              <a:gd name="connsiteX175" fmla="*/ 3543758 w 3930969"/>
              <a:gd name="connsiteY175" fmla="*/ 3090515 h 3989547"/>
              <a:gd name="connsiteX176" fmla="*/ 3677463 w 3930969"/>
              <a:gd name="connsiteY176" fmla="*/ 3056260 h 3989547"/>
              <a:gd name="connsiteX177" fmla="*/ 3728515 w 3930969"/>
              <a:gd name="connsiteY177" fmla="*/ 2966975 h 3989547"/>
              <a:gd name="connsiteX178" fmla="*/ 3728515 w 3930969"/>
              <a:gd name="connsiteY178" fmla="*/ 2768737 h 3989547"/>
              <a:gd name="connsiteX179" fmla="*/ 3654921 w 3930969"/>
              <a:gd name="connsiteY179" fmla="*/ 2655363 h 3989547"/>
              <a:gd name="connsiteX180" fmla="*/ 3517016 w 3930969"/>
              <a:gd name="connsiteY180" fmla="*/ 2771831 h 3989547"/>
              <a:gd name="connsiteX181" fmla="*/ 3517459 w 3930969"/>
              <a:gd name="connsiteY181" fmla="*/ 2892940 h 3989547"/>
              <a:gd name="connsiteX182" fmla="*/ 3516796 w 3930969"/>
              <a:gd name="connsiteY182" fmla="*/ 1625055 h 3989547"/>
              <a:gd name="connsiteX183" fmla="*/ 3517459 w 3930969"/>
              <a:gd name="connsiteY183" fmla="*/ 1625055 h 3989547"/>
              <a:gd name="connsiteX184" fmla="*/ 3517459 w 3930969"/>
              <a:gd name="connsiteY184" fmla="*/ 1768043 h 3989547"/>
              <a:gd name="connsiteX185" fmla="*/ 3659562 w 3930969"/>
              <a:gd name="connsiteY185" fmla="*/ 1864841 h 3989547"/>
              <a:gd name="connsiteX186" fmla="*/ 3728073 w 3930969"/>
              <a:gd name="connsiteY186" fmla="*/ 1766496 h 3989547"/>
              <a:gd name="connsiteX187" fmla="*/ 3728073 w 3930969"/>
              <a:gd name="connsiteY187" fmla="*/ 1568478 h 3989547"/>
              <a:gd name="connsiteX188" fmla="*/ 3566521 w 3930969"/>
              <a:gd name="connsiteY188" fmla="*/ 1428806 h 3989547"/>
              <a:gd name="connsiteX189" fmla="*/ 3517900 w 3930969"/>
              <a:gd name="connsiteY189" fmla="*/ 1559638 h 3989547"/>
              <a:gd name="connsiteX190" fmla="*/ 3516796 w 3930969"/>
              <a:gd name="connsiteY190" fmla="*/ 1625276 h 3989547"/>
              <a:gd name="connsiteX191" fmla="*/ 726653 w 3930969"/>
              <a:gd name="connsiteY191" fmla="*/ 1695775 h 3989547"/>
              <a:gd name="connsiteX192" fmla="*/ 579024 w 3930969"/>
              <a:gd name="connsiteY192" fmla="*/ 1526488 h 3989547"/>
              <a:gd name="connsiteX193" fmla="*/ 486866 w 3930969"/>
              <a:gd name="connsiteY193" fmla="*/ 1638536 h 3989547"/>
              <a:gd name="connsiteX194" fmla="*/ 487529 w 3930969"/>
              <a:gd name="connsiteY194" fmla="*/ 1793016 h 3989547"/>
              <a:gd name="connsiteX195" fmla="*/ 562891 w 3930969"/>
              <a:gd name="connsiteY195" fmla="*/ 1905063 h 3989547"/>
              <a:gd name="connsiteX196" fmla="*/ 726874 w 3930969"/>
              <a:gd name="connsiteY196" fmla="*/ 1795226 h 3989547"/>
              <a:gd name="connsiteX197" fmla="*/ 726874 w 3930969"/>
              <a:gd name="connsiteY197" fmla="*/ 1695996 h 3989547"/>
              <a:gd name="connsiteX198" fmla="*/ 487087 w 3930969"/>
              <a:gd name="connsiteY198" fmla="*/ 2257340 h 3989547"/>
              <a:gd name="connsiteX199" fmla="*/ 649523 w 3930969"/>
              <a:gd name="connsiteY199" fmla="*/ 2445633 h 3989547"/>
              <a:gd name="connsiteX200" fmla="*/ 724001 w 3930969"/>
              <a:gd name="connsiteY200" fmla="*/ 2305297 h 3989547"/>
              <a:gd name="connsiteX201" fmla="*/ 652175 w 3930969"/>
              <a:gd name="connsiteY201" fmla="*/ 2075898 h 3989547"/>
              <a:gd name="connsiteX202" fmla="*/ 487087 w 3930969"/>
              <a:gd name="connsiteY202" fmla="*/ 2257119 h 3989547"/>
              <a:gd name="connsiteX203" fmla="*/ 389846 w 3930969"/>
              <a:gd name="connsiteY203" fmla="*/ 2268832 h 3989547"/>
              <a:gd name="connsiteX204" fmla="*/ 390288 w 3930969"/>
              <a:gd name="connsiteY204" fmla="*/ 2181094 h 3989547"/>
              <a:gd name="connsiteX205" fmla="*/ 279125 w 3930969"/>
              <a:gd name="connsiteY205" fmla="*/ 2077887 h 3989547"/>
              <a:gd name="connsiteX206" fmla="*/ 177906 w 3930969"/>
              <a:gd name="connsiteY206" fmla="*/ 2174243 h 3989547"/>
              <a:gd name="connsiteX207" fmla="*/ 178790 w 3930969"/>
              <a:gd name="connsiteY207" fmla="*/ 2349718 h 3989547"/>
              <a:gd name="connsiteX208" fmla="*/ 315148 w 3930969"/>
              <a:gd name="connsiteY208" fmla="*/ 2437677 h 3989547"/>
              <a:gd name="connsiteX209" fmla="*/ 389625 w 3930969"/>
              <a:gd name="connsiteY209" fmla="*/ 2345740 h 3989547"/>
              <a:gd name="connsiteX210" fmla="*/ 389625 w 3930969"/>
              <a:gd name="connsiteY210" fmla="*/ 2268832 h 3989547"/>
              <a:gd name="connsiteX211" fmla="*/ 388520 w 3930969"/>
              <a:gd name="connsiteY211" fmla="*/ 1221285 h 3989547"/>
              <a:gd name="connsiteX212" fmla="*/ 388299 w 3930969"/>
              <a:gd name="connsiteY212" fmla="*/ 1100398 h 3989547"/>
              <a:gd name="connsiteX213" fmla="*/ 354486 w 3930969"/>
              <a:gd name="connsiteY213" fmla="*/ 1054429 h 3989547"/>
              <a:gd name="connsiteX214" fmla="*/ 188735 w 3930969"/>
              <a:gd name="connsiteY214" fmla="*/ 1124929 h 3989547"/>
              <a:gd name="connsiteX215" fmla="*/ 201553 w 3930969"/>
              <a:gd name="connsiteY215" fmla="*/ 1412672 h 3989547"/>
              <a:gd name="connsiteX216" fmla="*/ 253710 w 3930969"/>
              <a:gd name="connsiteY216" fmla="*/ 1423944 h 3989547"/>
              <a:gd name="connsiteX217" fmla="*/ 388741 w 3930969"/>
              <a:gd name="connsiteY217" fmla="*/ 1221064 h 3989547"/>
              <a:gd name="connsiteX218" fmla="*/ 389846 w 3930969"/>
              <a:gd name="connsiteY218" fmla="*/ 1732683 h 3989547"/>
              <a:gd name="connsiteX219" fmla="*/ 348077 w 3930969"/>
              <a:gd name="connsiteY219" fmla="*/ 1576876 h 3989547"/>
              <a:gd name="connsiteX220" fmla="*/ 184536 w 3930969"/>
              <a:gd name="connsiteY220" fmla="*/ 1630580 h 3989547"/>
              <a:gd name="connsiteX221" fmla="*/ 210835 w 3930969"/>
              <a:gd name="connsiteY221" fmla="*/ 1924512 h 3989547"/>
              <a:gd name="connsiteX222" fmla="*/ 253710 w 3930969"/>
              <a:gd name="connsiteY222" fmla="*/ 1930700 h 3989547"/>
              <a:gd name="connsiteX223" fmla="*/ 389625 w 3930969"/>
              <a:gd name="connsiteY223" fmla="*/ 1732683 h 3989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3930969" h="3989547">
                <a:moveTo>
                  <a:pt x="3929626" y="2080981"/>
                </a:moveTo>
                <a:cubicBezTo>
                  <a:pt x="3929626" y="2467512"/>
                  <a:pt x="3927637" y="2854044"/>
                  <a:pt x="3930952" y="3240354"/>
                </a:cubicBezTo>
                <a:cubicBezTo>
                  <a:pt x="3931836" y="3353949"/>
                  <a:pt x="3899791" y="3429752"/>
                  <a:pt x="3789732" y="3486108"/>
                </a:cubicBezTo>
                <a:cubicBezTo>
                  <a:pt x="3498231" y="3635284"/>
                  <a:pt x="3213360" y="3797278"/>
                  <a:pt x="2926943" y="3955956"/>
                </a:cubicBezTo>
                <a:cubicBezTo>
                  <a:pt x="2869041" y="3988002"/>
                  <a:pt x="2814232" y="3998389"/>
                  <a:pt x="2748153" y="3981593"/>
                </a:cubicBezTo>
                <a:cubicBezTo>
                  <a:pt x="1878070" y="3760591"/>
                  <a:pt x="1007987" y="3540474"/>
                  <a:pt x="136800" y="3323451"/>
                </a:cubicBezTo>
                <a:cubicBezTo>
                  <a:pt x="41990" y="3299803"/>
                  <a:pt x="0" y="3250741"/>
                  <a:pt x="0" y="3155047"/>
                </a:cubicBezTo>
                <a:cubicBezTo>
                  <a:pt x="884" y="2452042"/>
                  <a:pt x="884" y="1749037"/>
                  <a:pt x="442" y="1046031"/>
                </a:cubicBezTo>
                <a:cubicBezTo>
                  <a:pt x="442" y="954537"/>
                  <a:pt x="35139" y="897076"/>
                  <a:pt x="129507" y="868346"/>
                </a:cubicBezTo>
                <a:cubicBezTo>
                  <a:pt x="344099" y="803151"/>
                  <a:pt x="556261" y="729557"/>
                  <a:pt x="769085" y="657732"/>
                </a:cubicBezTo>
                <a:cubicBezTo>
                  <a:pt x="828092" y="637842"/>
                  <a:pt x="883122" y="639168"/>
                  <a:pt x="940582" y="663478"/>
                </a:cubicBezTo>
                <a:cubicBezTo>
                  <a:pt x="1048873" y="709446"/>
                  <a:pt x="1159594" y="750110"/>
                  <a:pt x="1267664" y="796742"/>
                </a:cubicBezTo>
                <a:cubicBezTo>
                  <a:pt x="1330871" y="823925"/>
                  <a:pt x="1363358" y="819284"/>
                  <a:pt x="1361590" y="739281"/>
                </a:cubicBezTo>
                <a:cubicBezTo>
                  <a:pt x="1354297" y="406453"/>
                  <a:pt x="1336175" y="479163"/>
                  <a:pt x="1645355" y="371314"/>
                </a:cubicBezTo>
                <a:cubicBezTo>
                  <a:pt x="1999400" y="247774"/>
                  <a:pt x="2358306" y="137494"/>
                  <a:pt x="2713676" y="17049"/>
                </a:cubicBezTo>
                <a:cubicBezTo>
                  <a:pt x="2798099" y="-11460"/>
                  <a:pt x="2865283" y="-6156"/>
                  <a:pt x="2939319" y="47768"/>
                </a:cubicBezTo>
                <a:cubicBezTo>
                  <a:pt x="3224853" y="255730"/>
                  <a:pt x="3511271" y="462809"/>
                  <a:pt x="3803655" y="660826"/>
                </a:cubicBezTo>
                <a:cubicBezTo>
                  <a:pt x="3903548" y="728452"/>
                  <a:pt x="3930952" y="811328"/>
                  <a:pt x="3930510" y="921386"/>
                </a:cubicBezTo>
                <a:cubicBezTo>
                  <a:pt x="3928521" y="1307918"/>
                  <a:pt x="3929626" y="1694449"/>
                  <a:pt x="3929626" y="2080760"/>
                </a:cubicBezTo>
                <a:close/>
                <a:moveTo>
                  <a:pt x="2673233" y="3341573"/>
                </a:moveTo>
                <a:cubicBezTo>
                  <a:pt x="2673233" y="3231293"/>
                  <a:pt x="2673233" y="3120792"/>
                  <a:pt x="2673233" y="3010513"/>
                </a:cubicBezTo>
                <a:cubicBezTo>
                  <a:pt x="2673233" y="2866265"/>
                  <a:pt x="2603021" y="2789290"/>
                  <a:pt x="2462619" y="2779566"/>
                </a:cubicBezTo>
                <a:cubicBezTo>
                  <a:pt x="2407589" y="2775588"/>
                  <a:pt x="2352781" y="2768958"/>
                  <a:pt x="2298194" y="2761886"/>
                </a:cubicBezTo>
                <a:cubicBezTo>
                  <a:pt x="2223716" y="2752383"/>
                  <a:pt x="2190345" y="2779566"/>
                  <a:pt x="2191892" y="2858906"/>
                </a:cubicBezTo>
                <a:cubicBezTo>
                  <a:pt x="2195428" y="3035486"/>
                  <a:pt x="2192776" y="3212066"/>
                  <a:pt x="2192776" y="3388646"/>
                </a:cubicBezTo>
                <a:cubicBezTo>
                  <a:pt x="2192776" y="3647063"/>
                  <a:pt x="2318460" y="3802361"/>
                  <a:pt x="2569804" y="3854517"/>
                </a:cubicBezTo>
                <a:cubicBezTo>
                  <a:pt x="2573341" y="3855180"/>
                  <a:pt x="2577098" y="3855622"/>
                  <a:pt x="2580633" y="3856727"/>
                </a:cubicBezTo>
                <a:cubicBezTo>
                  <a:pt x="2650249" y="3880374"/>
                  <a:pt x="2674338" y="3850981"/>
                  <a:pt x="2673454" y="3782691"/>
                </a:cubicBezTo>
                <a:cubicBezTo>
                  <a:pt x="2671686" y="3635504"/>
                  <a:pt x="2672791" y="3488317"/>
                  <a:pt x="2673233" y="3341130"/>
                </a:cubicBezTo>
                <a:close/>
                <a:moveTo>
                  <a:pt x="2001389" y="3214718"/>
                </a:moveTo>
                <a:cubicBezTo>
                  <a:pt x="2001389" y="3141124"/>
                  <a:pt x="2001389" y="3067531"/>
                  <a:pt x="2001389" y="2993937"/>
                </a:cubicBezTo>
                <a:cubicBezTo>
                  <a:pt x="2001389" y="2711056"/>
                  <a:pt x="2001389" y="2713266"/>
                  <a:pt x="1713645" y="2713708"/>
                </a:cubicBezTo>
                <a:cubicBezTo>
                  <a:pt x="1635632" y="2713708"/>
                  <a:pt x="1608890" y="2744427"/>
                  <a:pt x="1609774" y="2818241"/>
                </a:cubicBezTo>
                <a:cubicBezTo>
                  <a:pt x="1612205" y="2991064"/>
                  <a:pt x="1608448" y="3164108"/>
                  <a:pt x="1612205" y="3336932"/>
                </a:cubicBezTo>
                <a:cubicBezTo>
                  <a:pt x="1619056" y="3648765"/>
                  <a:pt x="1549662" y="3592630"/>
                  <a:pt x="1888899" y="3684567"/>
                </a:cubicBezTo>
                <a:cubicBezTo>
                  <a:pt x="1985698" y="3710866"/>
                  <a:pt x="2005367" y="3676390"/>
                  <a:pt x="2002273" y="3589978"/>
                </a:cubicBezTo>
                <a:cubicBezTo>
                  <a:pt x="1998074" y="3465112"/>
                  <a:pt x="2001168" y="3339804"/>
                  <a:pt x="2001168" y="3214718"/>
                </a:cubicBezTo>
                <a:close/>
                <a:moveTo>
                  <a:pt x="2673233" y="679611"/>
                </a:moveTo>
                <a:cubicBezTo>
                  <a:pt x="2673233" y="653754"/>
                  <a:pt x="2673233" y="628118"/>
                  <a:pt x="2673233" y="602260"/>
                </a:cubicBezTo>
                <a:cubicBezTo>
                  <a:pt x="2674559" y="389657"/>
                  <a:pt x="2673675" y="386342"/>
                  <a:pt x="2473669" y="443360"/>
                </a:cubicBezTo>
                <a:cubicBezTo>
                  <a:pt x="2128907" y="541485"/>
                  <a:pt x="2199627" y="470102"/>
                  <a:pt x="2193660" y="799836"/>
                </a:cubicBezTo>
                <a:cubicBezTo>
                  <a:pt x="2189682" y="1029014"/>
                  <a:pt x="2192997" y="1029014"/>
                  <a:pt x="2421071" y="984372"/>
                </a:cubicBezTo>
                <a:cubicBezTo>
                  <a:pt x="2589186" y="951515"/>
                  <a:pt x="2673233" y="849930"/>
                  <a:pt x="2673233" y="679611"/>
                </a:cubicBezTo>
                <a:close/>
                <a:moveTo>
                  <a:pt x="2672349" y="1463503"/>
                </a:moveTo>
                <a:cubicBezTo>
                  <a:pt x="2672349" y="1400959"/>
                  <a:pt x="2672349" y="1338416"/>
                  <a:pt x="2672349" y="1275873"/>
                </a:cubicBezTo>
                <a:cubicBezTo>
                  <a:pt x="2672349" y="1214876"/>
                  <a:pt x="2645608" y="1187030"/>
                  <a:pt x="2582402" y="1201395"/>
                </a:cubicBezTo>
                <a:cubicBezTo>
                  <a:pt x="2553671" y="1207804"/>
                  <a:pt x="2524499" y="1211119"/>
                  <a:pt x="2495548" y="1216423"/>
                </a:cubicBezTo>
                <a:cubicBezTo>
                  <a:pt x="2137305" y="1281398"/>
                  <a:pt x="2198080" y="1202279"/>
                  <a:pt x="2193218" y="1566268"/>
                </a:cubicBezTo>
                <a:cubicBezTo>
                  <a:pt x="2190566" y="1767822"/>
                  <a:pt x="2192776" y="1767822"/>
                  <a:pt x="2387699" y="1758761"/>
                </a:cubicBezTo>
                <a:cubicBezTo>
                  <a:pt x="2577915" y="1749921"/>
                  <a:pt x="2672791" y="1651575"/>
                  <a:pt x="2672349" y="1463724"/>
                </a:cubicBezTo>
                <a:close/>
                <a:moveTo>
                  <a:pt x="2672349" y="2259550"/>
                </a:moveTo>
                <a:cubicBezTo>
                  <a:pt x="2672349" y="2197007"/>
                  <a:pt x="2672349" y="2134684"/>
                  <a:pt x="2672349" y="2072141"/>
                </a:cubicBezTo>
                <a:cubicBezTo>
                  <a:pt x="2672349" y="2019321"/>
                  <a:pt x="2652017" y="1989707"/>
                  <a:pt x="2593010" y="1993685"/>
                </a:cubicBezTo>
                <a:cubicBezTo>
                  <a:pt x="2490465" y="2000536"/>
                  <a:pt x="2387699" y="2006282"/>
                  <a:pt x="2284934" y="2008492"/>
                </a:cubicBezTo>
                <a:cubicBezTo>
                  <a:pt x="2220401" y="2010039"/>
                  <a:pt x="2191229" y="2037001"/>
                  <a:pt x="2192776" y="2102418"/>
                </a:cubicBezTo>
                <a:cubicBezTo>
                  <a:pt x="2194765" y="2194133"/>
                  <a:pt x="2192776" y="2286070"/>
                  <a:pt x="2192776" y="2378007"/>
                </a:cubicBezTo>
                <a:cubicBezTo>
                  <a:pt x="2193218" y="2520773"/>
                  <a:pt x="2197859" y="2525194"/>
                  <a:pt x="2341731" y="2528729"/>
                </a:cubicBezTo>
                <a:cubicBezTo>
                  <a:pt x="2360074" y="2529172"/>
                  <a:pt x="2378417" y="2529613"/>
                  <a:pt x="2396760" y="2529835"/>
                </a:cubicBezTo>
                <a:cubicBezTo>
                  <a:pt x="2704836" y="2531382"/>
                  <a:pt x="2670360" y="2581549"/>
                  <a:pt x="2672349" y="2259771"/>
                </a:cubicBezTo>
                <a:close/>
                <a:moveTo>
                  <a:pt x="1290648" y="1538864"/>
                </a:moveTo>
                <a:cubicBezTo>
                  <a:pt x="1290648" y="1538864"/>
                  <a:pt x="1291974" y="1538864"/>
                  <a:pt x="1292637" y="1538864"/>
                </a:cubicBezTo>
                <a:cubicBezTo>
                  <a:pt x="1292637" y="1469028"/>
                  <a:pt x="1289543" y="1398970"/>
                  <a:pt x="1293300" y="1329355"/>
                </a:cubicBezTo>
                <a:cubicBezTo>
                  <a:pt x="1298383" y="1236313"/>
                  <a:pt x="1265233" y="1197196"/>
                  <a:pt x="1169539" y="1226368"/>
                </a:cubicBezTo>
                <a:cubicBezTo>
                  <a:pt x="1131085" y="1238081"/>
                  <a:pt x="1090863" y="1244490"/>
                  <a:pt x="1051083" y="1251783"/>
                </a:cubicBezTo>
                <a:cubicBezTo>
                  <a:pt x="999368" y="1261508"/>
                  <a:pt x="976826" y="1292006"/>
                  <a:pt x="977047" y="1344162"/>
                </a:cubicBezTo>
                <a:cubicBezTo>
                  <a:pt x="977931" y="1491128"/>
                  <a:pt x="977047" y="1638094"/>
                  <a:pt x="977710" y="1785060"/>
                </a:cubicBezTo>
                <a:cubicBezTo>
                  <a:pt x="977710" y="1814453"/>
                  <a:pt x="976163" y="1851139"/>
                  <a:pt x="1011523" y="1858653"/>
                </a:cubicBezTo>
                <a:cubicBezTo>
                  <a:pt x="1095946" y="1876775"/>
                  <a:pt x="1182137" y="1864399"/>
                  <a:pt x="1260150" y="1834122"/>
                </a:cubicBezTo>
                <a:cubicBezTo>
                  <a:pt x="1315179" y="1812685"/>
                  <a:pt x="1285344" y="1748595"/>
                  <a:pt x="1289322" y="1703731"/>
                </a:cubicBezTo>
                <a:cubicBezTo>
                  <a:pt x="1294405" y="1649144"/>
                  <a:pt x="1290427" y="1593673"/>
                  <a:pt x="1290427" y="1538422"/>
                </a:cubicBezTo>
                <a:close/>
                <a:moveTo>
                  <a:pt x="1292195" y="2359884"/>
                </a:moveTo>
                <a:lnTo>
                  <a:pt x="1292637" y="2359884"/>
                </a:lnTo>
                <a:cubicBezTo>
                  <a:pt x="1292637" y="2323198"/>
                  <a:pt x="1292637" y="2286291"/>
                  <a:pt x="1292637" y="2249605"/>
                </a:cubicBezTo>
                <a:cubicBezTo>
                  <a:pt x="1292637" y="2042084"/>
                  <a:pt x="1292637" y="2046062"/>
                  <a:pt x="1087990" y="2051588"/>
                </a:cubicBezTo>
                <a:cubicBezTo>
                  <a:pt x="999589" y="2054019"/>
                  <a:pt x="972627" y="2090263"/>
                  <a:pt x="976384" y="2172696"/>
                </a:cubicBezTo>
                <a:cubicBezTo>
                  <a:pt x="980804" y="2271705"/>
                  <a:pt x="977489" y="2371156"/>
                  <a:pt x="977489" y="2470385"/>
                </a:cubicBezTo>
                <a:cubicBezTo>
                  <a:pt x="977489" y="2668181"/>
                  <a:pt x="977489" y="2665971"/>
                  <a:pt x="1176391" y="2682104"/>
                </a:cubicBezTo>
                <a:cubicBezTo>
                  <a:pt x="1255509" y="2688514"/>
                  <a:pt x="1295510" y="2663982"/>
                  <a:pt x="1292858" y="2580444"/>
                </a:cubicBezTo>
                <a:cubicBezTo>
                  <a:pt x="1290427" y="2507071"/>
                  <a:pt x="1292416" y="2433478"/>
                  <a:pt x="1292416" y="2359884"/>
                </a:cubicBezTo>
                <a:close/>
                <a:moveTo>
                  <a:pt x="2000726" y="1550135"/>
                </a:moveTo>
                <a:cubicBezTo>
                  <a:pt x="2000726" y="1498642"/>
                  <a:pt x="1998516" y="1447149"/>
                  <a:pt x="2001168" y="1395876"/>
                </a:cubicBezTo>
                <a:cubicBezTo>
                  <a:pt x="2005146" y="1322062"/>
                  <a:pt x="1977300" y="1299299"/>
                  <a:pt x="1902159" y="1312117"/>
                </a:cubicBezTo>
                <a:cubicBezTo>
                  <a:pt x="1553861" y="1371566"/>
                  <a:pt x="1616625" y="1320736"/>
                  <a:pt x="1609553" y="1651575"/>
                </a:cubicBezTo>
                <a:cubicBezTo>
                  <a:pt x="1609553" y="1655332"/>
                  <a:pt x="1609553" y="1658868"/>
                  <a:pt x="1609553" y="1662625"/>
                </a:cubicBezTo>
                <a:cubicBezTo>
                  <a:pt x="1609847" y="1767380"/>
                  <a:pt x="1662225" y="1815189"/>
                  <a:pt x="1766685" y="1806055"/>
                </a:cubicBezTo>
                <a:cubicBezTo>
                  <a:pt x="1922712" y="1792205"/>
                  <a:pt x="2000726" y="1706898"/>
                  <a:pt x="2000726" y="1550135"/>
                </a:cubicBezTo>
                <a:close/>
                <a:moveTo>
                  <a:pt x="2000726" y="832986"/>
                </a:moveTo>
                <a:cubicBezTo>
                  <a:pt x="2000726" y="792543"/>
                  <a:pt x="2001168" y="752099"/>
                  <a:pt x="2000726" y="711656"/>
                </a:cubicBezTo>
                <a:cubicBezTo>
                  <a:pt x="1999400" y="590768"/>
                  <a:pt x="1986140" y="578834"/>
                  <a:pt x="1874313" y="612868"/>
                </a:cubicBezTo>
                <a:cubicBezTo>
                  <a:pt x="1562701" y="707457"/>
                  <a:pt x="1615520" y="637842"/>
                  <a:pt x="1609553" y="961830"/>
                </a:cubicBezTo>
                <a:cubicBezTo>
                  <a:pt x="1609553" y="969123"/>
                  <a:pt x="1609553" y="976416"/>
                  <a:pt x="1609553" y="983930"/>
                </a:cubicBezTo>
                <a:cubicBezTo>
                  <a:pt x="1610437" y="1147692"/>
                  <a:pt x="1613973" y="1151670"/>
                  <a:pt x="1769337" y="1116531"/>
                </a:cubicBezTo>
                <a:cubicBezTo>
                  <a:pt x="2034318" y="1056860"/>
                  <a:pt x="1997411" y="1112553"/>
                  <a:pt x="2000505" y="832986"/>
                </a:cubicBezTo>
                <a:close/>
                <a:moveTo>
                  <a:pt x="2000726" y="2258666"/>
                </a:moveTo>
                <a:cubicBezTo>
                  <a:pt x="2000726" y="2210930"/>
                  <a:pt x="1997853" y="2162751"/>
                  <a:pt x="2001389" y="2115236"/>
                </a:cubicBezTo>
                <a:cubicBezTo>
                  <a:pt x="2007135" y="2041863"/>
                  <a:pt x="1977521" y="2019763"/>
                  <a:pt x="1904590" y="2023962"/>
                </a:cubicBezTo>
                <a:cubicBezTo>
                  <a:pt x="1561154" y="2043852"/>
                  <a:pt x="1615299" y="1974237"/>
                  <a:pt x="1609774" y="2329828"/>
                </a:cubicBezTo>
                <a:cubicBezTo>
                  <a:pt x="1609553" y="2344635"/>
                  <a:pt x="1611321" y="2359443"/>
                  <a:pt x="1609774" y="2374029"/>
                </a:cubicBezTo>
                <a:cubicBezTo>
                  <a:pt x="1600271" y="2459114"/>
                  <a:pt x="1642261" y="2488065"/>
                  <a:pt x="1722927" y="2498452"/>
                </a:cubicBezTo>
                <a:cubicBezTo>
                  <a:pt x="1998295" y="2534034"/>
                  <a:pt x="2000947" y="2534034"/>
                  <a:pt x="2000947" y="2258666"/>
                </a:cubicBezTo>
                <a:close/>
                <a:moveTo>
                  <a:pt x="726653" y="3010070"/>
                </a:moveTo>
                <a:cubicBezTo>
                  <a:pt x="726653" y="3010070"/>
                  <a:pt x="726211" y="3010070"/>
                  <a:pt x="725990" y="3010070"/>
                </a:cubicBezTo>
                <a:cubicBezTo>
                  <a:pt x="725990" y="2911062"/>
                  <a:pt x="726653" y="2812053"/>
                  <a:pt x="725990" y="2713045"/>
                </a:cubicBezTo>
                <a:cubicBezTo>
                  <a:pt x="725106" y="2596356"/>
                  <a:pt x="628528" y="2624865"/>
                  <a:pt x="564438" y="2612710"/>
                </a:cubicBezTo>
                <a:cubicBezTo>
                  <a:pt x="485982" y="2597903"/>
                  <a:pt x="487087" y="2658236"/>
                  <a:pt x="487087" y="2711277"/>
                </a:cubicBezTo>
                <a:cubicBezTo>
                  <a:pt x="487087" y="2868851"/>
                  <a:pt x="486645" y="3026646"/>
                  <a:pt x="487087" y="3184220"/>
                </a:cubicBezTo>
                <a:cubicBezTo>
                  <a:pt x="487308" y="3329417"/>
                  <a:pt x="502778" y="3343783"/>
                  <a:pt x="643335" y="3369419"/>
                </a:cubicBezTo>
                <a:cubicBezTo>
                  <a:pt x="710299" y="3381574"/>
                  <a:pt x="729084" y="3357264"/>
                  <a:pt x="727758" y="3296046"/>
                </a:cubicBezTo>
                <a:cubicBezTo>
                  <a:pt x="725769" y="3200795"/>
                  <a:pt x="727316" y="3105322"/>
                  <a:pt x="727316" y="3010070"/>
                </a:cubicBezTo>
                <a:close/>
                <a:moveTo>
                  <a:pt x="2984182" y="707236"/>
                </a:moveTo>
                <a:cubicBezTo>
                  <a:pt x="2989707" y="1016638"/>
                  <a:pt x="2945507" y="949012"/>
                  <a:pt x="3186840" y="1063269"/>
                </a:cubicBezTo>
                <a:cubicBezTo>
                  <a:pt x="3267064" y="1101282"/>
                  <a:pt x="3292037" y="1071667"/>
                  <a:pt x="3288722" y="990781"/>
                </a:cubicBezTo>
                <a:cubicBezTo>
                  <a:pt x="3285407" y="910336"/>
                  <a:pt x="3288280" y="829671"/>
                  <a:pt x="3288059" y="749226"/>
                </a:cubicBezTo>
                <a:cubicBezTo>
                  <a:pt x="3287617" y="648671"/>
                  <a:pt x="3097114" y="435183"/>
                  <a:pt x="3021310" y="470765"/>
                </a:cubicBezTo>
                <a:cubicBezTo>
                  <a:pt x="2936667" y="510545"/>
                  <a:pt x="3002304" y="619940"/>
                  <a:pt x="2984403" y="696407"/>
                </a:cubicBezTo>
                <a:cubicBezTo>
                  <a:pt x="2983519" y="699943"/>
                  <a:pt x="2984403" y="703700"/>
                  <a:pt x="2984403" y="707457"/>
                </a:cubicBezTo>
                <a:close/>
                <a:moveTo>
                  <a:pt x="2984182" y="3038138"/>
                </a:moveTo>
                <a:cubicBezTo>
                  <a:pt x="2984182" y="3038138"/>
                  <a:pt x="2984845" y="3038138"/>
                  <a:pt x="2985066" y="3038138"/>
                </a:cubicBezTo>
                <a:cubicBezTo>
                  <a:pt x="2985066" y="3104217"/>
                  <a:pt x="2984624" y="3170076"/>
                  <a:pt x="2985066" y="3236155"/>
                </a:cubicBezTo>
                <a:cubicBezTo>
                  <a:pt x="2985508" y="3285659"/>
                  <a:pt x="3009597" y="3301792"/>
                  <a:pt x="3056450" y="3284996"/>
                </a:cubicBezTo>
                <a:cubicBezTo>
                  <a:pt x="3111700" y="3265106"/>
                  <a:pt x="3166950" y="3245879"/>
                  <a:pt x="3222201" y="3225989"/>
                </a:cubicBezTo>
                <a:cubicBezTo>
                  <a:pt x="3264854" y="3210519"/>
                  <a:pt x="3286733" y="3179800"/>
                  <a:pt x="3286733" y="3134052"/>
                </a:cubicBezTo>
                <a:cubicBezTo>
                  <a:pt x="3286733" y="3027751"/>
                  <a:pt x="3286733" y="2921449"/>
                  <a:pt x="3287175" y="2814926"/>
                </a:cubicBezTo>
                <a:cubicBezTo>
                  <a:pt x="3287175" y="2759676"/>
                  <a:pt x="3261981" y="2737797"/>
                  <a:pt x="3205183" y="2739123"/>
                </a:cubicBezTo>
                <a:cubicBezTo>
                  <a:pt x="3013796" y="2743322"/>
                  <a:pt x="2984403" y="2771389"/>
                  <a:pt x="2984182" y="2961008"/>
                </a:cubicBezTo>
                <a:cubicBezTo>
                  <a:pt x="2984182" y="2986644"/>
                  <a:pt x="2984182" y="3012281"/>
                  <a:pt x="2984182" y="3037917"/>
                </a:cubicBezTo>
                <a:close/>
                <a:moveTo>
                  <a:pt x="3287838" y="2268611"/>
                </a:moveTo>
                <a:cubicBezTo>
                  <a:pt x="3287838" y="2224632"/>
                  <a:pt x="3284523" y="2180210"/>
                  <a:pt x="3288501" y="2136452"/>
                </a:cubicBezTo>
                <a:cubicBezTo>
                  <a:pt x="3296236" y="2049819"/>
                  <a:pt x="3251594" y="2016448"/>
                  <a:pt x="3172696" y="2013133"/>
                </a:cubicBezTo>
                <a:cubicBezTo>
                  <a:pt x="3136010" y="2011586"/>
                  <a:pt x="3099324" y="2009818"/>
                  <a:pt x="3062638" y="2008492"/>
                </a:cubicBezTo>
                <a:cubicBezTo>
                  <a:pt x="3013796" y="2006724"/>
                  <a:pt x="2985729" y="2028603"/>
                  <a:pt x="2985729" y="2079434"/>
                </a:cubicBezTo>
                <a:cubicBezTo>
                  <a:pt x="2985508" y="2204299"/>
                  <a:pt x="2985729" y="2329165"/>
                  <a:pt x="2985287" y="2454031"/>
                </a:cubicBezTo>
                <a:cubicBezTo>
                  <a:pt x="2985066" y="2512154"/>
                  <a:pt x="3015122" y="2533813"/>
                  <a:pt x="3069489" y="2524972"/>
                </a:cubicBezTo>
                <a:cubicBezTo>
                  <a:pt x="3307728" y="2486960"/>
                  <a:pt x="3286954" y="2544863"/>
                  <a:pt x="3288059" y="2301540"/>
                </a:cubicBezTo>
                <a:cubicBezTo>
                  <a:pt x="3288059" y="2290490"/>
                  <a:pt x="3288059" y="2279440"/>
                  <a:pt x="3288059" y="2268390"/>
                </a:cubicBezTo>
                <a:close/>
                <a:moveTo>
                  <a:pt x="2984182" y="1489139"/>
                </a:moveTo>
                <a:cubicBezTo>
                  <a:pt x="2984182" y="1765391"/>
                  <a:pt x="2984624" y="1762518"/>
                  <a:pt x="3202310" y="1790143"/>
                </a:cubicBezTo>
                <a:cubicBezTo>
                  <a:pt x="3270600" y="1798762"/>
                  <a:pt x="3288059" y="1772684"/>
                  <a:pt x="3287617" y="1713897"/>
                </a:cubicBezTo>
                <a:cubicBezTo>
                  <a:pt x="3286954" y="1611132"/>
                  <a:pt x="3287617" y="1508366"/>
                  <a:pt x="3287175" y="1405600"/>
                </a:cubicBezTo>
                <a:cubicBezTo>
                  <a:pt x="3287175" y="1367588"/>
                  <a:pt x="3283197" y="1328692"/>
                  <a:pt x="3242312" y="1313222"/>
                </a:cubicBezTo>
                <a:cubicBezTo>
                  <a:pt x="3167613" y="1285155"/>
                  <a:pt x="3085843" y="1222390"/>
                  <a:pt x="3015564" y="1252667"/>
                </a:cubicBezTo>
                <a:cubicBezTo>
                  <a:pt x="2947938" y="1281840"/>
                  <a:pt x="2994790" y="1378859"/>
                  <a:pt x="2984403" y="1444939"/>
                </a:cubicBezTo>
                <a:cubicBezTo>
                  <a:pt x="2982193" y="1459304"/>
                  <a:pt x="2984182" y="1474332"/>
                  <a:pt x="2984182" y="1488918"/>
                </a:cubicBezTo>
                <a:close/>
                <a:moveTo>
                  <a:pt x="389846" y="2955925"/>
                </a:moveTo>
                <a:cubicBezTo>
                  <a:pt x="389846" y="2955925"/>
                  <a:pt x="389184" y="2955925"/>
                  <a:pt x="388962" y="2955925"/>
                </a:cubicBezTo>
                <a:cubicBezTo>
                  <a:pt x="388962" y="2860232"/>
                  <a:pt x="390509" y="2764538"/>
                  <a:pt x="388520" y="2668844"/>
                </a:cubicBezTo>
                <a:cubicBezTo>
                  <a:pt x="386752" y="2589505"/>
                  <a:pt x="324651" y="2591273"/>
                  <a:pt x="269401" y="2586411"/>
                </a:cubicBezTo>
                <a:cubicBezTo>
                  <a:pt x="220338" y="2582212"/>
                  <a:pt x="178790" y="2590610"/>
                  <a:pt x="178569" y="2652711"/>
                </a:cubicBezTo>
                <a:cubicBezTo>
                  <a:pt x="177464" y="2833048"/>
                  <a:pt x="171055" y="3013607"/>
                  <a:pt x="178569" y="3193502"/>
                </a:cubicBezTo>
                <a:cubicBezTo>
                  <a:pt x="182768" y="3291184"/>
                  <a:pt x="280672" y="3279029"/>
                  <a:pt x="342552" y="3286322"/>
                </a:cubicBezTo>
                <a:cubicBezTo>
                  <a:pt x="414820" y="3294720"/>
                  <a:pt x="386310" y="3224884"/>
                  <a:pt x="388520" y="3187756"/>
                </a:cubicBezTo>
                <a:cubicBezTo>
                  <a:pt x="393162" y="3110847"/>
                  <a:pt x="389846" y="3033276"/>
                  <a:pt x="389846" y="2955925"/>
                </a:cubicBezTo>
                <a:close/>
                <a:moveTo>
                  <a:pt x="487087" y="1186367"/>
                </a:moveTo>
                <a:cubicBezTo>
                  <a:pt x="486645" y="1385489"/>
                  <a:pt x="497695" y="1394992"/>
                  <a:pt x="652396" y="1345930"/>
                </a:cubicBezTo>
                <a:cubicBezTo>
                  <a:pt x="701016" y="1330681"/>
                  <a:pt x="727316" y="1305708"/>
                  <a:pt x="726653" y="1253330"/>
                </a:cubicBezTo>
                <a:cubicBezTo>
                  <a:pt x="725548" y="1180179"/>
                  <a:pt x="726653" y="1107249"/>
                  <a:pt x="726653" y="1034097"/>
                </a:cubicBezTo>
                <a:cubicBezTo>
                  <a:pt x="726653" y="974427"/>
                  <a:pt x="708310" y="947907"/>
                  <a:pt x="639799" y="964924"/>
                </a:cubicBezTo>
                <a:cubicBezTo>
                  <a:pt x="489518" y="1002052"/>
                  <a:pt x="487308" y="1000726"/>
                  <a:pt x="487087" y="1186588"/>
                </a:cubicBezTo>
                <a:close/>
                <a:moveTo>
                  <a:pt x="3516796" y="1003157"/>
                </a:moveTo>
                <a:cubicBezTo>
                  <a:pt x="3511271" y="1113658"/>
                  <a:pt x="3491822" y="1228357"/>
                  <a:pt x="3642766" y="1267254"/>
                </a:cubicBezTo>
                <a:cubicBezTo>
                  <a:pt x="3695586" y="1280956"/>
                  <a:pt x="3729178" y="1286039"/>
                  <a:pt x="3728515" y="1217307"/>
                </a:cubicBezTo>
                <a:cubicBezTo>
                  <a:pt x="3727631" y="1132885"/>
                  <a:pt x="3730504" y="1048241"/>
                  <a:pt x="3727189" y="964040"/>
                </a:cubicBezTo>
                <a:cubicBezTo>
                  <a:pt x="3724758" y="903485"/>
                  <a:pt x="3604312" y="788123"/>
                  <a:pt x="3555913" y="805140"/>
                </a:cubicBezTo>
                <a:cubicBezTo>
                  <a:pt x="3484529" y="830113"/>
                  <a:pt x="3528509" y="899507"/>
                  <a:pt x="3517459" y="948128"/>
                </a:cubicBezTo>
                <a:cubicBezTo>
                  <a:pt x="3513480" y="965587"/>
                  <a:pt x="3516796" y="984814"/>
                  <a:pt x="3516796" y="1003157"/>
                </a:cubicBezTo>
                <a:close/>
                <a:moveTo>
                  <a:pt x="3516796" y="2264633"/>
                </a:moveTo>
                <a:cubicBezTo>
                  <a:pt x="3516796" y="2294026"/>
                  <a:pt x="3516574" y="2323419"/>
                  <a:pt x="3516796" y="2352812"/>
                </a:cubicBezTo>
                <a:cubicBezTo>
                  <a:pt x="3518122" y="2476131"/>
                  <a:pt x="3528950" y="2482982"/>
                  <a:pt x="3651385" y="2465965"/>
                </a:cubicBezTo>
                <a:cubicBezTo>
                  <a:pt x="3706194" y="2458451"/>
                  <a:pt x="3729399" y="2434804"/>
                  <a:pt x="3728736" y="2381101"/>
                </a:cubicBezTo>
                <a:cubicBezTo>
                  <a:pt x="3727631" y="2307507"/>
                  <a:pt x="3724316" y="2233693"/>
                  <a:pt x="3729841" y="2160541"/>
                </a:cubicBezTo>
                <a:cubicBezTo>
                  <a:pt x="3736913" y="2065953"/>
                  <a:pt x="3684093" y="2053135"/>
                  <a:pt x="3607627" y="2050703"/>
                </a:cubicBezTo>
                <a:cubicBezTo>
                  <a:pt x="3519005" y="2047831"/>
                  <a:pt x="3514585" y="2101092"/>
                  <a:pt x="3516796" y="2165182"/>
                </a:cubicBezTo>
                <a:cubicBezTo>
                  <a:pt x="3517900" y="2198332"/>
                  <a:pt x="3516796" y="2231262"/>
                  <a:pt x="3516796" y="2264412"/>
                </a:cubicBezTo>
                <a:close/>
                <a:moveTo>
                  <a:pt x="3517016" y="2892719"/>
                </a:moveTo>
                <a:cubicBezTo>
                  <a:pt x="3517016" y="2918355"/>
                  <a:pt x="3514365" y="2944433"/>
                  <a:pt x="3517679" y="2969848"/>
                </a:cubicBezTo>
                <a:cubicBezTo>
                  <a:pt x="3522762" y="3011396"/>
                  <a:pt x="3495579" y="3067973"/>
                  <a:pt x="3543758" y="3090515"/>
                </a:cubicBezTo>
                <a:cubicBezTo>
                  <a:pt x="3588842" y="3111510"/>
                  <a:pt x="3634147" y="3074382"/>
                  <a:pt x="3677463" y="3056260"/>
                </a:cubicBezTo>
                <a:cubicBezTo>
                  <a:pt x="3716581" y="3039906"/>
                  <a:pt x="3728515" y="3006756"/>
                  <a:pt x="3728515" y="2966975"/>
                </a:cubicBezTo>
                <a:cubicBezTo>
                  <a:pt x="3728515" y="2900896"/>
                  <a:pt x="3731167" y="2834595"/>
                  <a:pt x="3728515" y="2768737"/>
                </a:cubicBezTo>
                <a:cubicBezTo>
                  <a:pt x="3726526" y="2717907"/>
                  <a:pt x="3746637" y="2644976"/>
                  <a:pt x="3654921" y="2655363"/>
                </a:cubicBezTo>
                <a:cubicBezTo>
                  <a:pt x="3586411" y="2663098"/>
                  <a:pt x="3509281" y="2668402"/>
                  <a:pt x="3517016" y="2771831"/>
                </a:cubicBezTo>
                <a:cubicBezTo>
                  <a:pt x="3520110" y="2812053"/>
                  <a:pt x="3517459" y="2852497"/>
                  <a:pt x="3517459" y="2892940"/>
                </a:cubicBezTo>
                <a:close/>
                <a:moveTo>
                  <a:pt x="3516796" y="1625055"/>
                </a:moveTo>
                <a:cubicBezTo>
                  <a:pt x="3516796" y="1625055"/>
                  <a:pt x="3517237" y="1625055"/>
                  <a:pt x="3517459" y="1625055"/>
                </a:cubicBezTo>
                <a:cubicBezTo>
                  <a:pt x="3517459" y="1672791"/>
                  <a:pt x="3517016" y="1720527"/>
                  <a:pt x="3517459" y="1768043"/>
                </a:cubicBezTo>
                <a:cubicBezTo>
                  <a:pt x="3518564" y="1867493"/>
                  <a:pt x="3597019" y="1859095"/>
                  <a:pt x="3659562" y="1864841"/>
                </a:cubicBezTo>
                <a:cubicBezTo>
                  <a:pt x="3732493" y="1871471"/>
                  <a:pt x="3727410" y="1814011"/>
                  <a:pt x="3728073" y="1766496"/>
                </a:cubicBezTo>
                <a:cubicBezTo>
                  <a:pt x="3729178" y="1700416"/>
                  <a:pt x="3730062" y="1634337"/>
                  <a:pt x="3728073" y="1568478"/>
                </a:cubicBezTo>
                <a:cubicBezTo>
                  <a:pt x="3725421" y="1487813"/>
                  <a:pt x="3653374" y="1420850"/>
                  <a:pt x="3566521" y="1428806"/>
                </a:cubicBezTo>
                <a:cubicBezTo>
                  <a:pt x="3474142" y="1437425"/>
                  <a:pt x="3533812" y="1515438"/>
                  <a:pt x="3517900" y="1559638"/>
                </a:cubicBezTo>
                <a:cubicBezTo>
                  <a:pt x="3510828" y="1579086"/>
                  <a:pt x="3516796" y="1603176"/>
                  <a:pt x="3516796" y="1625276"/>
                </a:cubicBezTo>
                <a:close/>
                <a:moveTo>
                  <a:pt x="726653" y="1695775"/>
                </a:moveTo>
                <a:cubicBezTo>
                  <a:pt x="727316" y="1496432"/>
                  <a:pt x="727758" y="1498642"/>
                  <a:pt x="579024" y="1526488"/>
                </a:cubicBezTo>
                <a:cubicBezTo>
                  <a:pt x="512502" y="1538864"/>
                  <a:pt x="483109" y="1571130"/>
                  <a:pt x="486866" y="1638536"/>
                </a:cubicBezTo>
                <a:cubicBezTo>
                  <a:pt x="489739" y="1689808"/>
                  <a:pt x="485540" y="1741523"/>
                  <a:pt x="487529" y="1793016"/>
                </a:cubicBezTo>
                <a:cubicBezTo>
                  <a:pt x="489518" y="1845393"/>
                  <a:pt x="472943" y="1917882"/>
                  <a:pt x="562891" y="1905063"/>
                </a:cubicBezTo>
                <a:cubicBezTo>
                  <a:pt x="631622" y="1895340"/>
                  <a:pt x="731736" y="1920092"/>
                  <a:pt x="726874" y="1795226"/>
                </a:cubicBezTo>
                <a:cubicBezTo>
                  <a:pt x="725548" y="1762076"/>
                  <a:pt x="726874" y="1728926"/>
                  <a:pt x="726874" y="1695996"/>
                </a:cubicBezTo>
                <a:close/>
                <a:moveTo>
                  <a:pt x="487087" y="2257340"/>
                </a:moveTo>
                <a:cubicBezTo>
                  <a:pt x="487087" y="2441434"/>
                  <a:pt x="505651" y="2460882"/>
                  <a:pt x="649523" y="2445633"/>
                </a:cubicBezTo>
                <a:cubicBezTo>
                  <a:pt x="748090" y="2435246"/>
                  <a:pt x="734167" y="2359663"/>
                  <a:pt x="724001" y="2305297"/>
                </a:cubicBezTo>
                <a:cubicBezTo>
                  <a:pt x="709415" y="2226842"/>
                  <a:pt x="793395" y="2106396"/>
                  <a:pt x="652175" y="2075898"/>
                </a:cubicBezTo>
                <a:cubicBezTo>
                  <a:pt x="510513" y="2045399"/>
                  <a:pt x="487087" y="2077003"/>
                  <a:pt x="487087" y="2257119"/>
                </a:cubicBezTo>
                <a:close/>
                <a:moveTo>
                  <a:pt x="389846" y="2268832"/>
                </a:moveTo>
                <a:cubicBezTo>
                  <a:pt x="389846" y="2239660"/>
                  <a:pt x="387415" y="2210046"/>
                  <a:pt x="390288" y="2181094"/>
                </a:cubicBezTo>
                <a:cubicBezTo>
                  <a:pt x="398908" y="2096230"/>
                  <a:pt x="357359" y="2073688"/>
                  <a:pt x="279125" y="2077887"/>
                </a:cubicBezTo>
                <a:cubicBezTo>
                  <a:pt x="212603" y="2081423"/>
                  <a:pt x="175033" y="2101755"/>
                  <a:pt x="177906" y="2174243"/>
                </a:cubicBezTo>
                <a:cubicBezTo>
                  <a:pt x="180116" y="2232588"/>
                  <a:pt x="176801" y="2291374"/>
                  <a:pt x="178790" y="2349718"/>
                </a:cubicBezTo>
                <a:cubicBezTo>
                  <a:pt x="181884" y="2442760"/>
                  <a:pt x="255478" y="2431268"/>
                  <a:pt x="315148" y="2437677"/>
                </a:cubicBezTo>
                <a:cubicBezTo>
                  <a:pt x="385205" y="2445191"/>
                  <a:pt x="390731" y="2397676"/>
                  <a:pt x="389625" y="2345740"/>
                </a:cubicBezTo>
                <a:cubicBezTo>
                  <a:pt x="389184" y="2320104"/>
                  <a:pt x="389625" y="2294468"/>
                  <a:pt x="389625" y="2268832"/>
                </a:cubicBezTo>
                <a:close/>
                <a:moveTo>
                  <a:pt x="388520" y="1221285"/>
                </a:moveTo>
                <a:cubicBezTo>
                  <a:pt x="388520" y="1181063"/>
                  <a:pt x="389405" y="1140620"/>
                  <a:pt x="388299" y="1100398"/>
                </a:cubicBezTo>
                <a:cubicBezTo>
                  <a:pt x="387636" y="1078076"/>
                  <a:pt x="382774" y="1049788"/>
                  <a:pt x="354486" y="1054429"/>
                </a:cubicBezTo>
                <a:cubicBezTo>
                  <a:pt x="294374" y="1064595"/>
                  <a:pt x="227631" y="1067468"/>
                  <a:pt x="188735" y="1124929"/>
                </a:cubicBezTo>
                <a:cubicBezTo>
                  <a:pt x="162657" y="1163162"/>
                  <a:pt x="174812" y="1396318"/>
                  <a:pt x="201553" y="1412672"/>
                </a:cubicBezTo>
                <a:cubicBezTo>
                  <a:pt x="215918" y="1421513"/>
                  <a:pt x="236030" y="1423502"/>
                  <a:pt x="253710" y="1423944"/>
                </a:cubicBezTo>
                <a:cubicBezTo>
                  <a:pt x="367967" y="1426375"/>
                  <a:pt x="390067" y="1393224"/>
                  <a:pt x="388741" y="1221064"/>
                </a:cubicBezTo>
                <a:close/>
                <a:moveTo>
                  <a:pt x="389846" y="1732683"/>
                </a:moveTo>
                <a:cubicBezTo>
                  <a:pt x="371945" y="1686272"/>
                  <a:pt x="428522" y="1602734"/>
                  <a:pt x="348077" y="1576876"/>
                </a:cubicBezTo>
                <a:cubicBezTo>
                  <a:pt x="294374" y="1559638"/>
                  <a:pt x="219896" y="1563837"/>
                  <a:pt x="184536" y="1630580"/>
                </a:cubicBezTo>
                <a:cubicBezTo>
                  <a:pt x="155364" y="1685609"/>
                  <a:pt x="179011" y="1909926"/>
                  <a:pt x="210835" y="1924512"/>
                </a:cubicBezTo>
                <a:cubicBezTo>
                  <a:pt x="223432" y="1930258"/>
                  <a:pt x="239345" y="1930258"/>
                  <a:pt x="253710" y="1930700"/>
                </a:cubicBezTo>
                <a:cubicBezTo>
                  <a:pt x="369293" y="1935341"/>
                  <a:pt x="389625" y="1907053"/>
                  <a:pt x="389625" y="173268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2100" cap="flat">
            <a:noFill/>
            <a:prstDash val="solid"/>
            <a:miter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rtl="1"/>
            <a:endParaRPr lang="es-PE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40980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B078BF-BB55-45F1-98EB-D3C28236B939}"/>
              </a:ext>
            </a:extLst>
          </p:cNvPr>
          <p:cNvSpPr txBox="1"/>
          <p:nvPr/>
        </p:nvSpPr>
        <p:spPr>
          <a:xfrm rot="5400000">
            <a:off x="-2366290" y="2700893"/>
            <a:ext cx="6858753" cy="1455460"/>
          </a:xfrm>
          <a:prstGeom prst="rect">
            <a:avLst/>
          </a:prstGeom>
          <a:solidFill>
            <a:schemeClr val="accent1">
              <a:alpha val="70000"/>
            </a:schemeClr>
          </a:solidFill>
        </p:spPr>
        <p:txBody>
          <a:bodyPr anchor="ctr"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7200" b="1" spc="600" dirty="0">
                <a:solidFill>
                  <a:schemeClr val="bg1"/>
                </a:solidFill>
                <a:latin typeface="Arial Black" panose="020B0A04020102020204" pitchFamily="34" charset="0"/>
                <a:cs typeface="B Nazanin" pitchFamily="2" charset="-78"/>
              </a:rPr>
              <a:t>اینفوگرافیک</a:t>
            </a:r>
            <a:endParaRPr lang="en-US" sz="7200" b="1" spc="600" dirty="0">
              <a:solidFill>
                <a:schemeClr val="bg1"/>
              </a:solidFill>
              <a:latin typeface="Arial Black" panose="020B0A04020102020204" pitchFamily="34" charset="0"/>
              <a:cs typeface="B Nazanin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372E5-B52D-42F1-809A-41D6C7512D8D}"/>
              </a:ext>
            </a:extLst>
          </p:cNvPr>
          <p:cNvSpPr txBox="1"/>
          <p:nvPr/>
        </p:nvSpPr>
        <p:spPr>
          <a:xfrm>
            <a:off x="7812319" y="65866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ar-SA" sz="2000" dirty="0">
                <a:cs typeface="B Nazanin" pitchFamily="2" charset="-78"/>
              </a:rPr>
              <a:t>اسلاید متنی را برای پاور خود تنظیم کنید</a:t>
            </a:r>
            <a:endParaRPr lang="en-US" sz="2000" dirty="0">
              <a:cs typeface="B Nazanin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C53EA-B6B5-44D2-AF3A-64482079B88F}"/>
              </a:ext>
            </a:extLst>
          </p:cNvPr>
          <p:cNvSpPr txBox="1"/>
          <p:nvPr/>
        </p:nvSpPr>
        <p:spPr>
          <a:xfrm>
            <a:off x="7812319" y="25624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800" b="1" dirty="0">
                <a:solidFill>
                  <a:schemeClr val="bg1"/>
                </a:solidFill>
                <a:cs typeface="B Nazanin" pitchFamily="2" charset="-78"/>
              </a:rPr>
              <a:t>اسلایدهای عالی</a:t>
            </a:r>
            <a:endParaRPr lang="ko-KR" altLang="en-US" sz="28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20206-9B9D-4AE7-B78C-27425C437B32}"/>
              </a:ext>
            </a:extLst>
          </p:cNvPr>
          <p:cNvSpPr txBox="1"/>
          <p:nvPr/>
        </p:nvSpPr>
        <p:spPr>
          <a:xfrm>
            <a:off x="6477000" y="1043385"/>
            <a:ext cx="5493944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ارائه پاورپوینت مدرنی را دریافت کنید که به زیبایی طراحی شده است. من امیدوارم و معتقدم که این الگو ارزش  وقت شما را خواهد داشت.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DA3FC2-FB85-4082-B244-2C534AE1D7C8}"/>
              </a:ext>
            </a:extLst>
          </p:cNvPr>
          <p:cNvSpPr txBox="1"/>
          <p:nvPr/>
        </p:nvSpPr>
        <p:spPr>
          <a:xfrm>
            <a:off x="2424714" y="4544777"/>
            <a:ext cx="326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من امیدوارم و معتقدم که این الگو در زمان، پول و اعتبار شما صرفه جویی کند. تغییر رنگ، عکس و متن آسان است. من امیدوارم و معتقدم که این الگو زمان، پول و اعتبار شما را جلب کند. ارائه پاورپوینت مدرنی را دریافت کنید که به زیبایی طراحی شده است.</a:t>
            </a:r>
          </a:p>
          <a:p>
            <a:pPr algn="ctr" rtl="1"/>
            <a:endParaRPr lang="fa-IR" altLang="ko-KR" sz="1200" dirty="0">
              <a:solidFill>
                <a:schemeClr val="bg1"/>
              </a:solidFill>
              <a:cs typeface="B Nazanin" pitchFamily="2" charset="-78"/>
            </a:endParaRPr>
          </a:p>
          <a:p>
            <a:pPr algn="ctr" rtl="1"/>
            <a:r>
              <a:rPr lang="fa-IR" altLang="ko-KR" sz="1200" dirty="0">
                <a:solidFill>
                  <a:schemeClr val="bg1"/>
                </a:solidFill>
                <a:cs typeface="B Nazanin" pitchFamily="2" charset="-78"/>
              </a:rPr>
              <a:t>تغییر رنگ، عکس و متن آسان است.</a:t>
            </a:r>
            <a:endParaRPr lang="ko-KR" altLang="en-US" sz="1200" dirty="0">
              <a:solidFill>
                <a:schemeClr val="bg1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91817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-A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46C0A"/>
      </a:accent1>
      <a:accent2>
        <a:srgbClr val="E46C0A"/>
      </a:accent2>
      <a:accent3>
        <a:srgbClr val="E46C0A"/>
      </a:accent3>
      <a:accent4>
        <a:srgbClr val="E46C0A"/>
      </a:accent4>
      <a:accent5>
        <a:srgbClr val="E46C0A"/>
      </a:accent5>
      <a:accent6>
        <a:srgbClr val="E46C0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 COLOR - 10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F5E42"/>
      </a:accent1>
      <a:accent2>
        <a:srgbClr val="AFAFAF"/>
      </a:accent2>
      <a:accent3>
        <a:srgbClr val="969696"/>
      </a:accent3>
      <a:accent4>
        <a:srgbClr val="7D7D7D"/>
      </a:accent4>
      <a:accent5>
        <a:srgbClr val="646464"/>
      </a:accent5>
      <a:accent6>
        <a:srgbClr val="4B4B4B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1839</Words>
  <Application>Microsoft Office PowerPoint</Application>
  <PresentationFormat>Widescreen</PresentationFormat>
  <Paragraphs>183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Passion One</vt:lpstr>
      <vt:lpstr>Prompt Black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از منابع گرافیکی قابل ویرایش ما استفاده کنید...</vt:lpstr>
      <vt:lpstr>اینفوگرافیک ممتاز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2023-11-12T17:10:29Z</dcterms:created>
  <dcterms:modified xsi:type="dcterms:W3CDTF">2023-11-12T17:10:44Z</dcterms:modified>
  <cp:category/>
</cp:coreProperties>
</file>