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embeddings/Microsoft_Excel_Worksheet3.xlsx" ContentType="application/haansoftxlsx"/>
  <Override PartName="/ppt/charts/chart4.xml" ContentType="application/vnd.openxmlformats-officedocument.drawingml.chart+xml"/>
  <Override PartName="/ppt/embeddings/Microsoft_Excel_Worksheet4.xlsx" ContentType="application/haansoftxlsx"/>
  <Override PartName="/ppt/charts/chart5.xml" ContentType="application/vnd.openxmlformats-officedocument.drawingml.chart+xml"/>
  <Override PartName="/ppt/embeddings/Microsoft_Excel_Worksheet5.xlsx" ContentType="application/haansoftxlsx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embeddings/Microsoft_Excel_Worksheet6.xlsx" ContentType="application/haansoftxlsx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3" r:id="rId3"/>
  </p:sldMasterIdLst>
  <p:notesMasterIdLst>
    <p:notesMasterId r:id="rId50"/>
  </p:notesMasterIdLst>
  <p:handoutMasterIdLst>
    <p:handoutMasterId r:id="rId51"/>
  </p:handoutMasterIdLst>
  <p:sldIdLst>
    <p:sldId id="256" r:id="rId4"/>
    <p:sldId id="261" r:id="rId5"/>
    <p:sldId id="264" r:id="rId6"/>
    <p:sldId id="262" r:id="rId7"/>
    <p:sldId id="265" r:id="rId8"/>
    <p:sldId id="271" r:id="rId9"/>
    <p:sldId id="279" r:id="rId10"/>
    <p:sldId id="293" r:id="rId11"/>
    <p:sldId id="283" r:id="rId12"/>
    <p:sldId id="272" r:id="rId13"/>
    <p:sldId id="284" r:id="rId14"/>
    <p:sldId id="291" r:id="rId15"/>
    <p:sldId id="270" r:id="rId16"/>
    <p:sldId id="296" r:id="rId17"/>
    <p:sldId id="273" r:id="rId18"/>
    <p:sldId id="294" r:id="rId19"/>
    <p:sldId id="280" r:id="rId20"/>
    <p:sldId id="285" r:id="rId21"/>
    <p:sldId id="282" r:id="rId22"/>
    <p:sldId id="288" r:id="rId23"/>
    <p:sldId id="292" r:id="rId24"/>
    <p:sldId id="274" r:id="rId25"/>
    <p:sldId id="286" r:id="rId26"/>
    <p:sldId id="278" r:id="rId27"/>
    <p:sldId id="287" r:id="rId28"/>
    <p:sldId id="276" r:id="rId29"/>
    <p:sldId id="289" r:id="rId30"/>
    <p:sldId id="277" r:id="rId31"/>
    <p:sldId id="290" r:id="rId32"/>
    <p:sldId id="295" r:id="rId33"/>
    <p:sldId id="281" r:id="rId34"/>
    <p:sldId id="297" r:id="rId35"/>
    <p:sldId id="269" r:id="rId36"/>
    <p:sldId id="368" r:id="rId37"/>
    <p:sldId id="370" r:id="rId38"/>
    <p:sldId id="369" r:id="rId39"/>
    <p:sldId id="371" r:id="rId40"/>
    <p:sldId id="373" r:id="rId41"/>
    <p:sldId id="374" r:id="rId42"/>
    <p:sldId id="375" r:id="rId43"/>
    <p:sldId id="376" r:id="rId44"/>
    <p:sldId id="377" r:id="rId45"/>
    <p:sldId id="378" r:id="rId46"/>
    <p:sldId id="1744" r:id="rId47"/>
    <p:sldId id="1745" r:id="rId48"/>
    <p:sldId id="306" r:id="rId4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3" orient="horz" pos="1983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FED"/>
    <a:srgbClr val="3967DE"/>
    <a:srgbClr val="26A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9" autoAdjust="0"/>
    <p:restoredTop sz="94660"/>
  </p:normalViewPr>
  <p:slideViewPr>
    <p:cSldViewPr>
      <p:cViewPr varScale="1">
        <p:scale>
          <a:sx n="76" d="100"/>
          <a:sy n="76" d="100"/>
        </p:scale>
        <p:origin x="1218" y="90"/>
      </p:cViewPr>
      <p:guideLst>
        <p:guide orient="horz" pos="1620"/>
        <p:guide orient="horz" pos="19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B30-4461-936E-BDF49B79C3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B30-4461-936E-BDF49B79C3B6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متن 1</c:v>
                      </c:pt>
                      <c:pt idx="1">
                        <c:v>متن 2</c:v>
                      </c:pt>
                      <c:pt idx="2">
                        <c:v>متن 3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7B30-4461-936E-BDF49B79C3B6}"/>
            </c:ext>
          </c:extLst>
        </c:ser>
        <c:ser>
          <c:idx val="1"/>
          <c:order val="1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B30-4461-936E-BDF49B79C3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B30-4461-936E-BDF49B79C3B6}"/>
              </c:ext>
            </c:extLst>
          </c:dP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متن 1</c:v>
                      </c:pt>
                      <c:pt idx="1">
                        <c:v>متن 2</c:v>
                      </c:pt>
                      <c:pt idx="2">
                        <c:v>متن 3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7B30-4461-936E-BDF49B79C3B6}"/>
            </c:ext>
          </c:extLst>
        </c:ser>
        <c:ser>
          <c:idx val="2"/>
          <c:order val="2"/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B30-4461-936E-BDF49B79C3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B30-4461-936E-BDF49B79C3B6}"/>
              </c:ext>
            </c:extLst>
          </c:dP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متن 1</c:v>
                      </c:pt>
                      <c:pt idx="1">
                        <c:v>متن 2</c:v>
                      </c:pt>
                      <c:pt idx="2">
                        <c:v>متن 3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7B30-4461-936E-BDF49B79C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586832"/>
        <c:axId val="840588464"/>
      </c:barChart>
      <c:catAx>
        <c:axId val="84058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0588464"/>
        <c:crosses val="autoZero"/>
        <c:auto val="1"/>
        <c:lblAlgn val="ctr"/>
        <c:lblOffset val="100"/>
        <c:noMultiLvlLbl val="0"/>
      </c:catAx>
      <c:valAx>
        <c:axId val="840588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8405868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 rtl="1">
        <a:defRPr sz="1800">
          <a:cs typeface="B Nazanin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111-4C9D-BA4A-FFBD471B34A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111-4C9D-BA4A-FFBD471B34AF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متن 1</c:v>
                      </c:pt>
                      <c:pt idx="1">
                        <c:v>متن 2</c:v>
                      </c:pt>
                      <c:pt idx="2">
                        <c:v>متن 3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A111-4C9D-BA4A-FFBD471B34AF}"/>
            </c:ext>
          </c:extLst>
        </c:ser>
        <c:ser>
          <c:idx val="1"/>
          <c:order val="1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111-4C9D-BA4A-FFBD471B34A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111-4C9D-BA4A-FFBD471B34AF}"/>
              </c:ext>
            </c:extLst>
          </c:dP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متن 1</c:v>
                      </c:pt>
                      <c:pt idx="1">
                        <c:v>متن 2</c:v>
                      </c:pt>
                      <c:pt idx="2">
                        <c:v>متن 3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A111-4C9D-BA4A-FFBD471B34AF}"/>
            </c:ext>
          </c:extLst>
        </c:ser>
        <c:ser>
          <c:idx val="2"/>
          <c:order val="2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111-4C9D-BA4A-FFBD471B34A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111-4C9D-BA4A-FFBD471B34AF}"/>
              </c:ext>
            </c:extLst>
          </c:dP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متن 1</c:v>
                      </c:pt>
                      <c:pt idx="1">
                        <c:v>متن 2</c:v>
                      </c:pt>
                      <c:pt idx="2">
                        <c:v>متن 3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111-4C9D-BA4A-FFBD471B3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277616"/>
        <c:axId val="845266736"/>
      </c:barChart>
      <c:catAx>
        <c:axId val="84527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5266736"/>
        <c:crosses val="autoZero"/>
        <c:auto val="1"/>
        <c:lblAlgn val="ctr"/>
        <c:lblOffset val="100"/>
        <c:noMultiLvlLbl val="0"/>
      </c:catAx>
      <c:valAx>
        <c:axId val="845266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8452776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 rtl="1">
        <a:defRPr sz="1800">
          <a:cs typeface="B Nazanin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46F-4CBB-AA08-BAF763097ACB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46F-4CBB-AA08-BAF763097AC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F46F-4CBB-AA08-BAF763097AC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F46F-4CBB-AA08-BAF763097ACB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F46F-4CBB-AA08-BAF763097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0-6CD9-43AF-B88D-7B176FEDECC9}"/>
              </c:ext>
            </c:extLst>
          </c:dPt>
          <c:dPt>
            <c:idx val="1"/>
            <c:bubble3D val="0"/>
            <c:spPr>
              <a:solidFill>
                <a:schemeClr val="accent4"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CD9-43AF-B88D-7B176FEDECC9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6CD9-43AF-B88D-7B176FEDE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2B8FE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86B-4C7E-B12F-50E3CE947E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0-686B-4C7E-B12F-50E3CE947E66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Category 1</c:v>
                      </c:pt>
                      <c:pt idx="1">
                        <c:v>Category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D5D2-4EBA-82B9-1753A1D1374E}"/>
            </c:ext>
          </c:extLst>
        </c:ser>
        <c:ser>
          <c:idx val="1"/>
          <c:order val="1"/>
          <c:spPr>
            <a:solidFill>
              <a:srgbClr val="2B8FED">
                <a:alpha val="2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alpha val="2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686B-4C7E-B12F-50E3CE947E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alpha val="2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86B-4C7E-B12F-50E3CE947E66}"/>
              </c:ext>
            </c:extLst>
          </c:dP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Category 1</c:v>
                      </c:pt>
                      <c:pt idx="1">
                        <c:v>Category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D5D2-4EBA-82B9-1753A1D13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845273808"/>
        <c:axId val="845279792"/>
      </c:barChart>
      <c:catAx>
        <c:axId val="8452738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45279792"/>
        <c:crosses val="autoZero"/>
        <c:auto val="1"/>
        <c:lblAlgn val="ctr"/>
        <c:lblOffset val="100"/>
        <c:noMultiLvlLbl val="0"/>
      </c:catAx>
      <c:valAx>
        <c:axId val="8452797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84527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603495744203879E-3"/>
          <c:y val="6.3117407827583447E-2"/>
          <c:w val="0.99437804559682919"/>
          <c:h val="0.922997835672006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B8D37-F2C9-4AA7-9088-A1D556DE4F3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7DA08-A421-428F-B2A2-13165CAF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DAEFD-F0CA-40B0-91E7-913D9FD56239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E6118-A8F0-4C13-BF86-10944E626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33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47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6" name="Google Shape;12246;ge25dcd4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7" name="Google Shape;12247;ge25dcd4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0" name="Google Shape;12360;ge25dcd4b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1" name="Google Shape;12361;ge25dcd4b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5" name="Google Shape;7445;g176abbfc273_2_20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6" name="Google Shape;7446;g176abbfc273_2_20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2" name="Google Shape;7872;g176abbfc273_2_20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3" name="Google Shape;7873;g176abbfc273_2_20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5" name="Google Shape;8035;g176abbfc273_2_20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6" name="Google Shape;8036;g176abbfc273_2_20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" name="Google Shape;8437;g176abbfc273_2_2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8" name="Google Shape;8438;g176abbfc273_2_2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3" name="Google Shape;12403;ge25dcd4bc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4" name="Google Shape;12404;ge25dcd4bc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1" name="Google Shape;13881;ge25dcd4bc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2" name="Google Shape;13882;ge25dcd4bc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82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67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57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97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76abbfc273_2_13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76abbfc273_2_13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C6179DE7-D0F5-4FCE-9D64-2210387C6D0C}"/>
              </a:ext>
            </a:extLst>
          </p:cNvPr>
          <p:cNvSpPr/>
          <p:nvPr userDrawn="1"/>
        </p:nvSpPr>
        <p:spPr>
          <a:xfrm>
            <a:off x="1691680" y="-5100"/>
            <a:ext cx="7286625" cy="4026569"/>
          </a:xfrm>
          <a:custGeom>
            <a:avLst/>
            <a:gdLst>
              <a:gd name="connsiteX0" fmla="*/ 0 w 7296150"/>
              <a:gd name="connsiteY0" fmla="*/ 0 h 4038600"/>
              <a:gd name="connsiteX1" fmla="*/ 523875 w 7296150"/>
              <a:gd name="connsiteY1" fmla="*/ 38100 h 4038600"/>
              <a:gd name="connsiteX2" fmla="*/ 7296150 w 7296150"/>
              <a:gd name="connsiteY2" fmla="*/ 4038600 h 4038600"/>
              <a:gd name="connsiteX3" fmla="*/ 0 w 7296150"/>
              <a:gd name="connsiteY3" fmla="*/ 0 h 4038600"/>
              <a:gd name="connsiteX0" fmla="*/ 0 w 7277100"/>
              <a:gd name="connsiteY0" fmla="*/ 0 h 4000500"/>
              <a:gd name="connsiteX1" fmla="*/ 504825 w 7277100"/>
              <a:gd name="connsiteY1" fmla="*/ 0 h 4000500"/>
              <a:gd name="connsiteX2" fmla="*/ 7277100 w 7277100"/>
              <a:gd name="connsiteY2" fmla="*/ 4000500 h 4000500"/>
              <a:gd name="connsiteX3" fmla="*/ 0 w 7277100"/>
              <a:gd name="connsiteY3" fmla="*/ 0 h 400050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26053"/>
              <a:gd name="connsiteX1" fmla="*/ 514350 w 7286625"/>
              <a:gd name="connsiteY1" fmla="*/ 19050 h 4026053"/>
              <a:gd name="connsiteX2" fmla="*/ 7286625 w 7286625"/>
              <a:gd name="connsiteY2" fmla="*/ 4019550 h 4026053"/>
              <a:gd name="connsiteX3" fmla="*/ 0 w 7286625"/>
              <a:gd name="connsiteY3" fmla="*/ 0 h 4026053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286"/>
              <a:gd name="connsiteX1" fmla="*/ 514350 w 7286625"/>
              <a:gd name="connsiteY1" fmla="*/ 19050 h 4029286"/>
              <a:gd name="connsiteX2" fmla="*/ 7286625 w 7286625"/>
              <a:gd name="connsiteY2" fmla="*/ 4019550 h 4029286"/>
              <a:gd name="connsiteX3" fmla="*/ 0 w 7286625"/>
              <a:gd name="connsiteY3" fmla="*/ 0 h 4029286"/>
              <a:gd name="connsiteX0" fmla="*/ 0 w 7286625"/>
              <a:gd name="connsiteY0" fmla="*/ 0 h 4030399"/>
              <a:gd name="connsiteX1" fmla="*/ 514350 w 7286625"/>
              <a:gd name="connsiteY1" fmla="*/ 19050 h 4030399"/>
              <a:gd name="connsiteX2" fmla="*/ 7286625 w 7286625"/>
              <a:gd name="connsiteY2" fmla="*/ 4019550 h 4030399"/>
              <a:gd name="connsiteX3" fmla="*/ 0 w 7286625"/>
              <a:gd name="connsiteY3" fmla="*/ 0 h 4030399"/>
              <a:gd name="connsiteX0" fmla="*/ 0 w 7286625"/>
              <a:gd name="connsiteY0" fmla="*/ 0 h 4030447"/>
              <a:gd name="connsiteX1" fmla="*/ 514350 w 7286625"/>
              <a:gd name="connsiteY1" fmla="*/ 19050 h 4030447"/>
              <a:gd name="connsiteX2" fmla="*/ 7286625 w 7286625"/>
              <a:gd name="connsiteY2" fmla="*/ 4019550 h 4030447"/>
              <a:gd name="connsiteX3" fmla="*/ 0 w 7286625"/>
              <a:gd name="connsiteY3" fmla="*/ 0 h 4030447"/>
              <a:gd name="connsiteX0" fmla="*/ 0 w 7286625"/>
              <a:gd name="connsiteY0" fmla="*/ 0 h 4030896"/>
              <a:gd name="connsiteX1" fmla="*/ 514350 w 7286625"/>
              <a:gd name="connsiteY1" fmla="*/ 19050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30896"/>
              <a:gd name="connsiteX1" fmla="*/ 514350 w 7286625"/>
              <a:gd name="connsiteY1" fmla="*/ 9525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26737"/>
              <a:gd name="connsiteX1" fmla="*/ 514350 w 7286625"/>
              <a:gd name="connsiteY1" fmla="*/ 9525 h 4026737"/>
              <a:gd name="connsiteX2" fmla="*/ 7286625 w 7286625"/>
              <a:gd name="connsiteY2" fmla="*/ 4019550 h 4026737"/>
              <a:gd name="connsiteX3" fmla="*/ 0 w 7286625"/>
              <a:gd name="connsiteY3" fmla="*/ 0 h 4026737"/>
              <a:gd name="connsiteX0" fmla="*/ 0 w 7286625"/>
              <a:gd name="connsiteY0" fmla="*/ 0 h 4026569"/>
              <a:gd name="connsiteX1" fmla="*/ 514350 w 7286625"/>
              <a:gd name="connsiteY1" fmla="*/ 9525 h 4026569"/>
              <a:gd name="connsiteX2" fmla="*/ 7286625 w 7286625"/>
              <a:gd name="connsiteY2" fmla="*/ 4019550 h 4026569"/>
              <a:gd name="connsiteX3" fmla="*/ 0 w 7286625"/>
              <a:gd name="connsiteY3" fmla="*/ 0 h 402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5" h="4026569">
                <a:moveTo>
                  <a:pt x="0" y="0"/>
                </a:moveTo>
                <a:lnTo>
                  <a:pt x="514350" y="9525"/>
                </a:lnTo>
                <a:cubicBezTo>
                  <a:pt x="685800" y="1990725"/>
                  <a:pt x="2171700" y="3810000"/>
                  <a:pt x="7286625" y="4019550"/>
                </a:cubicBezTo>
                <a:cubicBezTo>
                  <a:pt x="2543175" y="4156075"/>
                  <a:pt x="304800" y="2282825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2" y="3003798"/>
            <a:ext cx="3240212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155926"/>
            <a:ext cx="324021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96FFB94C-B84A-46A3-BF10-6C511C2C85D4}"/>
              </a:ext>
            </a:extLst>
          </p:cNvPr>
          <p:cNvSpPr/>
          <p:nvPr userDrawn="1"/>
        </p:nvSpPr>
        <p:spPr>
          <a:xfrm>
            <a:off x="1828799" y="-5100"/>
            <a:ext cx="7286625" cy="4010593"/>
          </a:xfrm>
          <a:custGeom>
            <a:avLst/>
            <a:gdLst>
              <a:gd name="connsiteX0" fmla="*/ 0 w 7296150"/>
              <a:gd name="connsiteY0" fmla="*/ 0 h 4038600"/>
              <a:gd name="connsiteX1" fmla="*/ 523875 w 7296150"/>
              <a:gd name="connsiteY1" fmla="*/ 38100 h 4038600"/>
              <a:gd name="connsiteX2" fmla="*/ 7296150 w 7296150"/>
              <a:gd name="connsiteY2" fmla="*/ 4038600 h 4038600"/>
              <a:gd name="connsiteX3" fmla="*/ 0 w 7296150"/>
              <a:gd name="connsiteY3" fmla="*/ 0 h 4038600"/>
              <a:gd name="connsiteX0" fmla="*/ 0 w 7277100"/>
              <a:gd name="connsiteY0" fmla="*/ 0 h 4000500"/>
              <a:gd name="connsiteX1" fmla="*/ 504825 w 7277100"/>
              <a:gd name="connsiteY1" fmla="*/ 0 h 4000500"/>
              <a:gd name="connsiteX2" fmla="*/ 7277100 w 7277100"/>
              <a:gd name="connsiteY2" fmla="*/ 4000500 h 4000500"/>
              <a:gd name="connsiteX3" fmla="*/ 0 w 7277100"/>
              <a:gd name="connsiteY3" fmla="*/ 0 h 400050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26053"/>
              <a:gd name="connsiteX1" fmla="*/ 514350 w 7286625"/>
              <a:gd name="connsiteY1" fmla="*/ 19050 h 4026053"/>
              <a:gd name="connsiteX2" fmla="*/ 7286625 w 7286625"/>
              <a:gd name="connsiteY2" fmla="*/ 4019550 h 4026053"/>
              <a:gd name="connsiteX3" fmla="*/ 0 w 7286625"/>
              <a:gd name="connsiteY3" fmla="*/ 0 h 4026053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286"/>
              <a:gd name="connsiteX1" fmla="*/ 514350 w 7286625"/>
              <a:gd name="connsiteY1" fmla="*/ 19050 h 4029286"/>
              <a:gd name="connsiteX2" fmla="*/ 7286625 w 7286625"/>
              <a:gd name="connsiteY2" fmla="*/ 4019550 h 4029286"/>
              <a:gd name="connsiteX3" fmla="*/ 0 w 7286625"/>
              <a:gd name="connsiteY3" fmla="*/ 0 h 4029286"/>
              <a:gd name="connsiteX0" fmla="*/ 0 w 7286625"/>
              <a:gd name="connsiteY0" fmla="*/ 0 h 4030399"/>
              <a:gd name="connsiteX1" fmla="*/ 514350 w 7286625"/>
              <a:gd name="connsiteY1" fmla="*/ 19050 h 4030399"/>
              <a:gd name="connsiteX2" fmla="*/ 7286625 w 7286625"/>
              <a:gd name="connsiteY2" fmla="*/ 4019550 h 4030399"/>
              <a:gd name="connsiteX3" fmla="*/ 0 w 7286625"/>
              <a:gd name="connsiteY3" fmla="*/ 0 h 4030399"/>
              <a:gd name="connsiteX0" fmla="*/ 0 w 7286625"/>
              <a:gd name="connsiteY0" fmla="*/ 0 h 4030447"/>
              <a:gd name="connsiteX1" fmla="*/ 514350 w 7286625"/>
              <a:gd name="connsiteY1" fmla="*/ 19050 h 4030447"/>
              <a:gd name="connsiteX2" fmla="*/ 7286625 w 7286625"/>
              <a:gd name="connsiteY2" fmla="*/ 4019550 h 4030447"/>
              <a:gd name="connsiteX3" fmla="*/ 0 w 7286625"/>
              <a:gd name="connsiteY3" fmla="*/ 0 h 4030447"/>
              <a:gd name="connsiteX0" fmla="*/ 0 w 7286625"/>
              <a:gd name="connsiteY0" fmla="*/ 0 h 4030896"/>
              <a:gd name="connsiteX1" fmla="*/ 514350 w 7286625"/>
              <a:gd name="connsiteY1" fmla="*/ 19050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30896"/>
              <a:gd name="connsiteX1" fmla="*/ 514350 w 7286625"/>
              <a:gd name="connsiteY1" fmla="*/ 9525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26737"/>
              <a:gd name="connsiteX1" fmla="*/ 514350 w 7286625"/>
              <a:gd name="connsiteY1" fmla="*/ 9525 h 4026737"/>
              <a:gd name="connsiteX2" fmla="*/ 7286625 w 7286625"/>
              <a:gd name="connsiteY2" fmla="*/ 4019550 h 4026737"/>
              <a:gd name="connsiteX3" fmla="*/ 0 w 7286625"/>
              <a:gd name="connsiteY3" fmla="*/ 0 h 4026737"/>
              <a:gd name="connsiteX0" fmla="*/ 0 w 7286625"/>
              <a:gd name="connsiteY0" fmla="*/ 0 h 4026569"/>
              <a:gd name="connsiteX1" fmla="*/ 514350 w 7286625"/>
              <a:gd name="connsiteY1" fmla="*/ 9525 h 4026569"/>
              <a:gd name="connsiteX2" fmla="*/ 7286625 w 7286625"/>
              <a:gd name="connsiteY2" fmla="*/ 4019550 h 4026569"/>
              <a:gd name="connsiteX3" fmla="*/ 0 w 7286625"/>
              <a:gd name="connsiteY3" fmla="*/ 0 h 4026569"/>
              <a:gd name="connsiteX0" fmla="*/ 0 w 7286625"/>
              <a:gd name="connsiteY0" fmla="*/ 0 h 4007586"/>
              <a:gd name="connsiteX1" fmla="*/ 514350 w 7286625"/>
              <a:gd name="connsiteY1" fmla="*/ 9525 h 4007586"/>
              <a:gd name="connsiteX2" fmla="*/ 7286625 w 7286625"/>
              <a:gd name="connsiteY2" fmla="*/ 4000500 h 4007586"/>
              <a:gd name="connsiteX3" fmla="*/ 0 w 7286625"/>
              <a:gd name="connsiteY3" fmla="*/ 0 h 4007586"/>
              <a:gd name="connsiteX0" fmla="*/ 0 w 7286625"/>
              <a:gd name="connsiteY0" fmla="*/ 0 h 4011694"/>
              <a:gd name="connsiteX1" fmla="*/ 514350 w 7286625"/>
              <a:gd name="connsiteY1" fmla="*/ 9525 h 4011694"/>
              <a:gd name="connsiteX2" fmla="*/ 7286625 w 7286625"/>
              <a:gd name="connsiteY2" fmla="*/ 4000500 h 4011694"/>
              <a:gd name="connsiteX3" fmla="*/ 0 w 7286625"/>
              <a:gd name="connsiteY3" fmla="*/ 0 h 4011694"/>
              <a:gd name="connsiteX0" fmla="*/ 0 w 7286625"/>
              <a:gd name="connsiteY0" fmla="*/ 0 h 4010593"/>
              <a:gd name="connsiteX1" fmla="*/ 514350 w 7286625"/>
              <a:gd name="connsiteY1" fmla="*/ 9525 h 4010593"/>
              <a:gd name="connsiteX2" fmla="*/ 7286625 w 7286625"/>
              <a:gd name="connsiteY2" fmla="*/ 4000500 h 4010593"/>
              <a:gd name="connsiteX3" fmla="*/ 0 w 7286625"/>
              <a:gd name="connsiteY3" fmla="*/ 0 h 401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5" h="4010593">
                <a:moveTo>
                  <a:pt x="0" y="0"/>
                </a:moveTo>
                <a:lnTo>
                  <a:pt x="514350" y="9525"/>
                </a:lnTo>
                <a:cubicBezTo>
                  <a:pt x="685800" y="1990725"/>
                  <a:pt x="2171700" y="3790950"/>
                  <a:pt x="7286625" y="4000500"/>
                </a:cubicBezTo>
                <a:cubicBezTo>
                  <a:pt x="2562225" y="4165600"/>
                  <a:pt x="304800" y="22828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D7620DE0-0A98-4621-A31C-3F83C507D1C1}"/>
              </a:ext>
            </a:extLst>
          </p:cNvPr>
          <p:cNvSpPr/>
          <p:nvPr userDrawn="1"/>
        </p:nvSpPr>
        <p:spPr>
          <a:xfrm>
            <a:off x="1717249" y="349877"/>
            <a:ext cx="7241060" cy="3745325"/>
          </a:xfrm>
          <a:custGeom>
            <a:avLst/>
            <a:gdLst>
              <a:gd name="connsiteX0" fmla="*/ 0 w 7239000"/>
              <a:gd name="connsiteY0" fmla="*/ 0 h 3733800"/>
              <a:gd name="connsiteX1" fmla="*/ 2047875 w 7239000"/>
              <a:gd name="connsiteY1" fmla="*/ 3486150 h 3733800"/>
              <a:gd name="connsiteX2" fmla="*/ 7239000 w 7239000"/>
              <a:gd name="connsiteY2" fmla="*/ 3733800 h 3733800"/>
              <a:gd name="connsiteX3" fmla="*/ 0 w 7239000"/>
              <a:gd name="connsiteY3" fmla="*/ 0 h 3733800"/>
              <a:gd name="connsiteX0" fmla="*/ 0 w 7239000"/>
              <a:gd name="connsiteY0" fmla="*/ 0 h 3733800"/>
              <a:gd name="connsiteX1" fmla="*/ 2047875 w 7239000"/>
              <a:gd name="connsiteY1" fmla="*/ 3486150 h 3733800"/>
              <a:gd name="connsiteX2" fmla="*/ 7239000 w 7239000"/>
              <a:gd name="connsiteY2" fmla="*/ 3733800 h 3733800"/>
              <a:gd name="connsiteX3" fmla="*/ 0 w 7239000"/>
              <a:gd name="connsiteY3" fmla="*/ 0 h 3733800"/>
              <a:gd name="connsiteX0" fmla="*/ 0 w 7239000"/>
              <a:gd name="connsiteY0" fmla="*/ 0 h 3917737"/>
              <a:gd name="connsiteX1" fmla="*/ 2047875 w 7239000"/>
              <a:gd name="connsiteY1" fmla="*/ 3486150 h 3917737"/>
              <a:gd name="connsiteX2" fmla="*/ 7239000 w 7239000"/>
              <a:gd name="connsiteY2" fmla="*/ 3733800 h 3917737"/>
              <a:gd name="connsiteX3" fmla="*/ 0 w 7239000"/>
              <a:gd name="connsiteY3" fmla="*/ 0 h 3917737"/>
              <a:gd name="connsiteX0" fmla="*/ 0 w 7239000"/>
              <a:gd name="connsiteY0" fmla="*/ 0 h 3917737"/>
              <a:gd name="connsiteX1" fmla="*/ 2047875 w 7239000"/>
              <a:gd name="connsiteY1" fmla="*/ 3486150 h 3917737"/>
              <a:gd name="connsiteX2" fmla="*/ 7239000 w 7239000"/>
              <a:gd name="connsiteY2" fmla="*/ 3733800 h 3917737"/>
              <a:gd name="connsiteX3" fmla="*/ 0 w 7239000"/>
              <a:gd name="connsiteY3" fmla="*/ 0 h 3917737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9418"/>
              <a:gd name="connsiteX1" fmla="*/ 7239000 w 7239000"/>
              <a:gd name="connsiteY1" fmla="*/ 3733800 h 3739418"/>
              <a:gd name="connsiteX2" fmla="*/ 0 w 7239000"/>
              <a:gd name="connsiteY2" fmla="*/ 0 h 3739418"/>
              <a:gd name="connsiteX0" fmla="*/ 0 w 7239000"/>
              <a:gd name="connsiteY0" fmla="*/ 0 h 3741985"/>
              <a:gd name="connsiteX1" fmla="*/ 7239000 w 7239000"/>
              <a:gd name="connsiteY1" fmla="*/ 3733800 h 3741985"/>
              <a:gd name="connsiteX2" fmla="*/ 0 w 7239000"/>
              <a:gd name="connsiteY2" fmla="*/ 0 h 3741985"/>
              <a:gd name="connsiteX0" fmla="*/ 0 w 7239000"/>
              <a:gd name="connsiteY0" fmla="*/ 0 h 3744767"/>
              <a:gd name="connsiteX1" fmla="*/ 7239000 w 7239000"/>
              <a:gd name="connsiteY1" fmla="*/ 3733800 h 3744767"/>
              <a:gd name="connsiteX2" fmla="*/ 0 w 7239000"/>
              <a:gd name="connsiteY2" fmla="*/ 0 h 3744767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995335"/>
              <a:gd name="connsiteX1" fmla="*/ 7172325 w 7172325"/>
              <a:gd name="connsiteY1" fmla="*/ 3705225 h 3995335"/>
              <a:gd name="connsiteX2" fmla="*/ 0 w 7172325"/>
              <a:gd name="connsiteY2" fmla="*/ 0 h 3995335"/>
              <a:gd name="connsiteX0" fmla="*/ 0 w 7172325"/>
              <a:gd name="connsiteY0" fmla="*/ 0 h 3995335"/>
              <a:gd name="connsiteX1" fmla="*/ 7172325 w 7172325"/>
              <a:gd name="connsiteY1" fmla="*/ 3705225 h 3995335"/>
              <a:gd name="connsiteX2" fmla="*/ 0 w 7172325"/>
              <a:gd name="connsiteY2" fmla="*/ 0 h 3995335"/>
              <a:gd name="connsiteX0" fmla="*/ 0 w 7172325"/>
              <a:gd name="connsiteY0" fmla="*/ 0 h 3927313"/>
              <a:gd name="connsiteX1" fmla="*/ 7172325 w 7172325"/>
              <a:gd name="connsiteY1" fmla="*/ 3705225 h 3927313"/>
              <a:gd name="connsiteX2" fmla="*/ 0 w 7172325"/>
              <a:gd name="connsiteY2" fmla="*/ 0 h 3927313"/>
              <a:gd name="connsiteX0" fmla="*/ 0 w 7172325"/>
              <a:gd name="connsiteY0" fmla="*/ 0 h 3705225"/>
              <a:gd name="connsiteX1" fmla="*/ 7172325 w 7172325"/>
              <a:gd name="connsiteY1" fmla="*/ 3705225 h 3705225"/>
              <a:gd name="connsiteX2" fmla="*/ 0 w 7172325"/>
              <a:gd name="connsiteY2" fmla="*/ 0 h 3705225"/>
              <a:gd name="connsiteX0" fmla="*/ 0 w 7172325"/>
              <a:gd name="connsiteY0" fmla="*/ 0 h 3975065"/>
              <a:gd name="connsiteX1" fmla="*/ 7172325 w 7172325"/>
              <a:gd name="connsiteY1" fmla="*/ 3705225 h 3975065"/>
              <a:gd name="connsiteX2" fmla="*/ 0 w 7172325"/>
              <a:gd name="connsiteY2" fmla="*/ 0 h 3975065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0 w 7172325"/>
              <a:gd name="connsiteY0" fmla="*/ 0 h 3892257"/>
              <a:gd name="connsiteX1" fmla="*/ 7172325 w 7172325"/>
              <a:gd name="connsiteY1" fmla="*/ 3705225 h 3892257"/>
              <a:gd name="connsiteX2" fmla="*/ 0 w 7172325"/>
              <a:gd name="connsiteY2" fmla="*/ 0 h 3892257"/>
              <a:gd name="connsiteX0" fmla="*/ 0 w 7172325"/>
              <a:gd name="connsiteY0" fmla="*/ 0 h 3713751"/>
              <a:gd name="connsiteX1" fmla="*/ 7172325 w 7172325"/>
              <a:gd name="connsiteY1" fmla="*/ 3705225 h 3713751"/>
              <a:gd name="connsiteX2" fmla="*/ 0 w 7172325"/>
              <a:gd name="connsiteY2" fmla="*/ 0 h 3713751"/>
              <a:gd name="connsiteX0" fmla="*/ 0 w 7172325"/>
              <a:gd name="connsiteY0" fmla="*/ 0 h 3719098"/>
              <a:gd name="connsiteX1" fmla="*/ 7172325 w 7172325"/>
              <a:gd name="connsiteY1" fmla="*/ 3705225 h 3719098"/>
              <a:gd name="connsiteX2" fmla="*/ 0 w 7172325"/>
              <a:gd name="connsiteY2" fmla="*/ 0 h 371909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28733"/>
              <a:gd name="connsiteX1" fmla="*/ 7172325 w 7172325"/>
              <a:gd name="connsiteY1" fmla="*/ 3705225 h 3728733"/>
              <a:gd name="connsiteX2" fmla="*/ 0 w 7172325"/>
              <a:gd name="connsiteY2" fmla="*/ 0 h 3728733"/>
              <a:gd name="connsiteX0" fmla="*/ 0 w 7172325"/>
              <a:gd name="connsiteY0" fmla="*/ 0 h 3722357"/>
              <a:gd name="connsiteX1" fmla="*/ 7172325 w 7172325"/>
              <a:gd name="connsiteY1" fmla="*/ 3705225 h 3722357"/>
              <a:gd name="connsiteX2" fmla="*/ 0 w 7172325"/>
              <a:gd name="connsiteY2" fmla="*/ 0 h 3722357"/>
              <a:gd name="connsiteX0" fmla="*/ 0 w 7162598"/>
              <a:gd name="connsiteY0" fmla="*/ 0 h 3722357"/>
              <a:gd name="connsiteX1" fmla="*/ 7162598 w 7162598"/>
              <a:gd name="connsiteY1" fmla="*/ 3705225 h 3722357"/>
              <a:gd name="connsiteX2" fmla="*/ 0 w 7162598"/>
              <a:gd name="connsiteY2" fmla="*/ 0 h 3722357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26589"/>
              <a:gd name="connsiteX1" fmla="*/ 7162598 w 7162598"/>
              <a:gd name="connsiteY1" fmla="*/ 3705225 h 3726589"/>
              <a:gd name="connsiteX2" fmla="*/ 0 w 7162598"/>
              <a:gd name="connsiteY2" fmla="*/ 0 h 372658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56562"/>
              <a:gd name="connsiteY0" fmla="*/ 0 h 3745687"/>
              <a:gd name="connsiteX1" fmla="*/ 7156562 w 7156562"/>
              <a:gd name="connsiteY1" fmla="*/ 3714279 h 3745687"/>
              <a:gd name="connsiteX2" fmla="*/ 0 w 7156562"/>
              <a:gd name="connsiteY2" fmla="*/ 0 h 3745687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45988"/>
              <a:gd name="connsiteX1" fmla="*/ 7247096 w 7247096"/>
              <a:gd name="connsiteY1" fmla="*/ 3705225 h 3745988"/>
              <a:gd name="connsiteX2" fmla="*/ 0 w 7247096"/>
              <a:gd name="connsiteY2" fmla="*/ 0 h 3745988"/>
              <a:gd name="connsiteX0" fmla="*/ 0 w 7247096"/>
              <a:gd name="connsiteY0" fmla="*/ 0 h 3745988"/>
              <a:gd name="connsiteX1" fmla="*/ 7247096 w 7247096"/>
              <a:gd name="connsiteY1" fmla="*/ 3705225 h 3745988"/>
              <a:gd name="connsiteX2" fmla="*/ 0 w 7247096"/>
              <a:gd name="connsiteY2" fmla="*/ 0 h 3745988"/>
              <a:gd name="connsiteX0" fmla="*/ 0 w 7247096"/>
              <a:gd name="connsiteY0" fmla="*/ 0 h 3742385"/>
              <a:gd name="connsiteX1" fmla="*/ 7247096 w 7247096"/>
              <a:gd name="connsiteY1" fmla="*/ 3705225 h 3742385"/>
              <a:gd name="connsiteX2" fmla="*/ 0 w 7247096"/>
              <a:gd name="connsiteY2" fmla="*/ 0 h 374238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1060" h="3745325">
                <a:moveTo>
                  <a:pt x="0" y="0"/>
                </a:moveTo>
                <a:cubicBezTo>
                  <a:pt x="698112" y="2619307"/>
                  <a:pt x="3122351" y="3745804"/>
                  <a:pt x="7241060" y="3708243"/>
                </a:cubicBezTo>
                <a:cubicBezTo>
                  <a:pt x="3402389" y="3964568"/>
                  <a:pt x="561837" y="290944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77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38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70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65800" y="470456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120829" y="3067019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859357" y="1329877"/>
            <a:ext cx="1664849" cy="16605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18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77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38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131590"/>
            <a:ext cx="403244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9552" y="3291830"/>
            <a:ext cx="4032448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517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0000" y="360001"/>
            <a:ext cx="2700000" cy="442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077724" y="360001"/>
            <a:ext cx="2700000" cy="442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18862" y="360001"/>
            <a:ext cx="2700000" cy="442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683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69922" y="1869672"/>
            <a:ext cx="1404156" cy="140415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431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98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2589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12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04000" y="1851672"/>
            <a:ext cx="2232000" cy="288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17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7379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11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38459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5165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2123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943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3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075806"/>
            <a:ext cx="9144000" cy="165618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6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012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731990"/>
            <a:ext cx="91440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658520"/>
            <a:ext cx="91440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651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4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83768" y="1923678"/>
            <a:ext cx="6660232" cy="12961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27522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7DDBCE0-5335-4926-AB19-E3A892931A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87290" y="1050072"/>
            <a:ext cx="2980688" cy="29806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90570" y="2181679"/>
            <a:ext cx="495343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90570" y="2655255"/>
            <a:ext cx="495343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208B27CB-0016-4E16-B332-AB8C261D2D73}"/>
              </a:ext>
            </a:extLst>
          </p:cNvPr>
          <p:cNvSpPr/>
          <p:nvPr userDrawn="1"/>
        </p:nvSpPr>
        <p:spPr>
          <a:xfrm>
            <a:off x="2244765" y="5071"/>
            <a:ext cx="1394746" cy="5147938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668647 w 1245586"/>
              <a:gd name="connsiteY0" fmla="*/ 0 h 5123289"/>
              <a:gd name="connsiteX1" fmla="*/ 285672 w 1245586"/>
              <a:gd name="connsiteY1" fmla="*/ 5123289 h 5123289"/>
              <a:gd name="connsiteX2" fmla="*/ 0 w 1245586"/>
              <a:gd name="connsiteY2" fmla="*/ 5123289 h 5123289"/>
              <a:gd name="connsiteX3" fmla="*/ 668647 w 1245586"/>
              <a:gd name="connsiteY3" fmla="*/ 0 h 5123289"/>
              <a:gd name="connsiteX0" fmla="*/ 668647 w 1393156"/>
              <a:gd name="connsiteY0" fmla="*/ 0 h 5138037"/>
              <a:gd name="connsiteX1" fmla="*/ 632259 w 1393156"/>
              <a:gd name="connsiteY1" fmla="*/ 5138037 h 5138037"/>
              <a:gd name="connsiteX2" fmla="*/ 0 w 1393156"/>
              <a:gd name="connsiteY2" fmla="*/ 5123289 h 5138037"/>
              <a:gd name="connsiteX3" fmla="*/ 668647 w 13931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94880"/>
              <a:gd name="connsiteY0" fmla="*/ 0 h 5138037"/>
              <a:gd name="connsiteX1" fmla="*/ 588014 w 1394880"/>
              <a:gd name="connsiteY1" fmla="*/ 5138037 h 5138037"/>
              <a:gd name="connsiteX2" fmla="*/ 0 w 1394880"/>
              <a:gd name="connsiteY2" fmla="*/ 5123289 h 5138037"/>
              <a:gd name="connsiteX3" fmla="*/ 668647 w 1394880"/>
              <a:gd name="connsiteY3" fmla="*/ 0 h 5138037"/>
              <a:gd name="connsiteX0" fmla="*/ 662823 w 1391760"/>
              <a:gd name="connsiteY0" fmla="*/ 0 h 5158422"/>
              <a:gd name="connsiteX1" fmla="*/ 588014 w 1391760"/>
              <a:gd name="connsiteY1" fmla="*/ 5158422 h 5158422"/>
              <a:gd name="connsiteX2" fmla="*/ 0 w 1391760"/>
              <a:gd name="connsiteY2" fmla="*/ 5143674 h 5158422"/>
              <a:gd name="connsiteX3" fmla="*/ 662823 w 1391760"/>
              <a:gd name="connsiteY3" fmla="*/ 0 h 5158422"/>
              <a:gd name="connsiteX0" fmla="*/ 669497 w 1398434"/>
              <a:gd name="connsiteY0" fmla="*/ 0 h 5158422"/>
              <a:gd name="connsiteX1" fmla="*/ 594688 w 1398434"/>
              <a:gd name="connsiteY1" fmla="*/ 5158422 h 5158422"/>
              <a:gd name="connsiteX2" fmla="*/ 0 w 1398434"/>
              <a:gd name="connsiteY2" fmla="*/ 5150348 h 5158422"/>
              <a:gd name="connsiteX3" fmla="*/ 669497 w 1398434"/>
              <a:gd name="connsiteY3" fmla="*/ 0 h 5158422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60636"/>
              <a:gd name="connsiteY0" fmla="*/ 0 h 5161439"/>
              <a:gd name="connsiteX1" fmla="*/ 594688 w 1360636"/>
              <a:gd name="connsiteY1" fmla="*/ 5161439 h 5161439"/>
              <a:gd name="connsiteX2" fmla="*/ 0 w 1360636"/>
              <a:gd name="connsiteY2" fmla="*/ 5153365 h 5161439"/>
              <a:gd name="connsiteX3" fmla="*/ 588016 w 1360636"/>
              <a:gd name="connsiteY3" fmla="*/ 0 h 5161439"/>
              <a:gd name="connsiteX0" fmla="*/ 666618 w 1401622"/>
              <a:gd name="connsiteY0" fmla="*/ 0 h 5161439"/>
              <a:gd name="connsiteX1" fmla="*/ 594688 w 1401622"/>
              <a:gd name="connsiteY1" fmla="*/ 5161439 h 5161439"/>
              <a:gd name="connsiteX2" fmla="*/ 0 w 1401622"/>
              <a:gd name="connsiteY2" fmla="*/ 5153365 h 5161439"/>
              <a:gd name="connsiteX3" fmla="*/ 666618 w 1401622"/>
              <a:gd name="connsiteY3" fmla="*/ 0 h 5161439"/>
              <a:gd name="connsiteX0" fmla="*/ 666618 w 1149867"/>
              <a:gd name="connsiteY0" fmla="*/ 547422 h 5708861"/>
              <a:gd name="connsiteX1" fmla="*/ 757819 w 1149867"/>
              <a:gd name="connsiteY1" fmla="*/ 731398 h 5708861"/>
              <a:gd name="connsiteX2" fmla="*/ 594688 w 1149867"/>
              <a:gd name="connsiteY2" fmla="*/ 5708861 h 5708861"/>
              <a:gd name="connsiteX3" fmla="*/ 0 w 1149867"/>
              <a:gd name="connsiteY3" fmla="*/ 5700787 h 5708861"/>
              <a:gd name="connsiteX4" fmla="*/ 666618 w 1149867"/>
              <a:gd name="connsiteY4" fmla="*/ 547422 h 5708861"/>
              <a:gd name="connsiteX0" fmla="*/ 666618 w 1149867"/>
              <a:gd name="connsiteY0" fmla="*/ 537491 h 5698930"/>
              <a:gd name="connsiteX1" fmla="*/ 645156 w 1149867"/>
              <a:gd name="connsiteY1" fmla="*/ 745047 h 5698930"/>
              <a:gd name="connsiteX2" fmla="*/ 594688 w 1149867"/>
              <a:gd name="connsiteY2" fmla="*/ 5698930 h 5698930"/>
              <a:gd name="connsiteX3" fmla="*/ 0 w 1149867"/>
              <a:gd name="connsiteY3" fmla="*/ 5690856 h 5698930"/>
              <a:gd name="connsiteX4" fmla="*/ 666618 w 1149867"/>
              <a:gd name="connsiteY4" fmla="*/ 537491 h 5698930"/>
              <a:gd name="connsiteX0" fmla="*/ 698058 w 1170507"/>
              <a:gd name="connsiteY0" fmla="*/ 539678 h 5695877"/>
              <a:gd name="connsiteX1" fmla="*/ 645156 w 1170507"/>
              <a:gd name="connsiteY1" fmla="*/ 741994 h 5695877"/>
              <a:gd name="connsiteX2" fmla="*/ 594688 w 1170507"/>
              <a:gd name="connsiteY2" fmla="*/ 5695877 h 5695877"/>
              <a:gd name="connsiteX3" fmla="*/ 0 w 1170507"/>
              <a:gd name="connsiteY3" fmla="*/ 5687803 h 5695877"/>
              <a:gd name="connsiteX4" fmla="*/ 698058 w 1170507"/>
              <a:gd name="connsiteY4" fmla="*/ 539678 h 5695877"/>
              <a:gd name="connsiteX0" fmla="*/ 698058 w 1170507"/>
              <a:gd name="connsiteY0" fmla="*/ 627656 h 5783855"/>
              <a:gd name="connsiteX1" fmla="*/ 653017 w 1170507"/>
              <a:gd name="connsiteY1" fmla="*/ 638708 h 5783855"/>
              <a:gd name="connsiteX2" fmla="*/ 594688 w 1170507"/>
              <a:gd name="connsiteY2" fmla="*/ 5783855 h 5783855"/>
              <a:gd name="connsiteX3" fmla="*/ 0 w 1170507"/>
              <a:gd name="connsiteY3" fmla="*/ 5775781 h 5783855"/>
              <a:gd name="connsiteX4" fmla="*/ 698058 w 1170507"/>
              <a:gd name="connsiteY4" fmla="*/ 627656 h 5783855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367662 h 5523861"/>
              <a:gd name="connsiteX1" fmla="*/ 653017 w 1170507"/>
              <a:gd name="connsiteY1" fmla="*/ 365614 h 5523861"/>
              <a:gd name="connsiteX2" fmla="*/ 594688 w 1170507"/>
              <a:gd name="connsiteY2" fmla="*/ 5523861 h 5523861"/>
              <a:gd name="connsiteX3" fmla="*/ 0 w 1170507"/>
              <a:gd name="connsiteY3" fmla="*/ 5515787 h 5523861"/>
              <a:gd name="connsiteX4" fmla="*/ 698058 w 1170507"/>
              <a:gd name="connsiteY4" fmla="*/ 367662 h 5523861"/>
              <a:gd name="connsiteX0" fmla="*/ 698058 w 1170507"/>
              <a:gd name="connsiteY0" fmla="*/ 2048 h 5158247"/>
              <a:gd name="connsiteX1" fmla="*/ 653017 w 1170507"/>
              <a:gd name="connsiteY1" fmla="*/ 0 h 5158247"/>
              <a:gd name="connsiteX2" fmla="*/ 594688 w 1170507"/>
              <a:gd name="connsiteY2" fmla="*/ 5158247 h 5158247"/>
              <a:gd name="connsiteX3" fmla="*/ 0 w 1170507"/>
              <a:gd name="connsiteY3" fmla="*/ 5150173 h 5158247"/>
              <a:gd name="connsiteX4" fmla="*/ 698058 w 1170507"/>
              <a:gd name="connsiteY4" fmla="*/ 2048 h 5158247"/>
              <a:gd name="connsiteX0" fmla="*/ 698058 w 1239095"/>
              <a:gd name="connsiteY0" fmla="*/ 2048 h 5158247"/>
              <a:gd name="connsiteX1" fmla="*/ 653017 w 1239095"/>
              <a:gd name="connsiteY1" fmla="*/ 0 h 5158247"/>
              <a:gd name="connsiteX2" fmla="*/ 594688 w 1239095"/>
              <a:gd name="connsiteY2" fmla="*/ 5158247 h 5158247"/>
              <a:gd name="connsiteX3" fmla="*/ 0 w 1239095"/>
              <a:gd name="connsiteY3" fmla="*/ 5150173 h 5158247"/>
              <a:gd name="connsiteX4" fmla="*/ 698058 w 1239095"/>
              <a:gd name="connsiteY4" fmla="*/ 2048 h 5158247"/>
              <a:gd name="connsiteX0" fmla="*/ 703298 w 1242619"/>
              <a:gd name="connsiteY0" fmla="*/ 2048 h 5158247"/>
              <a:gd name="connsiteX1" fmla="*/ 658257 w 1242619"/>
              <a:gd name="connsiteY1" fmla="*/ 0 h 5158247"/>
              <a:gd name="connsiteX2" fmla="*/ 599928 w 1242619"/>
              <a:gd name="connsiteY2" fmla="*/ 5158247 h 5158247"/>
              <a:gd name="connsiteX3" fmla="*/ 0 w 1242619"/>
              <a:gd name="connsiteY3" fmla="*/ 5147552 h 5158247"/>
              <a:gd name="connsiteX4" fmla="*/ 703298 w 1242619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3007"/>
              <a:gd name="connsiteX1" fmla="*/ 663497 w 1246150"/>
              <a:gd name="connsiteY1" fmla="*/ 0 h 5153007"/>
              <a:gd name="connsiteX2" fmla="*/ 605168 w 1246150"/>
              <a:gd name="connsiteY2" fmla="*/ 5153007 h 5153007"/>
              <a:gd name="connsiteX3" fmla="*/ 0 w 1246150"/>
              <a:gd name="connsiteY3" fmla="*/ 5147552 h 5153007"/>
              <a:gd name="connsiteX4" fmla="*/ 708538 w 1246150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708538 w 1375551"/>
              <a:gd name="connsiteY4" fmla="*/ 2048 h 5153007"/>
              <a:gd name="connsiteX0" fmla="*/ 84838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848388 w 1375551"/>
              <a:gd name="connsiteY4" fmla="*/ 2048 h 5153007"/>
              <a:gd name="connsiteX0" fmla="*/ 848388 w 1353486"/>
              <a:gd name="connsiteY0" fmla="*/ 2048 h 5153007"/>
              <a:gd name="connsiteX1" fmla="*/ 598951 w 1353486"/>
              <a:gd name="connsiteY1" fmla="*/ 0 h 5153007"/>
              <a:gd name="connsiteX2" fmla="*/ 605168 w 1353486"/>
              <a:gd name="connsiteY2" fmla="*/ 5153007 h 5153007"/>
              <a:gd name="connsiteX3" fmla="*/ 0 w 1353486"/>
              <a:gd name="connsiteY3" fmla="*/ 5147552 h 5153007"/>
              <a:gd name="connsiteX4" fmla="*/ 848388 w 1353486"/>
              <a:gd name="connsiteY4" fmla="*/ 2048 h 5153007"/>
              <a:gd name="connsiteX0" fmla="*/ 848388 w 1577804"/>
              <a:gd name="connsiteY0" fmla="*/ 0 h 5150959"/>
              <a:gd name="connsiteX1" fmla="*/ 1136833 w 1577804"/>
              <a:gd name="connsiteY1" fmla="*/ 51740 h 5150959"/>
              <a:gd name="connsiteX2" fmla="*/ 605168 w 1577804"/>
              <a:gd name="connsiteY2" fmla="*/ 5150959 h 5150959"/>
              <a:gd name="connsiteX3" fmla="*/ 0 w 1577804"/>
              <a:gd name="connsiteY3" fmla="*/ 5145504 h 5150959"/>
              <a:gd name="connsiteX4" fmla="*/ 848388 w 1577804"/>
              <a:gd name="connsiteY4" fmla="*/ 0 h 5150959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75205 w 1571365"/>
              <a:gd name="connsiteY0" fmla="*/ 0 h 5145580"/>
              <a:gd name="connsiteX1" fmla="*/ 1130394 w 1571365"/>
              <a:gd name="connsiteY1" fmla="*/ 46361 h 5145580"/>
              <a:gd name="connsiteX2" fmla="*/ 598729 w 1571365"/>
              <a:gd name="connsiteY2" fmla="*/ 5145580 h 5145580"/>
              <a:gd name="connsiteX3" fmla="*/ 0 w 1571365"/>
              <a:gd name="connsiteY3" fmla="*/ 5140125 h 5145580"/>
              <a:gd name="connsiteX4" fmla="*/ 675205 w 1571365"/>
              <a:gd name="connsiteY4" fmla="*/ 0 h 5145580"/>
              <a:gd name="connsiteX0" fmla="*/ 681645 w 1577805"/>
              <a:gd name="connsiteY0" fmla="*/ 0 h 5145580"/>
              <a:gd name="connsiteX1" fmla="*/ 1136834 w 1577805"/>
              <a:gd name="connsiteY1" fmla="*/ 46361 h 5145580"/>
              <a:gd name="connsiteX2" fmla="*/ 605169 w 1577805"/>
              <a:gd name="connsiteY2" fmla="*/ 5145580 h 5145580"/>
              <a:gd name="connsiteX3" fmla="*/ 0 w 1577805"/>
              <a:gd name="connsiteY3" fmla="*/ 5140125 h 5145580"/>
              <a:gd name="connsiteX4" fmla="*/ 681645 w 1577805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86537"/>
              <a:gd name="connsiteY0" fmla="*/ 0 h 5145580"/>
              <a:gd name="connsiteX1" fmla="*/ 731150 w 1386537"/>
              <a:gd name="connsiteY1" fmla="*/ 1285 h 5145580"/>
              <a:gd name="connsiteX2" fmla="*/ 605169 w 1386537"/>
              <a:gd name="connsiteY2" fmla="*/ 5145580 h 5145580"/>
              <a:gd name="connsiteX3" fmla="*/ 0 w 1386537"/>
              <a:gd name="connsiteY3" fmla="*/ 5140125 h 5145580"/>
              <a:gd name="connsiteX4" fmla="*/ 681645 w 1386537"/>
              <a:gd name="connsiteY4" fmla="*/ 0 h 5145580"/>
              <a:gd name="connsiteX0" fmla="*/ 681645 w 1378704"/>
              <a:gd name="connsiteY0" fmla="*/ 9644 h 5155224"/>
              <a:gd name="connsiteX1" fmla="*/ 709292 w 1378704"/>
              <a:gd name="connsiteY1" fmla="*/ 0 h 5155224"/>
              <a:gd name="connsiteX2" fmla="*/ 605169 w 1378704"/>
              <a:gd name="connsiteY2" fmla="*/ 5155224 h 5155224"/>
              <a:gd name="connsiteX3" fmla="*/ 0 w 1378704"/>
              <a:gd name="connsiteY3" fmla="*/ 5149769 h 5155224"/>
              <a:gd name="connsiteX4" fmla="*/ 681645 w 1378704"/>
              <a:gd name="connsiteY4" fmla="*/ 9644 h 5155224"/>
              <a:gd name="connsiteX0" fmla="*/ 681645 w 1378704"/>
              <a:gd name="connsiteY0" fmla="*/ 2358 h 5147938"/>
              <a:gd name="connsiteX1" fmla="*/ 709292 w 1378704"/>
              <a:gd name="connsiteY1" fmla="*/ 0 h 5147938"/>
              <a:gd name="connsiteX2" fmla="*/ 605169 w 1378704"/>
              <a:gd name="connsiteY2" fmla="*/ 5147938 h 5147938"/>
              <a:gd name="connsiteX3" fmla="*/ 0 w 1378704"/>
              <a:gd name="connsiteY3" fmla="*/ 5142483 h 5147938"/>
              <a:gd name="connsiteX4" fmla="*/ 681645 w 1378704"/>
              <a:gd name="connsiteY4" fmla="*/ 2358 h 5147938"/>
              <a:gd name="connsiteX0" fmla="*/ 681645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81645 w 1394746"/>
              <a:gd name="connsiteY4" fmla="*/ 2358 h 5147938"/>
              <a:gd name="connsiteX0" fmla="*/ 678002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78002 w 1394746"/>
              <a:gd name="connsiteY4" fmla="*/ 2358 h 514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746" h="5147938">
                <a:moveTo>
                  <a:pt x="678002" y="2358"/>
                </a:moveTo>
                <a:cubicBezTo>
                  <a:pt x="660202" y="4684"/>
                  <a:pt x="729140" y="4379"/>
                  <a:pt x="709292" y="0"/>
                </a:cubicBezTo>
                <a:cubicBezTo>
                  <a:pt x="1164073" y="792664"/>
                  <a:pt x="2044121" y="3295264"/>
                  <a:pt x="605169" y="5147938"/>
                </a:cubicBezTo>
                <a:lnTo>
                  <a:pt x="0" y="5142483"/>
                </a:lnTo>
                <a:cubicBezTo>
                  <a:pt x="1286717" y="3715598"/>
                  <a:pt x="1489690" y="1855467"/>
                  <a:pt x="678002" y="23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211C3F06-D6FC-4C75-A071-26658C2B36EB}"/>
              </a:ext>
            </a:extLst>
          </p:cNvPr>
          <p:cNvSpPr/>
          <p:nvPr userDrawn="1"/>
        </p:nvSpPr>
        <p:spPr>
          <a:xfrm>
            <a:off x="2602516" y="-3535"/>
            <a:ext cx="1145801" cy="5154958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291826 w 1031317"/>
              <a:gd name="connsiteY0" fmla="*/ 0 h 5153629"/>
              <a:gd name="connsiteX1" fmla="*/ 285672 w 1031317"/>
              <a:gd name="connsiteY1" fmla="*/ 5153629 h 5153629"/>
              <a:gd name="connsiteX2" fmla="*/ 0 w 1031317"/>
              <a:gd name="connsiteY2" fmla="*/ 5153629 h 5153629"/>
              <a:gd name="connsiteX3" fmla="*/ 291826 w 1031317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88560 w 1065497"/>
              <a:gd name="connsiteY0" fmla="*/ 0 h 5147098"/>
              <a:gd name="connsiteX1" fmla="*/ 285672 w 1065497"/>
              <a:gd name="connsiteY1" fmla="*/ 5147098 h 5147098"/>
              <a:gd name="connsiteX2" fmla="*/ 0 w 1065497"/>
              <a:gd name="connsiteY2" fmla="*/ 5147098 h 5147098"/>
              <a:gd name="connsiteX3" fmla="*/ 288560 w 1065497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04061 w 1053504"/>
              <a:gd name="connsiteY0" fmla="*/ 0 h 5147098"/>
              <a:gd name="connsiteX1" fmla="*/ 285672 w 1053504"/>
              <a:gd name="connsiteY1" fmla="*/ 5147098 h 5147098"/>
              <a:gd name="connsiteX2" fmla="*/ 0 w 1053504"/>
              <a:gd name="connsiteY2" fmla="*/ 5147098 h 5147098"/>
              <a:gd name="connsiteX3" fmla="*/ 204061 w 10535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346963 w 1145801"/>
              <a:gd name="connsiteY0" fmla="*/ 0 h 5154958"/>
              <a:gd name="connsiteX1" fmla="*/ 323772 w 1145801"/>
              <a:gd name="connsiteY1" fmla="*/ 5154958 h 5154958"/>
              <a:gd name="connsiteX2" fmla="*/ 0 w 1145801"/>
              <a:gd name="connsiteY2" fmla="*/ 5154958 h 5154958"/>
              <a:gd name="connsiteX3" fmla="*/ 346963 w 1145801"/>
              <a:gd name="connsiteY3" fmla="*/ 0 h 515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01" h="5154958">
                <a:moveTo>
                  <a:pt x="346963" y="0"/>
                </a:moveTo>
                <a:cubicBezTo>
                  <a:pt x="1503833" y="1879282"/>
                  <a:pt x="1323265" y="3584062"/>
                  <a:pt x="323772" y="5154958"/>
                </a:cubicBezTo>
                <a:lnTo>
                  <a:pt x="0" y="5154958"/>
                </a:lnTo>
                <a:cubicBezTo>
                  <a:pt x="1140463" y="3599315"/>
                  <a:pt x="1290903" y="1893588"/>
                  <a:pt x="346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372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978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091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" y="0"/>
            <a:ext cx="7886599" cy="5151451"/>
          </a:xfrm>
          <a:custGeom>
            <a:avLst/>
            <a:gdLst>
              <a:gd name="connsiteX0" fmla="*/ 0 w 8244408"/>
              <a:gd name="connsiteY0" fmla="*/ 0 h 5143500"/>
              <a:gd name="connsiteX1" fmla="*/ 8244408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244408"/>
              <a:gd name="connsiteY0" fmla="*/ 0 h 5143500"/>
              <a:gd name="connsiteX1" fmla="*/ 5779504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069479"/>
              <a:gd name="connsiteY0" fmla="*/ 0 h 5143500"/>
              <a:gd name="connsiteX1" fmla="*/ 5779504 w 8069479"/>
              <a:gd name="connsiteY1" fmla="*/ 0 h 5143500"/>
              <a:gd name="connsiteX2" fmla="*/ 8069479 w 8069479"/>
              <a:gd name="connsiteY2" fmla="*/ 5143500 h 5143500"/>
              <a:gd name="connsiteX3" fmla="*/ 0 w 8069479"/>
              <a:gd name="connsiteY3" fmla="*/ 5143500 h 5143500"/>
              <a:gd name="connsiteX4" fmla="*/ 0 w 8069479"/>
              <a:gd name="connsiteY4" fmla="*/ 0 h 5143500"/>
              <a:gd name="connsiteX0" fmla="*/ 0 w 8013820"/>
              <a:gd name="connsiteY0" fmla="*/ 0 h 5143500"/>
              <a:gd name="connsiteX1" fmla="*/ 5779504 w 8013820"/>
              <a:gd name="connsiteY1" fmla="*/ 0 h 5143500"/>
              <a:gd name="connsiteX2" fmla="*/ 8013820 w 8013820"/>
              <a:gd name="connsiteY2" fmla="*/ 5143500 h 5143500"/>
              <a:gd name="connsiteX3" fmla="*/ 0 w 8013820"/>
              <a:gd name="connsiteY3" fmla="*/ 5143500 h 5143500"/>
              <a:gd name="connsiteX4" fmla="*/ 0 w 8013820"/>
              <a:gd name="connsiteY4" fmla="*/ 0 h 5143500"/>
              <a:gd name="connsiteX0" fmla="*/ 0 w 7966112"/>
              <a:gd name="connsiteY0" fmla="*/ 0 h 5143500"/>
              <a:gd name="connsiteX1" fmla="*/ 5779504 w 7966112"/>
              <a:gd name="connsiteY1" fmla="*/ 0 h 5143500"/>
              <a:gd name="connsiteX2" fmla="*/ 7966112 w 7966112"/>
              <a:gd name="connsiteY2" fmla="*/ 5143500 h 5143500"/>
              <a:gd name="connsiteX3" fmla="*/ 0 w 7966112"/>
              <a:gd name="connsiteY3" fmla="*/ 5143500 h 5143500"/>
              <a:gd name="connsiteX4" fmla="*/ 0 w 7966112"/>
              <a:gd name="connsiteY4" fmla="*/ 0 h 5143500"/>
              <a:gd name="connsiteX0" fmla="*/ 0 w 7942258"/>
              <a:gd name="connsiteY0" fmla="*/ 0 h 5143500"/>
              <a:gd name="connsiteX1" fmla="*/ 5779504 w 7942258"/>
              <a:gd name="connsiteY1" fmla="*/ 0 h 5143500"/>
              <a:gd name="connsiteX2" fmla="*/ 7942258 w 7942258"/>
              <a:gd name="connsiteY2" fmla="*/ 5143500 h 5143500"/>
              <a:gd name="connsiteX3" fmla="*/ 0 w 7942258"/>
              <a:gd name="connsiteY3" fmla="*/ 5143500 h 5143500"/>
              <a:gd name="connsiteX4" fmla="*/ 0 w 7942258"/>
              <a:gd name="connsiteY4" fmla="*/ 0 h 5143500"/>
              <a:gd name="connsiteX0" fmla="*/ 0 w 7886599"/>
              <a:gd name="connsiteY0" fmla="*/ 0 h 5151451"/>
              <a:gd name="connsiteX1" fmla="*/ 5779504 w 7886599"/>
              <a:gd name="connsiteY1" fmla="*/ 0 h 5151451"/>
              <a:gd name="connsiteX2" fmla="*/ 7886599 w 7886599"/>
              <a:gd name="connsiteY2" fmla="*/ 5151451 h 5151451"/>
              <a:gd name="connsiteX3" fmla="*/ 0 w 7886599"/>
              <a:gd name="connsiteY3" fmla="*/ 5143500 h 5151451"/>
              <a:gd name="connsiteX4" fmla="*/ 0 w 7886599"/>
              <a:gd name="connsiteY4" fmla="*/ 0 h 51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599" h="5151451">
                <a:moveTo>
                  <a:pt x="0" y="0"/>
                </a:moveTo>
                <a:lnTo>
                  <a:pt x="5779504" y="0"/>
                </a:lnTo>
                <a:lnTo>
                  <a:pt x="7886599" y="5151451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23478"/>
            <a:ext cx="867645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9542"/>
            <a:ext cx="867645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4272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532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38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49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1510"/>
            <a:ext cx="2664296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76170" y="521952"/>
            <a:ext cx="2447664" cy="166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10" y="2389300"/>
            <a:ext cx="2664296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084168" y="2499742"/>
            <a:ext cx="2447664" cy="166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577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83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223021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361169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818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0" r:id="rId5"/>
    <p:sldLayoutId id="2147483655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66" r:id="rId12"/>
    <p:sldLayoutId id="2147483668" r:id="rId13"/>
    <p:sldLayoutId id="2147483671" r:id="rId14"/>
    <p:sldLayoutId id="2147483669" r:id="rId15"/>
    <p:sldLayoutId id="2147483656" r:id="rId16"/>
    <p:sldLayoutId id="2147483672" r:id="rId17"/>
    <p:sldLayoutId id="2147483673" r:id="rId18"/>
    <p:sldLayoutId id="2147483675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3291830"/>
            <a:ext cx="3060340" cy="792089"/>
          </a:xfrm>
        </p:spPr>
        <p:txBody>
          <a:bodyPr/>
          <a:lstStyle/>
          <a:p>
            <a:pPr lvl="0"/>
            <a:r>
              <a:rPr lang="fa-IR" altLang="ko-KR" dirty="0">
                <a:ea typeface="맑은 고딕" pitchFamily="50" charset="-127"/>
                <a:cs typeface="B Nazanin" panose="00000700000000000000" pitchFamily="2" charset="-78"/>
              </a:rPr>
              <a:t>تم : دانلود رایگان</a:t>
            </a:r>
            <a:endParaRPr lang="en-US" altLang="ko-KR" dirty="0">
              <a:cs typeface="B Nazanin" panose="000007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3568" y="4443958"/>
            <a:ext cx="3060340" cy="50405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fa-IR" altLang="ko-KR" sz="2000" dirty="0">
                <a:cs typeface="B Nazanin" panose="00000700000000000000" pitchFamily="2" charset="-78"/>
              </a:rPr>
              <a:t>قالب پاورپوینت مدیریت بازرگانی</a:t>
            </a:r>
            <a:endParaRPr lang="en-US" altLang="ko-KR" sz="2000" dirty="0">
              <a:cs typeface="B Nazanin" panose="00000700000000000000" pitchFamily="2" charset="-78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D5444FB4-FA0B-6E50-9143-4F2F7CA46C84}"/>
              </a:ext>
            </a:extLst>
          </p:cNvPr>
          <p:cNvSpPr/>
          <p:nvPr/>
        </p:nvSpPr>
        <p:spPr>
          <a:xfrm>
            <a:off x="3923928" y="1491630"/>
            <a:ext cx="2430326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/>
                </a:solidFill>
                <a:cs typeface="B Nazanin" panose="00000700000000000000" pitchFamily="2" charset="-78"/>
              </a:rPr>
              <a:t>20begir.com</a:t>
            </a:r>
            <a:endParaRPr lang="ko-KR" altLang="en-US" sz="2700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29408" y="3163589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32250" y="627534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07704" y="4110979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10546" y="1574924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36"/>
          <p:cNvSpPr/>
          <p:nvPr/>
        </p:nvSpPr>
        <p:spPr>
          <a:xfrm>
            <a:off x="2066461" y="4270755"/>
            <a:ext cx="283243" cy="23676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" name="Teardrop 6"/>
          <p:cNvSpPr/>
          <p:nvPr/>
        </p:nvSpPr>
        <p:spPr>
          <a:xfrm rot="8100000">
            <a:off x="2087497" y="3294607"/>
            <a:ext cx="259886" cy="25988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" name="Rectangle 16"/>
          <p:cNvSpPr/>
          <p:nvPr/>
        </p:nvSpPr>
        <p:spPr>
          <a:xfrm rot="2700000">
            <a:off x="5121197" y="727651"/>
            <a:ext cx="198167" cy="377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3" name="Rounded Rectangle 27"/>
          <p:cNvSpPr/>
          <p:nvPr/>
        </p:nvSpPr>
        <p:spPr>
          <a:xfrm>
            <a:off x="5051202" y="1736680"/>
            <a:ext cx="291602" cy="22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61901" y="1416995"/>
            <a:ext cx="3024336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1901" y="484482"/>
            <a:ext cx="3024336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37565" y="3949799"/>
            <a:ext cx="3024336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37565" y="3017286"/>
            <a:ext cx="3024336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Text Placeholder 1"/>
          <p:cNvSpPr txBox="1">
            <a:spLocks/>
          </p:cNvSpPr>
          <p:nvPr/>
        </p:nvSpPr>
        <p:spPr>
          <a:xfrm rot="16200000">
            <a:off x="-1373303" y="2108214"/>
            <a:ext cx="4401648" cy="10082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5400" b="1" dirty="0">
                <a:solidFill>
                  <a:schemeClr val="accent1"/>
                </a:solidFill>
                <a:latin typeface="Arial" pitchFamily="34" charset="0"/>
                <a:cs typeface="B Nazanin" panose="00000400000000000000" pitchFamily="2" charset="-78"/>
              </a:rPr>
              <a:t>ارائه</a:t>
            </a:r>
            <a:endParaRPr lang="en-US" altLang="ko-KR" sz="5400" b="1" dirty="0">
              <a:solidFill>
                <a:schemeClr val="accent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044D10B-87AF-4BF6-AA16-9CD632FE4ED8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E093CC7-B585-4CE3-ADA0-BE49F9EA13E2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5470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1215" y="1611793"/>
            <a:ext cx="1296144" cy="129614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31640" y="153978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2937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95736" y="1611793"/>
            <a:ext cx="1296144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16161" y="1539785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7458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80257" y="1611793"/>
            <a:ext cx="1296144" cy="129614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00682" y="153978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1979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64778" y="1611793"/>
            <a:ext cx="1296144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85203" y="1539785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6500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49299" y="1611793"/>
            <a:ext cx="1296144" cy="129614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69724" y="153978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1021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5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ectangle 9"/>
          <p:cNvSpPr/>
          <p:nvPr/>
        </p:nvSpPr>
        <p:spPr>
          <a:xfrm>
            <a:off x="5999793" y="2099369"/>
            <a:ext cx="385410" cy="3607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5" name="Rectangle 30"/>
          <p:cNvSpPr/>
          <p:nvPr/>
        </p:nvSpPr>
        <p:spPr>
          <a:xfrm>
            <a:off x="984880" y="2115849"/>
            <a:ext cx="345306" cy="34429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6" name="Pie 24"/>
          <p:cNvSpPr/>
          <p:nvPr/>
        </p:nvSpPr>
        <p:spPr>
          <a:xfrm>
            <a:off x="4343519" y="2075543"/>
            <a:ext cx="409255" cy="40698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Oval 7"/>
          <p:cNvSpPr/>
          <p:nvPr/>
        </p:nvSpPr>
        <p:spPr>
          <a:xfrm>
            <a:off x="2640771" y="2085303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8" name="Rectangle 16"/>
          <p:cNvSpPr/>
          <p:nvPr/>
        </p:nvSpPr>
        <p:spPr>
          <a:xfrm rot="2700000">
            <a:off x="7768711" y="2033387"/>
            <a:ext cx="267881" cy="5096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42113" y="3198521"/>
            <a:ext cx="1699847" cy="1325023"/>
            <a:chOff x="803640" y="3362835"/>
            <a:chExt cx="2059657" cy="1325023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72195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27072" y="3198521"/>
            <a:ext cx="1699847" cy="1325023"/>
            <a:chOff x="803640" y="3362835"/>
            <a:chExt cx="2059657" cy="1325023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672195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12031" y="3198521"/>
            <a:ext cx="1699847" cy="1325023"/>
            <a:chOff x="803640" y="3362835"/>
            <a:chExt cx="2059657" cy="1325023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672195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96990" y="3198521"/>
            <a:ext cx="1699847" cy="1325023"/>
            <a:chOff x="803640" y="3362835"/>
            <a:chExt cx="2059657" cy="1325023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672195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81951" y="3198521"/>
            <a:ext cx="1699847" cy="1325023"/>
            <a:chOff x="803640" y="3362835"/>
            <a:chExt cx="2059657" cy="1325023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672195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1321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그룹 296">
            <a:extLst>
              <a:ext uri="{FF2B5EF4-FFF2-40B4-BE49-F238E27FC236}">
                <a16:creationId xmlns:a16="http://schemas.microsoft.com/office/drawing/2014/main" id="{09ABB10C-E22F-4658-8280-B4A92FE78971}"/>
              </a:ext>
            </a:extLst>
          </p:cNvPr>
          <p:cNvGrpSpPr/>
          <p:nvPr/>
        </p:nvGrpSpPr>
        <p:grpSpPr>
          <a:xfrm>
            <a:off x="3995936" y="1606665"/>
            <a:ext cx="4958320" cy="2917184"/>
            <a:chOff x="635000" y="1382713"/>
            <a:chExt cx="7869238" cy="4572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98" name="Freeform 8">
              <a:extLst>
                <a:ext uri="{FF2B5EF4-FFF2-40B4-BE49-F238E27FC236}">
                  <a16:creationId xmlns:a16="http://schemas.microsoft.com/office/drawing/2014/main" id="{76F3459A-F470-4A6A-9EC0-383691882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99" name="Freeform 9">
              <a:extLst>
                <a:ext uri="{FF2B5EF4-FFF2-40B4-BE49-F238E27FC236}">
                  <a16:creationId xmlns:a16="http://schemas.microsoft.com/office/drawing/2014/main" id="{903AC876-8795-41EC-AFD8-EADD625A9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300" name="Freeform 10">
              <a:extLst>
                <a:ext uri="{FF2B5EF4-FFF2-40B4-BE49-F238E27FC236}">
                  <a16:creationId xmlns:a16="http://schemas.microsoft.com/office/drawing/2014/main" id="{860987D6-A165-4399-A583-C7D913CEA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301" name="Freeform 11">
              <a:extLst>
                <a:ext uri="{FF2B5EF4-FFF2-40B4-BE49-F238E27FC236}">
                  <a16:creationId xmlns:a16="http://schemas.microsoft.com/office/drawing/2014/main" id="{2EFD96F4-8392-40A7-9A8B-23E475E80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نقشه جهان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4862" y="1195814"/>
            <a:ext cx="3600397" cy="1333545"/>
            <a:chOff x="80902" y="1114177"/>
            <a:chExt cx="3303442" cy="1333545"/>
          </a:xfrm>
        </p:grpSpPr>
        <p:sp>
          <p:nvSpPr>
            <p:cNvPr id="5" name="TextBox 4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902" y="1432059"/>
              <a:ext cx="329143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7" name="Round Same Side Corner Rectangle 8"/>
          <p:cNvSpPr/>
          <p:nvPr/>
        </p:nvSpPr>
        <p:spPr>
          <a:xfrm>
            <a:off x="544269" y="2748880"/>
            <a:ext cx="316434" cy="83340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 Same Side Corner Rectangle 20"/>
          <p:cNvSpPr/>
          <p:nvPr/>
        </p:nvSpPr>
        <p:spPr>
          <a:xfrm rot="10800000">
            <a:off x="495462" y="3720695"/>
            <a:ext cx="394292" cy="84110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728" y="2873197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2"/>
                </a:solidFill>
                <a:cs typeface="B Nazanin" panose="00000400000000000000" pitchFamily="2" charset="-78"/>
              </a:rPr>
              <a:t>34</a:t>
            </a:r>
            <a:r>
              <a:rPr lang="en-US" altLang="ko-KR" b="1" dirty="0">
                <a:solidFill>
                  <a:schemeClr val="accent2"/>
                </a:solidFill>
                <a:cs typeface="B Nazanin" panose="00000400000000000000" pitchFamily="2" charset="-78"/>
              </a:rPr>
              <a:t>%</a:t>
            </a:r>
            <a:endParaRPr lang="ko-KR" altLang="en-US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779" y="3848859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42</a:t>
            </a:r>
            <a:r>
              <a:rPr lang="en-US" altLang="ko-KR" b="1" dirty="0">
                <a:solidFill>
                  <a:schemeClr val="accent1"/>
                </a:solidFill>
                <a:cs typeface="B Nazanin" panose="00000400000000000000" pitchFamily="2" charset="-78"/>
              </a:rPr>
              <a:t>%</a:t>
            </a:r>
            <a:endParaRPr lang="ko-KR" altLang="en-US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93713" y="2718311"/>
            <a:ext cx="2417231" cy="894546"/>
            <a:chOff x="4320398" y="1245513"/>
            <a:chExt cx="2874451" cy="894546"/>
          </a:xfrm>
        </p:grpSpPr>
        <p:sp>
          <p:nvSpPr>
            <p:cNvPr id="12" name="TextBox 11"/>
            <p:cNvSpPr txBox="1"/>
            <p:nvPr/>
          </p:nvSpPr>
          <p:spPr>
            <a:xfrm>
              <a:off x="4320399" y="1493728"/>
              <a:ext cx="287445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3714" y="3693973"/>
            <a:ext cx="2417231" cy="894546"/>
            <a:chOff x="4320398" y="1245513"/>
            <a:chExt cx="2874451" cy="894546"/>
          </a:xfrm>
        </p:grpSpPr>
        <p:sp>
          <p:nvSpPr>
            <p:cNvPr id="15" name="TextBox 14"/>
            <p:cNvSpPr txBox="1"/>
            <p:nvPr/>
          </p:nvSpPr>
          <p:spPr>
            <a:xfrm>
              <a:off x="4320399" y="1493728"/>
              <a:ext cx="287445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058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cs typeface="B Nazanin" panose="00000400000000000000" pitchFamily="2" charset="-78"/>
              </a:rPr>
              <a:t>خدمات ما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ctr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3302" y="1491582"/>
            <a:ext cx="609223" cy="60922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3302" y="2687121"/>
            <a:ext cx="609223" cy="60922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3302" y="3882659"/>
            <a:ext cx="609223" cy="60922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725272" y="1632193"/>
            <a:ext cx="325283" cy="3280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Rectangle 16"/>
          <p:cNvSpPr/>
          <p:nvPr/>
        </p:nvSpPr>
        <p:spPr>
          <a:xfrm rot="2700000">
            <a:off x="771788" y="3979080"/>
            <a:ext cx="232250" cy="41638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711" y="2855005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52765" y="1491581"/>
            <a:ext cx="609223" cy="609223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2765" y="2687120"/>
            <a:ext cx="609223" cy="609223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52765" y="3882658"/>
            <a:ext cx="609223" cy="609223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4" name="Donut 24"/>
          <p:cNvSpPr/>
          <p:nvPr/>
        </p:nvSpPr>
        <p:spPr>
          <a:xfrm>
            <a:off x="3485702" y="1623120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ardrop 6"/>
          <p:cNvSpPr/>
          <p:nvPr/>
        </p:nvSpPr>
        <p:spPr>
          <a:xfrm rot="8100000">
            <a:off x="3508171" y="2850154"/>
            <a:ext cx="298411" cy="298411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6" name="Rounded Rectangle 7"/>
          <p:cNvSpPr/>
          <p:nvPr/>
        </p:nvSpPr>
        <p:spPr>
          <a:xfrm>
            <a:off x="3490298" y="4029455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46899" y="1436138"/>
            <a:ext cx="1822145" cy="904775"/>
            <a:chOff x="1472558" y="998559"/>
            <a:chExt cx="2765965" cy="904775"/>
          </a:xfrm>
        </p:grpSpPr>
        <p:sp>
          <p:nvSpPr>
            <p:cNvPr id="18" name="TextBox 17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46899" y="2631677"/>
            <a:ext cx="1822145" cy="904775"/>
            <a:chOff x="1472558" y="998559"/>
            <a:chExt cx="2765965" cy="904775"/>
          </a:xfrm>
        </p:grpSpPr>
        <p:sp>
          <p:nvSpPr>
            <p:cNvPr id="21" name="TextBox 20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46899" y="3827215"/>
            <a:ext cx="1822145" cy="904775"/>
            <a:chOff x="1472558" y="998559"/>
            <a:chExt cx="2765965" cy="904775"/>
          </a:xfrm>
        </p:grpSpPr>
        <p:sp>
          <p:nvSpPr>
            <p:cNvPr id="24" name="TextBox 23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8007" y="1436137"/>
            <a:ext cx="1822145" cy="904775"/>
            <a:chOff x="1472558" y="998559"/>
            <a:chExt cx="2765965" cy="904775"/>
          </a:xfrm>
        </p:grpSpPr>
        <p:sp>
          <p:nvSpPr>
            <p:cNvPr id="27" name="TextBox 26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18007" y="2631676"/>
            <a:ext cx="1822145" cy="904775"/>
            <a:chOff x="1472558" y="998559"/>
            <a:chExt cx="2765965" cy="904775"/>
          </a:xfrm>
        </p:grpSpPr>
        <p:sp>
          <p:nvSpPr>
            <p:cNvPr id="30" name="TextBox 29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18007" y="3827214"/>
            <a:ext cx="1822145" cy="904775"/>
            <a:chOff x="1472558" y="998559"/>
            <a:chExt cx="2765965" cy="904775"/>
          </a:xfrm>
        </p:grpSpPr>
        <p:sp>
          <p:nvSpPr>
            <p:cNvPr id="33" name="TextBox 32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880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میز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682799"/>
              </p:ext>
            </p:extLst>
          </p:nvPr>
        </p:nvGraphicFramePr>
        <p:xfrm>
          <a:off x="827585" y="1347614"/>
          <a:ext cx="1656183" cy="34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latinLnBrk="1"/>
                      <a:r>
                        <a:rPr lang="en-US" altLang="ko-KR" sz="3600" b="1" dirty="0">
                          <a:solidFill>
                            <a:schemeClr val="accent1"/>
                          </a:solidFill>
                          <a:latin typeface="+mn-lt"/>
                          <a:cs typeface="B Nazanin" panose="00000400000000000000" pitchFamily="2" charset="-78"/>
                        </a:rPr>
                        <a:t>$20</a:t>
                      </a:r>
                      <a:endParaRPr lang="ko-KR" altLang="en-US" sz="3600" b="1" dirty="0">
                        <a:solidFill>
                          <a:schemeClr val="accent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rowSpan="4"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فهرست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فهرست</a:t>
                      </a: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9"/>
          <p:cNvSpPr/>
          <p:nvPr/>
        </p:nvSpPr>
        <p:spPr>
          <a:xfrm>
            <a:off x="1001741" y="262720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" name="Pie 24"/>
          <p:cNvSpPr/>
          <p:nvPr/>
        </p:nvSpPr>
        <p:spPr>
          <a:xfrm>
            <a:off x="989441" y="3408676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Frame 17"/>
          <p:cNvSpPr/>
          <p:nvPr/>
        </p:nvSpPr>
        <p:spPr>
          <a:xfrm>
            <a:off x="1000470" y="3010517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27"/>
          <p:cNvSpPr/>
          <p:nvPr/>
        </p:nvSpPr>
        <p:spPr>
          <a:xfrm>
            <a:off x="985104" y="3827690"/>
            <a:ext cx="225901" cy="1735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409449"/>
              </p:ext>
            </p:extLst>
          </p:nvPr>
        </p:nvGraphicFramePr>
        <p:xfrm>
          <a:off x="2771801" y="1347614"/>
          <a:ext cx="1656183" cy="34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latinLnBrk="1"/>
                      <a:r>
                        <a:rPr lang="en-US" altLang="ko-KR" sz="3600" b="1" dirty="0">
                          <a:solidFill>
                            <a:schemeClr val="accent4"/>
                          </a:solidFill>
                          <a:latin typeface="+mn-lt"/>
                          <a:cs typeface="B Nazanin" panose="00000400000000000000" pitchFamily="2" charset="-78"/>
                        </a:rPr>
                        <a:t>$40</a:t>
                      </a:r>
                      <a:endParaRPr lang="ko-KR" altLang="en-US" sz="3600" b="1" dirty="0">
                        <a:solidFill>
                          <a:schemeClr val="accent4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rowSpan="4"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فهرست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فهرست</a:t>
                      </a: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994584" y="262720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" name="Pie 24"/>
          <p:cNvSpPr/>
          <p:nvPr/>
        </p:nvSpPr>
        <p:spPr>
          <a:xfrm>
            <a:off x="2982284" y="3408676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Frame 17"/>
          <p:cNvSpPr/>
          <p:nvPr/>
        </p:nvSpPr>
        <p:spPr>
          <a:xfrm>
            <a:off x="2993313" y="3010517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ounded Rectangle 27"/>
          <p:cNvSpPr/>
          <p:nvPr/>
        </p:nvSpPr>
        <p:spPr>
          <a:xfrm>
            <a:off x="2977947" y="3827690"/>
            <a:ext cx="225901" cy="1735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384508"/>
              </p:ext>
            </p:extLst>
          </p:nvPr>
        </p:nvGraphicFramePr>
        <p:xfrm>
          <a:off x="4716017" y="1347614"/>
          <a:ext cx="1656183" cy="34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latinLnBrk="1"/>
                      <a:r>
                        <a:rPr lang="en-US" altLang="ko-KR" sz="3600" b="1" dirty="0">
                          <a:solidFill>
                            <a:schemeClr val="accent1"/>
                          </a:solidFill>
                          <a:latin typeface="+mn-lt"/>
                          <a:cs typeface="B Nazanin" panose="00000400000000000000" pitchFamily="2" charset="-78"/>
                        </a:rPr>
                        <a:t>$60</a:t>
                      </a:r>
                      <a:endParaRPr lang="ko-KR" altLang="en-US" sz="3600" b="1" dirty="0">
                        <a:solidFill>
                          <a:schemeClr val="accent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فهرست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فهرست</a:t>
                      </a: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Rectangle 9"/>
          <p:cNvSpPr/>
          <p:nvPr/>
        </p:nvSpPr>
        <p:spPr>
          <a:xfrm>
            <a:off x="4948677" y="262720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6" name="Pie 24"/>
          <p:cNvSpPr/>
          <p:nvPr/>
        </p:nvSpPr>
        <p:spPr>
          <a:xfrm>
            <a:off x="4936377" y="3408676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Frame 17"/>
          <p:cNvSpPr/>
          <p:nvPr/>
        </p:nvSpPr>
        <p:spPr>
          <a:xfrm>
            <a:off x="4947406" y="3010517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ounded Rectangle 27"/>
          <p:cNvSpPr/>
          <p:nvPr/>
        </p:nvSpPr>
        <p:spPr>
          <a:xfrm>
            <a:off x="4932040" y="3827690"/>
            <a:ext cx="225901" cy="1735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95010"/>
              </p:ext>
            </p:extLst>
          </p:nvPr>
        </p:nvGraphicFramePr>
        <p:xfrm>
          <a:off x="6660233" y="1347614"/>
          <a:ext cx="1656183" cy="34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latinLnBrk="1"/>
                      <a:r>
                        <a:rPr lang="en-US" altLang="ko-KR" sz="3600" b="1" dirty="0">
                          <a:solidFill>
                            <a:schemeClr val="accent4"/>
                          </a:solidFill>
                          <a:latin typeface="+mn-lt"/>
                          <a:cs typeface="B Nazanin" panose="00000400000000000000" pitchFamily="2" charset="-78"/>
                        </a:rPr>
                        <a:t>$80</a:t>
                      </a:r>
                      <a:endParaRPr lang="ko-KR" altLang="en-US" sz="3600" b="1" dirty="0">
                        <a:solidFill>
                          <a:schemeClr val="accent4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فهرست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فهرست</a:t>
                      </a: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Rectangle 9"/>
          <p:cNvSpPr/>
          <p:nvPr/>
        </p:nvSpPr>
        <p:spPr>
          <a:xfrm>
            <a:off x="6892893" y="262720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1" name="Pie 24"/>
          <p:cNvSpPr/>
          <p:nvPr/>
        </p:nvSpPr>
        <p:spPr>
          <a:xfrm>
            <a:off x="6880593" y="3408676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Frame 17"/>
          <p:cNvSpPr/>
          <p:nvPr/>
        </p:nvSpPr>
        <p:spPr>
          <a:xfrm>
            <a:off x="6891622" y="3010517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Rounded Rectangle 27"/>
          <p:cNvSpPr/>
          <p:nvPr/>
        </p:nvSpPr>
        <p:spPr>
          <a:xfrm>
            <a:off x="6876256" y="3827690"/>
            <a:ext cx="225901" cy="1735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7791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تصویر و محتوا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409484"/>
            <a:ext cx="11897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rtl="1"/>
            <a:r>
              <a:rPr lang="en-US" altLang="ko-KR" sz="4800" b="1" dirty="0">
                <a:solidFill>
                  <a:schemeClr val="accent1"/>
                </a:solidFill>
                <a:cs typeface="B Nazanin" panose="00000400000000000000" pitchFamily="2" charset="-78"/>
              </a:rPr>
              <a:t>40</a:t>
            </a:r>
            <a:r>
              <a:rPr lang="en-US" altLang="ko-KR" sz="2800" b="1" dirty="0">
                <a:solidFill>
                  <a:schemeClr val="accent1"/>
                </a:solidFill>
                <a:cs typeface="B Nazanin" panose="00000400000000000000" pitchFamily="2" charset="-78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880" y="1511955"/>
            <a:ext cx="41044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880" y="2353040"/>
            <a:ext cx="561769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Donut 39"/>
          <p:cNvSpPr/>
          <p:nvPr/>
        </p:nvSpPr>
        <p:spPr>
          <a:xfrm>
            <a:off x="4618932" y="3464518"/>
            <a:ext cx="791635" cy="7916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36"/>
          <p:cNvSpPr/>
          <p:nvPr/>
        </p:nvSpPr>
        <p:spPr>
          <a:xfrm>
            <a:off x="1120085" y="3534893"/>
            <a:ext cx="778642" cy="65088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Oval 66"/>
          <p:cNvSpPr/>
          <p:nvPr/>
        </p:nvSpPr>
        <p:spPr>
          <a:xfrm rot="20700000">
            <a:off x="2904388" y="3556728"/>
            <a:ext cx="708884" cy="607215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380262"/>
            <a:ext cx="15076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5000" y="4380262"/>
            <a:ext cx="15076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4424" y="4380262"/>
            <a:ext cx="15076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FDA2A08-B664-47D2-8FF8-C4F0B3A0F2B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501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F4B0F4C3-D6B7-414A-BB2D-BB3474BB3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753360"/>
              </p:ext>
            </p:extLst>
          </p:nvPr>
        </p:nvGraphicFramePr>
        <p:xfrm>
          <a:off x="2897967" y="1358552"/>
          <a:ext cx="3316861" cy="310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نمودار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3335" y="2676465"/>
            <a:ext cx="7992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40%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3858" y="3793242"/>
            <a:ext cx="7992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30%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5288" y="2381816"/>
            <a:ext cx="7992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20%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2642" y="2060805"/>
            <a:ext cx="1703904" cy="1703904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Block Arc 14"/>
          <p:cNvSpPr/>
          <p:nvPr/>
        </p:nvSpPr>
        <p:spPr>
          <a:xfrm rot="16200000">
            <a:off x="4193709" y="2581656"/>
            <a:ext cx="661771" cy="66220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0" name="Elbow Connector 9"/>
          <p:cNvCxnSpPr>
            <a:stCxn id="17" idx="3"/>
          </p:cNvCxnSpPr>
          <p:nvPr/>
        </p:nvCxnSpPr>
        <p:spPr>
          <a:xfrm>
            <a:off x="2979482" y="1430606"/>
            <a:ext cx="821938" cy="327950"/>
          </a:xfrm>
          <a:prstGeom prst="bentConnector3">
            <a:avLst>
              <a:gd name="adj1" fmla="val 101272"/>
            </a:avLst>
          </a:prstGeom>
          <a:ln w="254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16" idx="1"/>
          </p:cNvCxnSpPr>
          <p:nvPr/>
        </p:nvCxnSpPr>
        <p:spPr>
          <a:xfrm rot="10800000" flipV="1">
            <a:off x="5354486" y="1430606"/>
            <a:ext cx="379663" cy="327950"/>
          </a:xfrm>
          <a:prstGeom prst="bentConnector3">
            <a:avLst>
              <a:gd name="adj1" fmla="val 100263"/>
            </a:avLst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9" idx="3"/>
          </p:cNvCxnSpPr>
          <p:nvPr/>
        </p:nvCxnSpPr>
        <p:spPr>
          <a:xfrm flipV="1">
            <a:off x="3036569" y="3188018"/>
            <a:ext cx="114474" cy="453980"/>
          </a:xfrm>
          <a:prstGeom prst="bentConnector2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18" idx="1"/>
          </p:cNvCxnSpPr>
          <p:nvPr/>
        </p:nvCxnSpPr>
        <p:spPr>
          <a:xfrm rot="5400000" flipH="1" flipV="1">
            <a:off x="5075033" y="3342929"/>
            <a:ext cx="558905" cy="1564973"/>
          </a:xfrm>
          <a:prstGeom prst="bentConnector4">
            <a:avLst>
              <a:gd name="adj1" fmla="val -40901"/>
              <a:gd name="adj2" fmla="val 73910"/>
            </a:avLst>
          </a:prstGeom>
          <a:ln w="2540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92957" y="254168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254168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4148" y="1276717"/>
            <a:ext cx="2539483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متن شما در اینجا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999" y="1276717"/>
            <a:ext cx="2539483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متن شما در اینجا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6973" y="3692074"/>
            <a:ext cx="2539483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متن شما در اینجا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086" y="3488109"/>
            <a:ext cx="2539483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متن شما در اینجا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999" y="1606029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منحصر به فرد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085" y="380551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منحصر به فرد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5324" y="1606029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منحصر به فرد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6973" y="3999851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منحصر به فرد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7904" y="1660695"/>
            <a:ext cx="7992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10%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2040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تصویر و محتوا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3213263" y="2196340"/>
            <a:ext cx="417410" cy="3907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3876" y="2903182"/>
            <a:ext cx="1656184" cy="1391293"/>
            <a:chOff x="803640" y="3362835"/>
            <a:chExt cx="2059657" cy="1391293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738465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96008" y="1248306"/>
            <a:ext cx="61519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38D2E05-3B05-4386-81F6-000002FEF44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94136F5A-6993-4498-A133-217938789EB0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C2D8E59E-10C3-4DDA-A487-307D925E6698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90456" y="3136811"/>
            <a:ext cx="875099" cy="8750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ounded Rectangle 27"/>
          <p:cNvSpPr/>
          <p:nvPr/>
        </p:nvSpPr>
        <p:spPr>
          <a:xfrm>
            <a:off x="5238182" y="3428550"/>
            <a:ext cx="379647" cy="2916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42467" y="2848779"/>
            <a:ext cx="875099" cy="8750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Rounded Rectangle 7"/>
          <p:cNvSpPr/>
          <p:nvPr/>
        </p:nvSpPr>
        <p:spPr>
          <a:xfrm>
            <a:off x="4002926" y="3119778"/>
            <a:ext cx="385984" cy="33310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79944" y="2126705"/>
            <a:ext cx="875099" cy="8750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36"/>
          <p:cNvSpPr/>
          <p:nvPr/>
        </p:nvSpPr>
        <p:spPr>
          <a:xfrm>
            <a:off x="3437085" y="2413447"/>
            <a:ext cx="360817" cy="3016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17190" y="2388430"/>
            <a:ext cx="875099" cy="8750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4753880" y="2693972"/>
            <a:ext cx="401718" cy="2640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U-Turn Arrow 15"/>
          <p:cNvSpPr/>
          <p:nvPr/>
        </p:nvSpPr>
        <p:spPr>
          <a:xfrm rot="16200000">
            <a:off x="1739390" y="1535040"/>
            <a:ext cx="1291846" cy="2565676"/>
          </a:xfrm>
          <a:prstGeom prst="uturnArrow">
            <a:avLst>
              <a:gd name="adj1" fmla="val 18549"/>
              <a:gd name="adj2" fmla="val 15076"/>
              <a:gd name="adj3" fmla="val 27305"/>
              <a:gd name="adj4" fmla="val 47099"/>
              <a:gd name="adj5" fmla="val 7797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U-Turn Arrow 17"/>
          <p:cNvSpPr/>
          <p:nvPr/>
        </p:nvSpPr>
        <p:spPr>
          <a:xfrm rot="5400000">
            <a:off x="6115525" y="2044503"/>
            <a:ext cx="1291846" cy="2565676"/>
          </a:xfrm>
          <a:prstGeom prst="uturnArrow">
            <a:avLst>
              <a:gd name="adj1" fmla="val 18549"/>
              <a:gd name="adj2" fmla="val 15076"/>
              <a:gd name="adj3" fmla="val 27305"/>
              <a:gd name="adj4" fmla="val 47099"/>
              <a:gd name="adj5" fmla="val 7797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7396" y="3707522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 rtl="1">
              <a:buFont typeface="Wingdings" pitchFamily="2" charset="2"/>
              <a:buChar char="l"/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زیرنویس خود را در اینجا درج کنید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396" y="4027549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 rtl="1">
              <a:buFont typeface="Wingdings" pitchFamily="2" charset="2"/>
              <a:buChar char="l"/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زیرنویس خود را در اینجا درج کنید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396" y="4347576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 rtl="1">
              <a:buFont typeface="Wingdings" pitchFamily="2" charset="2"/>
              <a:buChar char="l"/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زیرنویس خود را در اینجا درج کنید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8610" y="1491630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 rtl="1">
              <a:buFont typeface="Wingdings" pitchFamily="2" charset="2"/>
              <a:buChar char="l"/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زیرنویس خود را در اینجا درج کنید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8610" y="1811657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 rtl="1">
              <a:buFont typeface="Wingdings" pitchFamily="2" charset="2"/>
              <a:buChar char="l"/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زیرنویس خود را در اینجا درج کنید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8610" y="2131684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 rtl="1">
              <a:buFont typeface="Wingdings" pitchFamily="2" charset="2"/>
              <a:buChar char="l"/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زیرنویس خود را در اینجا درج کنید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1841407" y="2871014"/>
            <a:ext cx="132738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altLang="ko-KR" sz="1200" b="1" dirty="0">
                <a:solidFill>
                  <a:schemeClr val="accent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5940152" y="2982499"/>
            <a:ext cx="132738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altLang="ko-KR" sz="1200" b="1" dirty="0">
                <a:solidFill>
                  <a:schemeClr val="accent4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06944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تصویر و محتوا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8284" y="3107684"/>
            <a:ext cx="2932815" cy="1015663"/>
            <a:chOff x="1448989" y="1595280"/>
            <a:chExt cx="303008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454023" y="1964612"/>
              <a:ext cx="302367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4" name="Block Arc 14"/>
          <p:cNvSpPr/>
          <p:nvPr/>
        </p:nvSpPr>
        <p:spPr>
          <a:xfrm rot="16200000">
            <a:off x="1513805" y="2067478"/>
            <a:ext cx="661771" cy="66220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4C5BDF1B-947E-40C9-B3D1-E1FD76377EC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CCF8B3B1-DAE5-4AF9-AFA4-79C0241F72B6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A497CC1-97C0-402B-BCBD-2D387D1E8603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06BE0161-94E5-40A7-9CD4-BD06A141255E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C9260CD0-05E5-4980-B83C-601905550A6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68BFA254-CB36-4AD9-8E31-91EF80E26CF7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64455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563888" y="267494"/>
            <a:ext cx="558011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dirty="0">
                <a:latin typeface="Arial" pitchFamily="34" charset="0"/>
                <a:cs typeface="B Nazanin" panose="00000400000000000000" pitchFamily="2" charset="-78"/>
              </a:rPr>
              <a:t>سبک دستور کار</a:t>
            </a:r>
            <a:endParaRPr lang="en-US" sz="3600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 rot="16200000">
            <a:off x="6191958" y="-1125724"/>
            <a:ext cx="540000" cy="53640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822879" y="1322320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3835083" y="13716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B Nazanin" panose="00000400000000000000" pitchFamily="2" charset="-78"/>
              </a:rPr>
              <a:t>01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16200000">
            <a:off x="6275955" y="-349326"/>
            <a:ext cx="540000" cy="51960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82653" y="201472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3998423" y="20640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B Nazanin" panose="00000400000000000000" pitchFamily="2" charset="-78"/>
              </a:rPr>
              <a:t>02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rot="16200000">
            <a:off x="6336478" y="403601"/>
            <a:ext cx="540000" cy="50750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17716" y="2707122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4131686" y="27564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B Nazanin" panose="00000400000000000000" pitchFamily="2" charset="-78"/>
              </a:rPr>
              <a:t>03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rot="16200000">
            <a:off x="6217536" y="977060"/>
            <a:ext cx="540000" cy="531292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75339" y="3399523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3892207" y="34488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B Nazanin" panose="00000400000000000000" pitchFamily="2" charset="-78"/>
              </a:rPr>
              <a:t>04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6133536" y="1585461"/>
            <a:ext cx="540000" cy="548092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15564" y="4091924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3721315" y="41412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B Nazanin" panose="00000400000000000000" pitchFamily="2" charset="-78"/>
              </a:rPr>
              <a:t>05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9" name="TextBox 25"/>
          <p:cNvSpPr txBox="1"/>
          <p:nvPr/>
        </p:nvSpPr>
        <p:spPr bwMode="auto">
          <a:xfrm>
            <a:off x="4369523" y="1427027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12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آسان برای تغییر رنگ، عکس و متن.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TextBox 26"/>
          <p:cNvSpPr txBox="1"/>
          <p:nvPr/>
        </p:nvSpPr>
        <p:spPr bwMode="auto">
          <a:xfrm>
            <a:off x="4513539" y="2103525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12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آسان برای تغییر رنگ، عکس و متن.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TextBox 27"/>
          <p:cNvSpPr txBox="1"/>
          <p:nvPr/>
        </p:nvSpPr>
        <p:spPr bwMode="auto">
          <a:xfrm>
            <a:off x="4626269" y="2795926"/>
            <a:ext cx="399079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12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آسان برای تغییر رنگ، عکس و متن.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TextBox 28"/>
          <p:cNvSpPr txBox="1"/>
          <p:nvPr/>
        </p:nvSpPr>
        <p:spPr bwMode="auto">
          <a:xfrm>
            <a:off x="4396699" y="3488327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12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آسان برای تغییر رنگ، عکس و متن.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TextBox 29"/>
          <p:cNvSpPr txBox="1"/>
          <p:nvPr/>
        </p:nvSpPr>
        <p:spPr bwMode="auto">
          <a:xfrm>
            <a:off x="4252683" y="4180728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12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آسان برای تغییر رنگ، عکس و متن.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Block Arc 3"/>
          <p:cNvSpPr/>
          <p:nvPr/>
        </p:nvSpPr>
        <p:spPr>
          <a:xfrm>
            <a:off x="1763688" y="1615543"/>
            <a:ext cx="1944216" cy="1944216"/>
          </a:xfrm>
          <a:prstGeom prst="blockArc">
            <a:avLst>
              <a:gd name="adj1" fmla="val 8533975"/>
              <a:gd name="adj2" fmla="val 2353433"/>
              <a:gd name="adj3" fmla="val 2089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Block Arc 6"/>
          <p:cNvSpPr/>
          <p:nvPr/>
        </p:nvSpPr>
        <p:spPr>
          <a:xfrm rot="10800000">
            <a:off x="563405" y="2571750"/>
            <a:ext cx="1944216" cy="1944216"/>
          </a:xfrm>
          <a:prstGeom prst="blockArc">
            <a:avLst>
              <a:gd name="adj1" fmla="val 8533975"/>
              <a:gd name="adj2" fmla="val 5741093"/>
              <a:gd name="adj3" fmla="val 21641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Block Arc 7"/>
          <p:cNvSpPr/>
          <p:nvPr/>
        </p:nvSpPr>
        <p:spPr>
          <a:xfrm rot="10800000">
            <a:off x="2963522" y="2571749"/>
            <a:ext cx="1944216" cy="1944216"/>
          </a:xfrm>
          <a:prstGeom prst="blockArc">
            <a:avLst>
              <a:gd name="adj1" fmla="val 5000214"/>
              <a:gd name="adj2" fmla="val 2353433"/>
              <a:gd name="adj3" fmla="val 20895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39752" y="2175706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9468" y="3147813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39585" y="3147762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" name="Trapezoid 22"/>
          <p:cNvSpPr/>
          <p:nvPr/>
        </p:nvSpPr>
        <p:spPr>
          <a:xfrm>
            <a:off x="3724717" y="3430696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547672" y="2394766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4" name="Rounded Rectangle 25"/>
          <p:cNvSpPr/>
          <p:nvPr/>
        </p:nvSpPr>
        <p:spPr>
          <a:xfrm>
            <a:off x="1360500" y="3431503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4096" y="1563638"/>
            <a:ext cx="72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64096" y="2661810"/>
            <a:ext cx="72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4096" y="3759982"/>
            <a:ext cx="72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38206" y="1581959"/>
            <a:ext cx="3010258" cy="863358"/>
            <a:chOff x="803640" y="3362835"/>
            <a:chExt cx="2059657" cy="863358"/>
          </a:xfrm>
        </p:grpSpPr>
        <p:sp>
          <p:nvSpPr>
            <p:cNvPr id="19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38206" y="2680131"/>
            <a:ext cx="3010258" cy="863358"/>
            <a:chOff x="803640" y="3362835"/>
            <a:chExt cx="2059657" cy="863358"/>
          </a:xfrm>
        </p:grpSpPr>
        <p:sp>
          <p:nvSpPr>
            <p:cNvPr id="22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38206" y="3778303"/>
            <a:ext cx="3010258" cy="863358"/>
            <a:chOff x="803640" y="3362835"/>
            <a:chExt cx="2059657" cy="863358"/>
          </a:xfrm>
        </p:grpSpPr>
        <p:sp>
          <p:nvSpPr>
            <p:cNvPr id="25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875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6">
            <a:extLst>
              <a:ext uri="{FF2B5EF4-FFF2-40B4-BE49-F238E27FC236}">
                <a16:creationId xmlns:a16="http://schemas.microsoft.com/office/drawing/2014/main" id="{276ACCCC-5A77-4C72-AD2D-1AF7DE6B4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704527"/>
              </p:ext>
            </p:extLst>
          </p:nvPr>
        </p:nvGraphicFramePr>
        <p:xfrm>
          <a:off x="3652779" y="3296637"/>
          <a:ext cx="1813332" cy="168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نمودار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00643313"/>
              </p:ext>
            </p:extLst>
          </p:nvPr>
        </p:nvGraphicFramePr>
        <p:xfrm>
          <a:off x="1504231" y="1203598"/>
          <a:ext cx="609600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 Same Side Corner Rectangle 8"/>
          <p:cNvSpPr/>
          <p:nvPr/>
        </p:nvSpPr>
        <p:spPr>
          <a:xfrm>
            <a:off x="3711724" y="1649639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 Same Side Corner Rectangle 20"/>
          <p:cNvSpPr/>
          <p:nvPr/>
        </p:nvSpPr>
        <p:spPr>
          <a:xfrm rot="10800000">
            <a:off x="4763641" y="1635646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6918" y="2171956"/>
            <a:ext cx="2000866" cy="1048024"/>
            <a:chOff x="803640" y="3362835"/>
            <a:chExt cx="2059657" cy="1048024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87558" y="2171956"/>
            <a:ext cx="2000866" cy="1048024"/>
            <a:chOff x="803640" y="3362835"/>
            <a:chExt cx="2059657" cy="1048024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6190" y="1559862"/>
            <a:ext cx="20015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accent3"/>
                </a:solidFill>
                <a:cs typeface="B Nazanin" panose="00000400000000000000" pitchFamily="2" charset="-78"/>
              </a:rPr>
              <a:t>پاورپوینت مدرن</a:t>
            </a:r>
            <a:endParaRPr lang="ko-KR" altLang="en-US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7558" y="1558121"/>
            <a:ext cx="20015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accent4"/>
                </a:solidFill>
                <a:cs typeface="B Nazanin" panose="00000400000000000000" pitchFamily="2" charset="-78"/>
              </a:rPr>
              <a:t>پاورپوینت مدرن</a:t>
            </a:r>
            <a:endParaRPr lang="ko-KR" altLang="en-US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6" name="Chart 7"/>
          <p:cNvGraphicFramePr/>
          <p:nvPr>
            <p:extLst>
              <p:ext uri="{D42A27DB-BD31-4B8C-83A1-F6EECF244321}">
                <p14:modId xmlns:p14="http://schemas.microsoft.com/office/powerpoint/2010/main" val="4128278131"/>
              </p:ext>
            </p:extLst>
          </p:nvPr>
        </p:nvGraphicFramePr>
        <p:xfrm>
          <a:off x="3873595" y="3398224"/>
          <a:ext cx="1371701" cy="147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58985" y="395048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55576" y="3363838"/>
            <a:ext cx="2816263" cy="1558484"/>
          </a:xfrm>
          <a:prstGeom prst="rightArrow">
            <a:avLst>
              <a:gd name="adj1" fmla="val 78163"/>
              <a:gd name="adj2" fmla="val 438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43608" y="3711401"/>
            <a:ext cx="1776191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08104" y="3727581"/>
            <a:ext cx="33203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238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تصویر و محتوا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15771" y="1458669"/>
            <a:ext cx="624015" cy="624015"/>
            <a:chOff x="5364088" y="2787774"/>
            <a:chExt cx="914400" cy="914400"/>
          </a:xfrm>
        </p:grpSpPr>
        <p:sp>
          <p:nvSpPr>
            <p:cNvPr id="6" name="Oval 5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8" name="Block Arc 14"/>
          <p:cNvSpPr/>
          <p:nvPr/>
        </p:nvSpPr>
        <p:spPr>
          <a:xfrm rot="16200000">
            <a:off x="4896686" y="1631810"/>
            <a:ext cx="268444" cy="26861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15771" y="2334794"/>
            <a:ext cx="624015" cy="624015"/>
            <a:chOff x="5364088" y="2787774"/>
            <a:chExt cx="914400" cy="914400"/>
          </a:xfrm>
        </p:grpSpPr>
        <p:sp>
          <p:nvSpPr>
            <p:cNvPr id="10" name="Oval 9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15771" y="3210918"/>
            <a:ext cx="624015" cy="624015"/>
            <a:chOff x="5364088" y="2787774"/>
            <a:chExt cx="914400" cy="914400"/>
          </a:xfrm>
        </p:grpSpPr>
        <p:sp>
          <p:nvSpPr>
            <p:cNvPr id="13" name="Oval 12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08104" y="1338997"/>
            <a:ext cx="3096344" cy="771025"/>
            <a:chOff x="803640" y="3362835"/>
            <a:chExt cx="2059657" cy="771025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672195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" name="Rectangle 36"/>
          <p:cNvSpPr/>
          <p:nvPr/>
        </p:nvSpPr>
        <p:spPr>
          <a:xfrm>
            <a:off x="4907103" y="2534644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4893947" y="3404492"/>
            <a:ext cx="270085" cy="207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08104" y="2207770"/>
            <a:ext cx="3096344" cy="771025"/>
            <a:chOff x="803640" y="3362835"/>
            <a:chExt cx="2059657" cy="771025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672195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08104" y="3076544"/>
            <a:ext cx="3096344" cy="771025"/>
            <a:chOff x="803640" y="3362835"/>
            <a:chExt cx="2059657" cy="771025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72195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9192" y="4301683"/>
            <a:ext cx="80656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این قالب پاورپوینت دارای طراحی تمیز و خنثی است که می تواند با هر محتوایی سازگار شود و بخش های مختلف بازار را برآورده کند.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8C85E2FA-E0E0-4ED6-8570-BEDD383039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17198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9033" y="3880668"/>
            <a:ext cx="421943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1869" y="3788335"/>
            <a:ext cx="155683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rtl="1"/>
            <a:r>
              <a:rPr lang="en-US" altLang="ko-KR" sz="4800" b="1" dirty="0">
                <a:solidFill>
                  <a:schemeClr val="accent2"/>
                </a:solidFill>
                <a:cs typeface="B Nazanin" panose="00000400000000000000" pitchFamily="2" charset="-78"/>
              </a:rPr>
              <a:t>2018</a:t>
            </a:r>
            <a:endParaRPr lang="ko-KR" altLang="en-US" sz="28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025186"/>
            <a:ext cx="20519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112" y="2090495"/>
            <a:ext cx="46127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112" y="1167165"/>
            <a:ext cx="265970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rtl="1"/>
            <a:r>
              <a:rPr lang="fa-IR" altLang="ko-KR" sz="4800" b="1" dirty="0">
                <a:solidFill>
                  <a:schemeClr val="accent1"/>
                </a:solidFill>
                <a:cs typeface="B Nazanin" panose="00000400000000000000" pitchFamily="2" charset="-78"/>
              </a:rPr>
              <a:t>40% </a:t>
            </a:r>
            <a:r>
              <a:rPr lang="fa-IR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فروش زمانی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80074" y="2959465"/>
            <a:ext cx="691065" cy="691065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4973" y="2959465"/>
            <a:ext cx="691065" cy="691065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7624" y="2959465"/>
            <a:ext cx="691065" cy="69106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12524" y="2959465"/>
            <a:ext cx="691065" cy="69106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Rounded Rectangle 27"/>
          <p:cNvSpPr/>
          <p:nvPr/>
        </p:nvSpPr>
        <p:spPr>
          <a:xfrm>
            <a:off x="4545600" y="3189851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Rounded Rectangle 7"/>
          <p:cNvSpPr/>
          <p:nvPr/>
        </p:nvSpPr>
        <p:spPr>
          <a:xfrm>
            <a:off x="2111446" y="3173473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2" name="Rectangle 36"/>
          <p:cNvSpPr/>
          <p:nvPr/>
        </p:nvSpPr>
        <p:spPr>
          <a:xfrm>
            <a:off x="856843" y="3185905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3" name="Rectangle 16"/>
          <p:cNvSpPr/>
          <p:nvPr/>
        </p:nvSpPr>
        <p:spPr>
          <a:xfrm>
            <a:off x="3307389" y="3208702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13067" y="1285081"/>
            <a:ext cx="2237772" cy="2284637"/>
            <a:chOff x="1353995" y="1505398"/>
            <a:chExt cx="1536488" cy="1568666"/>
          </a:xfrm>
        </p:grpSpPr>
        <p:sp>
          <p:nvSpPr>
            <p:cNvPr id="25" name="Teardrop 1"/>
            <p:cNvSpPr/>
            <p:nvPr/>
          </p:nvSpPr>
          <p:spPr>
            <a:xfrm rot="18805991">
              <a:off x="1351957" y="1507436"/>
              <a:ext cx="1540564" cy="1536488"/>
            </a:xfrm>
            <a:custGeom>
              <a:avLst/>
              <a:gdLst/>
              <a:ahLst/>
              <a:cxnLst/>
              <a:rect l="l" t="t" r="r" b="b"/>
              <a:pathLst>
                <a:path w="1540564" h="1536488">
                  <a:moveTo>
                    <a:pt x="629426" y="1536488"/>
                  </a:moveTo>
                  <a:lnTo>
                    <a:pt x="556088" y="1462223"/>
                  </a:lnTo>
                  <a:cubicBezTo>
                    <a:pt x="663073" y="1402385"/>
                    <a:pt x="734914" y="1288029"/>
                    <a:pt x="735738" y="1156616"/>
                  </a:cubicBezTo>
                  <a:lnTo>
                    <a:pt x="737655" y="851109"/>
                  </a:lnTo>
                  <a:lnTo>
                    <a:pt x="825867" y="763997"/>
                  </a:lnTo>
                  <a:lnTo>
                    <a:pt x="1131374" y="765914"/>
                  </a:lnTo>
                  <a:cubicBezTo>
                    <a:pt x="1283681" y="766869"/>
                    <a:pt x="1414275" y="672153"/>
                    <a:pt x="1465155" y="537677"/>
                  </a:cubicBezTo>
                  <a:lnTo>
                    <a:pt x="1540564" y="614038"/>
                  </a:lnTo>
                  <a:cubicBezTo>
                    <a:pt x="1466519" y="765147"/>
                    <a:pt x="1310408" y="867808"/>
                    <a:pt x="1130741" y="866681"/>
                  </a:cubicBezTo>
                  <a:lnTo>
                    <a:pt x="836513" y="864834"/>
                  </a:lnTo>
                  <a:lnTo>
                    <a:pt x="836513" y="1154378"/>
                  </a:lnTo>
                  <a:cubicBezTo>
                    <a:pt x="836513" y="1314433"/>
                    <a:pt x="754268" y="1455279"/>
                    <a:pt x="629426" y="1536488"/>
                  </a:cubicBezTo>
                  <a:close/>
                  <a:moveTo>
                    <a:pt x="0" y="899113"/>
                  </a:moveTo>
                  <a:cubicBezTo>
                    <a:pt x="82100" y="777285"/>
                    <a:pt x="221351" y="697178"/>
                    <a:pt x="379313" y="697178"/>
                  </a:cubicBezTo>
                  <a:lnTo>
                    <a:pt x="674595" y="697178"/>
                  </a:lnTo>
                  <a:lnTo>
                    <a:pt x="676419" y="406620"/>
                  </a:lnTo>
                  <a:cubicBezTo>
                    <a:pt x="677546" y="226953"/>
                    <a:pt x="782158" y="72143"/>
                    <a:pt x="934185" y="0"/>
                  </a:cubicBezTo>
                  <a:lnTo>
                    <a:pt x="1009596" y="76364"/>
                  </a:lnTo>
                  <a:cubicBezTo>
                    <a:pt x="874492" y="125552"/>
                    <a:pt x="778144" y="254947"/>
                    <a:pt x="777188" y="407254"/>
                  </a:cubicBezTo>
                  <a:lnTo>
                    <a:pt x="775271" y="712761"/>
                  </a:lnTo>
                  <a:lnTo>
                    <a:pt x="687059" y="799873"/>
                  </a:lnTo>
                  <a:lnTo>
                    <a:pt x="381552" y="797956"/>
                  </a:lnTo>
                  <a:cubicBezTo>
                    <a:pt x="250138" y="797131"/>
                    <a:pt x="134889" y="867531"/>
                    <a:pt x="73713" y="9737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ardrop 11"/>
            <p:cNvSpPr/>
            <p:nvPr/>
          </p:nvSpPr>
          <p:spPr>
            <a:xfrm rot="8100000">
              <a:off x="1923720" y="1666962"/>
              <a:ext cx="397008" cy="397008"/>
            </a:xfrm>
            <a:custGeom>
              <a:avLst/>
              <a:gdLst/>
              <a:ahLst/>
              <a:cxnLst/>
              <a:rect l="l" t="t" r="r" b="b"/>
              <a:pathLst>
                <a:path w="397008" h="397008">
                  <a:moveTo>
                    <a:pt x="377496" y="397008"/>
                  </a:moveTo>
                  <a:lnTo>
                    <a:pt x="0" y="19512"/>
                  </a:lnTo>
                  <a:cubicBezTo>
                    <a:pt x="30731" y="6180"/>
                    <a:pt x="64649" y="0"/>
                    <a:pt x="100010" y="0"/>
                  </a:cubicBezTo>
                  <a:lnTo>
                    <a:pt x="397008" y="0"/>
                  </a:lnTo>
                  <a:lnTo>
                    <a:pt x="397008" y="296998"/>
                  </a:lnTo>
                  <a:cubicBezTo>
                    <a:pt x="397008" y="332360"/>
                    <a:pt x="390828" y="366278"/>
                    <a:pt x="377496" y="3970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ardrop 14"/>
            <p:cNvSpPr/>
            <p:nvPr/>
          </p:nvSpPr>
          <p:spPr>
            <a:xfrm rot="18900000">
              <a:off x="1868073" y="2489383"/>
              <a:ext cx="539167" cy="536900"/>
            </a:xfrm>
            <a:custGeom>
              <a:avLst/>
              <a:gdLst>
                <a:gd name="connsiteX0" fmla="*/ 154875 w 546097"/>
                <a:gd name="connsiteY0" fmla="*/ 0 h 546097"/>
                <a:gd name="connsiteX1" fmla="*/ 546097 w 546097"/>
                <a:gd name="connsiteY1" fmla="*/ 391222 h 546097"/>
                <a:gd name="connsiteX2" fmla="*/ 381409 w 546097"/>
                <a:gd name="connsiteY2" fmla="*/ 546097 h 546097"/>
                <a:gd name="connsiteX3" fmla="*/ 0 w 546097"/>
                <a:gd name="connsiteY3" fmla="*/ 164688 h 546097"/>
                <a:gd name="connsiteX4" fmla="*/ 154875 w 546097"/>
                <a:gd name="connsiteY4" fmla="*/ 0 h 546097"/>
                <a:gd name="connsiteX0" fmla="*/ 154875 w 546097"/>
                <a:gd name="connsiteY0" fmla="*/ 0 h 546097"/>
                <a:gd name="connsiteX1" fmla="*/ 546097 w 546097"/>
                <a:gd name="connsiteY1" fmla="*/ 391222 h 546097"/>
                <a:gd name="connsiteX2" fmla="*/ 381409 w 546097"/>
                <a:gd name="connsiteY2" fmla="*/ 546097 h 546097"/>
                <a:gd name="connsiteX3" fmla="*/ 0 w 546097"/>
                <a:gd name="connsiteY3" fmla="*/ 164688 h 546097"/>
                <a:gd name="connsiteX4" fmla="*/ 154875 w 546097"/>
                <a:gd name="connsiteY4" fmla="*/ 0 h 546097"/>
                <a:gd name="connsiteX0" fmla="*/ 154875 w 546097"/>
                <a:gd name="connsiteY0" fmla="*/ 0 h 546097"/>
                <a:gd name="connsiteX1" fmla="*/ 546097 w 546097"/>
                <a:gd name="connsiteY1" fmla="*/ 391222 h 546097"/>
                <a:gd name="connsiteX2" fmla="*/ 381409 w 546097"/>
                <a:gd name="connsiteY2" fmla="*/ 546097 h 546097"/>
                <a:gd name="connsiteX3" fmla="*/ 0 w 546097"/>
                <a:gd name="connsiteY3" fmla="*/ 164688 h 546097"/>
                <a:gd name="connsiteX4" fmla="*/ 154875 w 546097"/>
                <a:gd name="connsiteY4" fmla="*/ 0 h 546097"/>
                <a:gd name="connsiteX0" fmla="*/ 160750 w 546097"/>
                <a:gd name="connsiteY0" fmla="*/ 0 h 534347"/>
                <a:gd name="connsiteX1" fmla="*/ 546097 w 546097"/>
                <a:gd name="connsiteY1" fmla="*/ 379472 h 534347"/>
                <a:gd name="connsiteX2" fmla="*/ 381409 w 546097"/>
                <a:gd name="connsiteY2" fmla="*/ 534347 h 534347"/>
                <a:gd name="connsiteX3" fmla="*/ 0 w 546097"/>
                <a:gd name="connsiteY3" fmla="*/ 152938 h 534347"/>
                <a:gd name="connsiteX4" fmla="*/ 160750 w 546097"/>
                <a:gd name="connsiteY4" fmla="*/ 0 h 534347"/>
                <a:gd name="connsiteX0" fmla="*/ 160750 w 537285"/>
                <a:gd name="connsiteY0" fmla="*/ 0 h 534347"/>
                <a:gd name="connsiteX1" fmla="*/ 537285 w 537285"/>
                <a:gd name="connsiteY1" fmla="*/ 370660 h 534347"/>
                <a:gd name="connsiteX2" fmla="*/ 381409 w 537285"/>
                <a:gd name="connsiteY2" fmla="*/ 534347 h 534347"/>
                <a:gd name="connsiteX3" fmla="*/ 0 w 537285"/>
                <a:gd name="connsiteY3" fmla="*/ 152938 h 534347"/>
                <a:gd name="connsiteX4" fmla="*/ 160750 w 537285"/>
                <a:gd name="connsiteY4" fmla="*/ 0 h 534347"/>
                <a:gd name="connsiteX0" fmla="*/ 160750 w 537285"/>
                <a:gd name="connsiteY0" fmla="*/ 0 h 534347"/>
                <a:gd name="connsiteX1" fmla="*/ 537285 w 537285"/>
                <a:gd name="connsiteY1" fmla="*/ 370660 h 534347"/>
                <a:gd name="connsiteX2" fmla="*/ 381409 w 537285"/>
                <a:gd name="connsiteY2" fmla="*/ 534347 h 534347"/>
                <a:gd name="connsiteX3" fmla="*/ 0 w 537285"/>
                <a:gd name="connsiteY3" fmla="*/ 152938 h 534347"/>
                <a:gd name="connsiteX4" fmla="*/ 160750 w 537285"/>
                <a:gd name="connsiteY4" fmla="*/ 0 h 534347"/>
                <a:gd name="connsiteX0" fmla="*/ 160750 w 538197"/>
                <a:gd name="connsiteY0" fmla="*/ 0 h 534347"/>
                <a:gd name="connsiteX1" fmla="*/ 537285 w 538197"/>
                <a:gd name="connsiteY1" fmla="*/ 370660 h 534347"/>
                <a:gd name="connsiteX2" fmla="*/ 381409 w 538197"/>
                <a:gd name="connsiteY2" fmla="*/ 534347 h 534347"/>
                <a:gd name="connsiteX3" fmla="*/ 0 w 538197"/>
                <a:gd name="connsiteY3" fmla="*/ 152938 h 534347"/>
                <a:gd name="connsiteX4" fmla="*/ 160750 w 538197"/>
                <a:gd name="connsiteY4" fmla="*/ 0 h 534347"/>
                <a:gd name="connsiteX0" fmla="*/ 160750 w 537518"/>
                <a:gd name="connsiteY0" fmla="*/ 2040 h 536387"/>
                <a:gd name="connsiteX1" fmla="*/ 537285 w 537518"/>
                <a:gd name="connsiteY1" fmla="*/ 372700 h 536387"/>
                <a:gd name="connsiteX2" fmla="*/ 381409 w 537518"/>
                <a:gd name="connsiteY2" fmla="*/ 536387 h 536387"/>
                <a:gd name="connsiteX3" fmla="*/ 0 w 537518"/>
                <a:gd name="connsiteY3" fmla="*/ 154978 h 536387"/>
                <a:gd name="connsiteX4" fmla="*/ 160750 w 537518"/>
                <a:gd name="connsiteY4" fmla="*/ 2040 h 536387"/>
                <a:gd name="connsiteX0" fmla="*/ 160750 w 537610"/>
                <a:gd name="connsiteY0" fmla="*/ 2040 h 536387"/>
                <a:gd name="connsiteX1" fmla="*/ 537285 w 537610"/>
                <a:gd name="connsiteY1" fmla="*/ 372700 h 536387"/>
                <a:gd name="connsiteX2" fmla="*/ 381409 w 537610"/>
                <a:gd name="connsiteY2" fmla="*/ 536387 h 536387"/>
                <a:gd name="connsiteX3" fmla="*/ 0 w 537610"/>
                <a:gd name="connsiteY3" fmla="*/ 154978 h 536387"/>
                <a:gd name="connsiteX4" fmla="*/ 160750 w 537610"/>
                <a:gd name="connsiteY4" fmla="*/ 2040 h 536387"/>
                <a:gd name="connsiteX0" fmla="*/ 160750 w 539167"/>
                <a:gd name="connsiteY0" fmla="*/ 2553 h 536900"/>
                <a:gd name="connsiteX1" fmla="*/ 537285 w 539167"/>
                <a:gd name="connsiteY1" fmla="*/ 373213 h 536900"/>
                <a:gd name="connsiteX2" fmla="*/ 381409 w 539167"/>
                <a:gd name="connsiteY2" fmla="*/ 536900 h 536900"/>
                <a:gd name="connsiteX3" fmla="*/ 0 w 539167"/>
                <a:gd name="connsiteY3" fmla="*/ 155491 h 536900"/>
                <a:gd name="connsiteX4" fmla="*/ 160750 w 539167"/>
                <a:gd name="connsiteY4" fmla="*/ 2553 h 53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67" h="536900">
                  <a:moveTo>
                    <a:pt x="160750" y="2553"/>
                  </a:moveTo>
                  <a:cubicBezTo>
                    <a:pt x="349014" y="-27324"/>
                    <a:pt x="561415" y="211641"/>
                    <a:pt x="537285" y="373213"/>
                  </a:cubicBezTo>
                  <a:cubicBezTo>
                    <a:pt x="505855" y="444977"/>
                    <a:pt x="455546" y="510583"/>
                    <a:pt x="381409" y="536900"/>
                  </a:cubicBezTo>
                  <a:lnTo>
                    <a:pt x="0" y="155491"/>
                  </a:lnTo>
                  <a:cubicBezTo>
                    <a:pt x="26317" y="81354"/>
                    <a:pt x="88986" y="33983"/>
                    <a:pt x="160750" y="2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582164" y="1506260"/>
              <a:ext cx="1080120" cy="17852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582164" y="2895538"/>
              <a:ext cx="1080120" cy="17852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687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22907" y="1027262"/>
            <a:ext cx="1919111" cy="860885"/>
            <a:chOff x="1472558" y="998559"/>
            <a:chExt cx="2765965" cy="860885"/>
          </a:xfrm>
        </p:grpSpPr>
        <p:sp>
          <p:nvSpPr>
            <p:cNvPr id="7" name="TextBox 6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2907" y="2348566"/>
            <a:ext cx="1919111" cy="860885"/>
            <a:chOff x="1472558" y="998559"/>
            <a:chExt cx="2765965" cy="860885"/>
          </a:xfrm>
        </p:grpSpPr>
        <p:sp>
          <p:nvSpPr>
            <p:cNvPr id="10" name="TextBox 9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2907" y="3725782"/>
            <a:ext cx="1919111" cy="860885"/>
            <a:chOff x="1472558" y="998559"/>
            <a:chExt cx="2765965" cy="860885"/>
          </a:xfrm>
        </p:grpSpPr>
        <p:sp>
          <p:nvSpPr>
            <p:cNvPr id="13" name="TextBox 12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5" name="Oval 21"/>
          <p:cNvSpPr>
            <a:spLocks noChangeAspect="1"/>
          </p:cNvSpPr>
          <p:nvPr/>
        </p:nvSpPr>
        <p:spPr>
          <a:xfrm>
            <a:off x="1515234" y="3298990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1532187" y="1977686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1524725" y="665473"/>
            <a:ext cx="315474" cy="2722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 Placeholder 13"/>
          <p:cNvSpPr txBox="1">
            <a:spLocks/>
          </p:cNvSpPr>
          <p:nvPr/>
        </p:nvSpPr>
        <p:spPr>
          <a:xfrm>
            <a:off x="6163491" y="516617"/>
            <a:ext cx="2520280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None/>
            </a:pPr>
            <a:r>
              <a:rPr lang="fa-IR" sz="24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متن شما در اینجا</a:t>
            </a:r>
            <a:endParaRPr lang="en-US" altLang="ko-KR" sz="24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2066" y="2121118"/>
            <a:ext cx="249139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6204376" y="2931791"/>
            <a:ext cx="2479395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این قالب پاورپوینت دارای طراحی تمیز و خنثی است که می تواند با هر محتوایی سازگار شود و بخش های مختلف بازار را برآورده کند. با این تعداد اسلاید می توانید یک پاورپوینت کامل ارائه دهید که به بهترین وجه مطابق با نیازهای شما باشد.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CADE8D-9489-46A6-8A9C-210C7920654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8014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4" idx="4"/>
          </p:cNvCxnSpPr>
          <p:nvPr/>
        </p:nvCxnSpPr>
        <p:spPr>
          <a:xfrm>
            <a:off x="4399930" y="2283718"/>
            <a:ext cx="0" cy="2859782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0" name="Straight Connector 4099"/>
          <p:cNvCxnSpPr>
            <a:stCxn id="8" idx="4"/>
          </p:cNvCxnSpPr>
          <p:nvPr/>
        </p:nvCxnSpPr>
        <p:spPr>
          <a:xfrm>
            <a:off x="5088207" y="2931790"/>
            <a:ext cx="0" cy="2211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03886" y="1491630"/>
            <a:ext cx="792088" cy="7920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87951" y="2787774"/>
            <a:ext cx="792088" cy="7920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36023" y="3435846"/>
            <a:ext cx="792088" cy="7920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>
                <a:lumMod val="60000"/>
                <a:lumOff val="4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2163" y="2139702"/>
            <a:ext cx="792088" cy="7920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959" y="1263054"/>
            <a:ext cx="800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accent2"/>
                </a:solidFill>
                <a:cs typeface="B Nazanin" panose="00000400000000000000" pitchFamily="2" charset="-78"/>
              </a:rPr>
              <a:t>01</a:t>
            </a:r>
            <a:endParaRPr lang="ko-KR" altLang="en-US" sz="36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5252" y="1742881"/>
            <a:ext cx="309356" cy="28958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" name="Pie 24"/>
          <p:cNvSpPr/>
          <p:nvPr/>
        </p:nvSpPr>
        <p:spPr>
          <a:xfrm>
            <a:off x="3909564" y="3010353"/>
            <a:ext cx="348861" cy="34693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Frame 17"/>
          <p:cNvSpPr/>
          <p:nvPr/>
        </p:nvSpPr>
        <p:spPr>
          <a:xfrm>
            <a:off x="4931489" y="2379028"/>
            <a:ext cx="313435" cy="3134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ounded Rectangle 27"/>
          <p:cNvSpPr/>
          <p:nvPr/>
        </p:nvSpPr>
        <p:spPr>
          <a:xfrm>
            <a:off x="4550670" y="3692553"/>
            <a:ext cx="362793" cy="2786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8063" y="1909026"/>
            <a:ext cx="800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accent1"/>
                </a:solidFill>
                <a:cs typeface="B Nazanin" panose="00000400000000000000" pitchFamily="2" charset="-78"/>
              </a:rPr>
              <a:t>02</a:t>
            </a:r>
            <a:endParaRPr lang="ko-KR" altLang="en-US" sz="36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4772" y="2554998"/>
            <a:ext cx="800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accent4"/>
                </a:solidFill>
                <a:cs typeface="B Nazanin" panose="00000400000000000000" pitchFamily="2" charset="-78"/>
              </a:rPr>
              <a:t>03</a:t>
            </a:r>
            <a:endParaRPr lang="ko-KR" altLang="en-US" sz="36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6171" y="3200970"/>
            <a:ext cx="800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04</a:t>
            </a:r>
            <a:endParaRPr lang="ko-KR" altLang="en-US" sz="3600" b="1" dirty="0">
              <a:solidFill>
                <a:schemeClr val="accent3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88062" y="2476111"/>
            <a:ext cx="3320320" cy="771025"/>
            <a:chOff x="803640" y="3362835"/>
            <a:chExt cx="2059657" cy="771025"/>
          </a:xfrm>
        </p:grpSpPr>
        <p:sp>
          <p:nvSpPr>
            <p:cNvPr id="18" name="TextBox 10"/>
            <p:cNvSpPr txBox="1"/>
            <p:nvPr/>
          </p:nvSpPr>
          <p:spPr>
            <a:xfrm>
              <a:off x="803640" y="3672195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04169" y="3796255"/>
            <a:ext cx="3320320" cy="771025"/>
            <a:chOff x="803640" y="3362835"/>
            <a:chExt cx="2059657" cy="771025"/>
          </a:xfrm>
        </p:grpSpPr>
        <p:sp>
          <p:nvSpPr>
            <p:cNvPr id="21" name="TextBox 10"/>
            <p:cNvSpPr txBox="1"/>
            <p:nvPr/>
          </p:nvSpPr>
          <p:spPr>
            <a:xfrm>
              <a:off x="803640" y="3672195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1559" y="1829105"/>
            <a:ext cx="3320320" cy="771025"/>
            <a:chOff x="803640" y="3362835"/>
            <a:chExt cx="2059657" cy="771025"/>
          </a:xfrm>
        </p:grpSpPr>
        <p:sp>
          <p:nvSpPr>
            <p:cNvPr id="24" name="TextBox 10"/>
            <p:cNvSpPr txBox="1"/>
            <p:nvPr/>
          </p:nvSpPr>
          <p:spPr>
            <a:xfrm>
              <a:off x="803640" y="3672195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1322" y="3149249"/>
            <a:ext cx="3320320" cy="771025"/>
            <a:chOff x="803640" y="3362835"/>
            <a:chExt cx="2059657" cy="771025"/>
          </a:xfrm>
        </p:grpSpPr>
        <p:sp>
          <p:nvSpPr>
            <p:cNvPr id="27" name="TextBox 10"/>
            <p:cNvSpPr txBox="1"/>
            <p:nvPr/>
          </p:nvSpPr>
          <p:spPr>
            <a:xfrm>
              <a:off x="803640" y="3672195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4096" name="Straight Connector 4095"/>
          <p:cNvCxnSpPr>
            <a:cxnSpLocks/>
            <a:stCxn id="6" idx="4"/>
          </p:cNvCxnSpPr>
          <p:nvPr/>
        </p:nvCxnSpPr>
        <p:spPr>
          <a:xfrm>
            <a:off x="4083995" y="3579862"/>
            <a:ext cx="0" cy="15636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4102"/>
          <p:cNvCxnSpPr>
            <a:stCxn id="7" idx="4"/>
          </p:cNvCxnSpPr>
          <p:nvPr/>
        </p:nvCxnSpPr>
        <p:spPr>
          <a:xfrm flipH="1">
            <a:off x="4732066" y="4227934"/>
            <a:ext cx="1" cy="915566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716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419389" y="411510"/>
            <a:ext cx="280831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ko-KR" sz="28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ارائه نمونه کارها طراحی شده است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86" y="2430981"/>
            <a:ext cx="266485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5940152" y="411510"/>
            <a:ext cx="2808312" cy="8004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نمونه کارها ساده طراحی شده است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80883" y="1377894"/>
            <a:ext cx="1280242" cy="1053089"/>
            <a:chOff x="803640" y="3312740"/>
            <a:chExt cx="2059657" cy="821120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672195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12740"/>
              <a:ext cx="2059657" cy="4079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40152" y="3040092"/>
            <a:ext cx="1280242" cy="1115834"/>
            <a:chOff x="803640" y="3255114"/>
            <a:chExt cx="2059657" cy="878746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672195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255114"/>
              <a:ext cx="205965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5F214C6-92CE-4927-977B-452D9C2AFB95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8A87DA75-DF4D-46A7-8FAF-99BAD8CC235F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910F3251-7E75-407C-B56A-A00B50C6D053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1820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Donut 4"/>
          <p:cNvSpPr/>
          <p:nvPr/>
        </p:nvSpPr>
        <p:spPr>
          <a:xfrm>
            <a:off x="3713340" y="2202626"/>
            <a:ext cx="1728192" cy="1728192"/>
          </a:xfrm>
          <a:prstGeom prst="donut">
            <a:avLst>
              <a:gd name="adj" fmla="val 7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71402" y="3507854"/>
            <a:ext cx="612068" cy="6120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Rounded Rectangle 51"/>
          <p:cNvSpPr/>
          <p:nvPr/>
        </p:nvSpPr>
        <p:spPr>
          <a:xfrm rot="16200000" flipH="1">
            <a:off x="4228929" y="2664335"/>
            <a:ext cx="706640" cy="66548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Donut 8"/>
          <p:cNvSpPr/>
          <p:nvPr/>
        </p:nvSpPr>
        <p:spPr>
          <a:xfrm>
            <a:off x="4429790" y="3643901"/>
            <a:ext cx="284420" cy="339973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71800" y="3066722"/>
            <a:ext cx="94154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41532" y="3059579"/>
            <a:ext cx="9432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771800" y="1797258"/>
            <a:ext cx="1194628" cy="67605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190104" y="1797258"/>
            <a:ext cx="1194628" cy="67605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94087" y="3645848"/>
            <a:ext cx="1194628" cy="67605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75783" y="3645848"/>
            <a:ext cx="1194628" cy="67605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95536" y="1273246"/>
            <a:ext cx="2250256" cy="955691"/>
            <a:chOff x="803640" y="3362835"/>
            <a:chExt cx="2059657" cy="955691"/>
          </a:xfrm>
        </p:grpSpPr>
        <p:sp>
          <p:nvSpPr>
            <p:cNvPr id="26" name="TextBox 10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5536" y="2535567"/>
            <a:ext cx="2250256" cy="955691"/>
            <a:chOff x="803640" y="3362835"/>
            <a:chExt cx="2059657" cy="955691"/>
          </a:xfrm>
        </p:grpSpPr>
        <p:sp>
          <p:nvSpPr>
            <p:cNvPr id="29" name="TextBox 10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5536" y="3797888"/>
            <a:ext cx="2250256" cy="955691"/>
            <a:chOff x="803640" y="3362835"/>
            <a:chExt cx="2059657" cy="955691"/>
          </a:xfrm>
        </p:grpSpPr>
        <p:sp>
          <p:nvSpPr>
            <p:cNvPr id="32" name="TextBox 10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16216" y="1275606"/>
            <a:ext cx="2250256" cy="955691"/>
            <a:chOff x="803640" y="3362835"/>
            <a:chExt cx="2059657" cy="955691"/>
          </a:xfrm>
        </p:grpSpPr>
        <p:sp>
          <p:nvSpPr>
            <p:cNvPr id="35" name="TextBox 10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16216" y="2537927"/>
            <a:ext cx="2250256" cy="955691"/>
            <a:chOff x="803640" y="3362835"/>
            <a:chExt cx="2059657" cy="955691"/>
          </a:xfrm>
        </p:grpSpPr>
        <p:sp>
          <p:nvSpPr>
            <p:cNvPr id="38" name="TextBox 10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16216" y="3800248"/>
            <a:ext cx="2250256" cy="955691"/>
            <a:chOff x="803640" y="3362835"/>
            <a:chExt cx="2059657" cy="955691"/>
          </a:xfrm>
        </p:grpSpPr>
        <p:sp>
          <p:nvSpPr>
            <p:cNvPr id="41" name="TextBox 10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42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تصویر و محتوا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679777"/>
            <a:ext cx="40324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3" y="3415966"/>
            <a:ext cx="331236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Block Arc 14"/>
          <p:cNvSpPr/>
          <p:nvPr/>
        </p:nvSpPr>
        <p:spPr>
          <a:xfrm rot="16200000">
            <a:off x="4891978" y="3845952"/>
            <a:ext cx="431764" cy="43204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CD04B75-B9E0-4055-AB2F-92E40CF8C26B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259AAC16-FD99-4CFD-AB66-5534A154A1F8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6599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131AD259-F8F4-4F44-BE22-97AC63E75308}"/>
              </a:ext>
            </a:extLst>
          </p:cNvPr>
          <p:cNvGrpSpPr/>
          <p:nvPr/>
        </p:nvGrpSpPr>
        <p:grpSpPr>
          <a:xfrm>
            <a:off x="429170" y="1514277"/>
            <a:ext cx="5340741" cy="3142178"/>
            <a:chOff x="635000" y="1382713"/>
            <a:chExt cx="7869238" cy="4572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id="{C0239E58-3FE8-454C-A2EE-9A11DBCBB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309" name="Freeform 9">
              <a:extLst>
                <a:ext uri="{FF2B5EF4-FFF2-40B4-BE49-F238E27FC236}">
                  <a16:creationId xmlns:a16="http://schemas.microsoft.com/office/drawing/2014/main" id="{B59D3911-2981-4714-9624-F31EE49C7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310" name="Freeform 10">
              <a:extLst>
                <a:ext uri="{FF2B5EF4-FFF2-40B4-BE49-F238E27FC236}">
                  <a16:creationId xmlns:a16="http://schemas.microsoft.com/office/drawing/2014/main" id="{781050E8-29C4-48C3-B4AD-0FAFDEB9C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311" name="Freeform 11">
              <a:extLst>
                <a:ext uri="{FF2B5EF4-FFF2-40B4-BE49-F238E27FC236}">
                  <a16:creationId xmlns:a16="http://schemas.microsoft.com/office/drawing/2014/main" id="{8D2E029C-225C-4534-9301-9F07961AF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نقشه جهان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81403" y="3879213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7116" y="3440621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cxnSp>
        <p:nvCxnSpPr>
          <p:cNvPr id="11" name="Straight Arrow Connector 10"/>
          <p:cNvCxnSpPr>
            <a:stCxn id="10" idx="7"/>
          </p:cNvCxnSpPr>
          <p:nvPr/>
        </p:nvCxnSpPr>
        <p:spPr>
          <a:xfrm flipV="1">
            <a:off x="988035" y="3045550"/>
            <a:ext cx="367601" cy="474152"/>
          </a:xfrm>
          <a:prstGeom prst="straightConnector1">
            <a:avLst/>
          </a:prstGeom>
          <a:ln w="25400">
            <a:solidFill>
              <a:srgbClr val="1CBBB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>
          <a:xfrm flipH="1" flipV="1">
            <a:off x="4127771" y="3045549"/>
            <a:ext cx="23632" cy="833664"/>
          </a:xfrm>
          <a:prstGeom prst="straightConnector1">
            <a:avLst/>
          </a:prstGeom>
          <a:ln w="25400">
            <a:solidFill>
              <a:srgbClr val="FEB85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766278" y="2555449"/>
            <a:ext cx="713322" cy="713322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9058" y="2488346"/>
            <a:ext cx="780425" cy="78042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5" name="Rounded Rectangle 27"/>
          <p:cNvSpPr/>
          <p:nvPr/>
        </p:nvSpPr>
        <p:spPr>
          <a:xfrm>
            <a:off x="659225" y="3604702"/>
            <a:ext cx="275782" cy="21183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6" name="Rounded Rectangle 7"/>
          <p:cNvSpPr/>
          <p:nvPr/>
        </p:nvSpPr>
        <p:spPr>
          <a:xfrm>
            <a:off x="4027220" y="4042045"/>
            <a:ext cx="248367" cy="2143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11" y="2704740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45</a:t>
            </a:r>
            <a:r>
              <a:rPr lang="en-US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%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3238" y="2695730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32</a:t>
            </a:r>
            <a:r>
              <a:rPr lang="en-US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%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2160" y="1228046"/>
            <a:ext cx="2592288" cy="3719968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rapezoid 22"/>
          <p:cNvSpPr/>
          <p:nvPr/>
        </p:nvSpPr>
        <p:spPr>
          <a:xfrm>
            <a:off x="6360169" y="3011541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394387" y="4106722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Rounded Rectangle 25"/>
          <p:cNvSpPr/>
          <p:nvPr/>
        </p:nvSpPr>
        <p:spPr>
          <a:xfrm>
            <a:off x="6407499" y="1886069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948264" y="1445500"/>
            <a:ext cx="1466866" cy="1042846"/>
            <a:chOff x="2113657" y="4283314"/>
            <a:chExt cx="3647460" cy="1042846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48264" y="2604476"/>
            <a:ext cx="1466867" cy="1042846"/>
            <a:chOff x="2113657" y="4283314"/>
            <a:chExt cx="3647460" cy="1042846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48264" y="3763452"/>
            <a:ext cx="1466867" cy="1042846"/>
            <a:chOff x="2113657" y="4283314"/>
            <a:chExt cx="3647460" cy="1042846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964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altLang="ko-KR" dirty="0">
                <a:latin typeface="+mj-lt"/>
                <a:cs typeface="B Nazanin" panose="00000400000000000000" pitchFamily="2" charset="-78"/>
              </a:rPr>
              <a:t>بخش بندی</a:t>
            </a:r>
            <a:endParaRPr lang="ko-KR" altLang="en-US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r" rtl="1"/>
            <a:r>
              <a:rPr lang="fa-IR" altLang="ko-KR" dirty="0">
                <a:latin typeface="+mn-lt"/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latin typeface="+mn-lt"/>
              <a:cs typeface="B Nazanin" panose="00000400000000000000" pitchFamily="2" charset="-78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2297D4B-7B9F-4915-9B82-5A7967F4845F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جدول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61398"/>
              </p:ext>
            </p:extLst>
          </p:nvPr>
        </p:nvGraphicFramePr>
        <p:xfrm>
          <a:off x="621440" y="1462325"/>
          <a:ext cx="7983006" cy="16992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0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32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56761"/>
              </p:ext>
            </p:extLst>
          </p:nvPr>
        </p:nvGraphicFramePr>
        <p:xfrm>
          <a:off x="539552" y="4289142"/>
          <a:ext cx="80648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یک 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B Nazanin" panose="00000400000000000000" pitchFamily="2" charset="-78"/>
                        </a:rPr>
                        <a:t>zing </a:t>
                      </a:r>
                      <a:r>
                        <a:rPr lang="fa-IR" altLang="ko-KR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B Nazanin" panose="00000400000000000000" pitchFamily="2" charset="-78"/>
                        </a:rPr>
                        <a:t>منحصر به فرد اضافه کنید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21440" y="3161609"/>
            <a:ext cx="1267227" cy="966197"/>
            <a:chOff x="4320399" y="1153180"/>
            <a:chExt cx="1884146" cy="966197"/>
          </a:xfrm>
        </p:grpSpPr>
        <p:sp>
          <p:nvSpPr>
            <p:cNvPr id="7" name="TextBox 6"/>
            <p:cNvSpPr txBox="1"/>
            <p:nvPr/>
          </p:nvSpPr>
          <p:spPr>
            <a:xfrm>
              <a:off x="4320399" y="1657712"/>
              <a:ext cx="188414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20399" y="1153180"/>
              <a:ext cx="188414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5154" y="3161609"/>
            <a:ext cx="1267227" cy="966197"/>
            <a:chOff x="4320399" y="1153180"/>
            <a:chExt cx="1884146" cy="966197"/>
          </a:xfrm>
        </p:grpSpPr>
        <p:sp>
          <p:nvSpPr>
            <p:cNvPr id="10" name="TextBox 9"/>
            <p:cNvSpPr txBox="1"/>
            <p:nvPr/>
          </p:nvSpPr>
          <p:spPr>
            <a:xfrm>
              <a:off x="4320399" y="1657712"/>
              <a:ext cx="188414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20399" y="1153180"/>
              <a:ext cx="188414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28868" y="3161609"/>
            <a:ext cx="1267227" cy="966197"/>
            <a:chOff x="4320399" y="1153180"/>
            <a:chExt cx="1884146" cy="966197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657712"/>
              <a:ext cx="188414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9" y="1153180"/>
              <a:ext cx="188414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82582" y="3161609"/>
            <a:ext cx="1267227" cy="966197"/>
            <a:chOff x="4320399" y="1153180"/>
            <a:chExt cx="1884146" cy="966197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657712"/>
              <a:ext cx="188414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9" y="1153180"/>
              <a:ext cx="188414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6296" y="3161609"/>
            <a:ext cx="1267227" cy="966197"/>
            <a:chOff x="4320399" y="1153180"/>
            <a:chExt cx="1884146" cy="966197"/>
          </a:xfrm>
        </p:grpSpPr>
        <p:sp>
          <p:nvSpPr>
            <p:cNvPr id="19" name="TextBox 18"/>
            <p:cNvSpPr txBox="1"/>
            <p:nvPr/>
          </p:nvSpPr>
          <p:spPr>
            <a:xfrm>
              <a:off x="4320399" y="1657712"/>
              <a:ext cx="188414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20399" y="1153180"/>
              <a:ext cx="188414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050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5656" y="659787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rtl="1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01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89" y="2571750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rtl="1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02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6611" y="659787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rtl="1"/>
            <a:r>
              <a:rPr lang="en-US" altLang="ko-K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  <a:endParaRPr lang="ko-KR" alt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2571750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rtl="1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04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92121" y="3213864"/>
            <a:ext cx="2110320" cy="955691"/>
            <a:chOff x="803640" y="3362835"/>
            <a:chExt cx="2059657" cy="955691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48264" y="3213864"/>
            <a:ext cx="2110320" cy="955691"/>
            <a:chOff x="803640" y="3362835"/>
            <a:chExt cx="2059657" cy="955691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4008" y="1384119"/>
            <a:ext cx="2110320" cy="955691"/>
            <a:chOff x="803640" y="3362835"/>
            <a:chExt cx="2059657" cy="955691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769" y="1384119"/>
            <a:ext cx="2110320" cy="955691"/>
            <a:chOff x="803640" y="3362835"/>
            <a:chExt cx="2059657" cy="955691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672195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6FDD0F-3BE2-45D6-BA49-466A8FCE846C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F4FC9EF-E913-4719-A496-76B9A95F3EC1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BF5C551-943D-49CE-9889-BB8FA51E5740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B1B870A4-EF9E-4059-9E4E-C779F151B375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8576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ستون ها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10"/>
          <p:cNvSpPr txBox="1"/>
          <p:nvPr/>
        </p:nvSpPr>
        <p:spPr bwMode="auto">
          <a:xfrm rot="16200000">
            <a:off x="-952325" y="2954609"/>
            <a:ext cx="3435548" cy="307777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8289" y="1815836"/>
            <a:ext cx="3523711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. من امیدوارم و معتقدم که این الگو زمان، پول و اعتبار شما را جلب کند.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10"/>
          <p:cNvSpPr txBox="1"/>
          <p:nvPr/>
        </p:nvSpPr>
        <p:spPr bwMode="auto">
          <a:xfrm rot="16200000">
            <a:off x="3152131" y="2954609"/>
            <a:ext cx="3435548" cy="307777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2745" y="1815836"/>
            <a:ext cx="3523711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</a:p>
          <a:p>
            <a:pPr algn="r" rtl="1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. من امیدوارم و معتقدم که این الگو زمان، پول و اعتبار شما را جلب کند.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7072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ستون ها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6" name="TextBox 10"/>
          <p:cNvSpPr txBox="1"/>
          <p:nvPr/>
        </p:nvSpPr>
        <p:spPr bwMode="auto">
          <a:xfrm rot="16200000">
            <a:off x="-952325" y="2948050"/>
            <a:ext cx="3435548" cy="307777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8289" y="1716944"/>
            <a:ext cx="2160239" cy="27699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 rot="16200000">
            <a:off x="1773595" y="2948050"/>
            <a:ext cx="3435548" cy="307777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4209" y="1670777"/>
            <a:ext cx="2160239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0"/>
          <p:cNvSpPr txBox="1"/>
          <p:nvPr/>
        </p:nvSpPr>
        <p:spPr bwMode="auto">
          <a:xfrm rot="16200000">
            <a:off x="4499515" y="2948050"/>
            <a:ext cx="3435548" cy="307777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127" y="1670777"/>
            <a:ext cx="2160239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0198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5037759" y="1223055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4408698" y="1275953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5039322" y="3494095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643008" y="2844863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4403979" y="3585371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6262762" y="2835819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8751485" y="2804373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666830" y="1242980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6256974" y="1242981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5561162" y="3568179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847722" y="1206897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510123" y="1172169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6233017" y="3554657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5056852" y="2829603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3754590" y="2762878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3735890" y="3564010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048734" y="1258457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8653323" y="1258507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476318" y="353745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820035" y="353745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132592" y="353745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8788875" y="353745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3717101" y="1213023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479563" y="4168868"/>
            <a:ext cx="303114" cy="420175"/>
            <a:chOff x="7025856" y="4064928"/>
            <a:chExt cx="303114" cy="420175"/>
          </a:xfrm>
          <a:solidFill>
            <a:schemeClr val="tx1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3689055" y="1904613"/>
            <a:ext cx="483150" cy="480763"/>
            <a:chOff x="3235348" y="1800673"/>
            <a:chExt cx="483150" cy="480763"/>
          </a:xfrm>
          <a:solidFill>
            <a:schemeClr val="tx1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3753621" y="4318134"/>
            <a:ext cx="371547" cy="331551"/>
            <a:chOff x="3299914" y="4214195"/>
            <a:chExt cx="371547" cy="331551"/>
          </a:xfrm>
          <a:solidFill>
            <a:schemeClr val="tx1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778236" y="4230416"/>
            <a:ext cx="372408" cy="364370"/>
            <a:chOff x="6324529" y="4126476"/>
            <a:chExt cx="372408" cy="364370"/>
          </a:xfrm>
          <a:solidFill>
            <a:schemeClr val="tx1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4417878" y="4260985"/>
            <a:ext cx="352263" cy="356771"/>
            <a:chOff x="3964170" y="4157045"/>
            <a:chExt cx="352263" cy="356771"/>
          </a:xfrm>
          <a:solidFill>
            <a:schemeClr val="tx1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119634" y="4277453"/>
            <a:ext cx="365202" cy="332677"/>
            <a:chOff x="7665927" y="4173513"/>
            <a:chExt cx="365202" cy="332677"/>
          </a:xfrm>
          <a:solidFill>
            <a:schemeClr val="tx1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5011809" y="4261642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8782657" y="4244754"/>
            <a:ext cx="357082" cy="363401"/>
            <a:chOff x="8328949" y="4140814"/>
            <a:chExt cx="357082" cy="363401"/>
          </a:xfrm>
          <a:solidFill>
            <a:schemeClr val="tx1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579961" y="4262539"/>
            <a:ext cx="365202" cy="363400"/>
            <a:chOff x="5126254" y="4158599"/>
            <a:chExt cx="365202" cy="363400"/>
          </a:xfrm>
          <a:solidFill>
            <a:schemeClr val="tx1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6186749" y="4297432"/>
            <a:ext cx="362504" cy="283866"/>
            <a:chOff x="5733041" y="4193493"/>
            <a:chExt cx="362504" cy="283866"/>
          </a:xfrm>
          <a:solidFill>
            <a:schemeClr val="tx1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4377325" y="1995686"/>
            <a:ext cx="360502" cy="414716"/>
            <a:chOff x="3923617" y="1891747"/>
            <a:chExt cx="360502" cy="414716"/>
          </a:xfrm>
          <a:solidFill>
            <a:schemeClr val="tx1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447185" y="1992623"/>
            <a:ext cx="416125" cy="415100"/>
            <a:chOff x="6993477" y="1888684"/>
            <a:chExt cx="416125" cy="415100"/>
          </a:xfrm>
          <a:solidFill>
            <a:schemeClr val="tx1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5023522" y="1995686"/>
            <a:ext cx="480718" cy="415100"/>
            <a:chOff x="4569814" y="1891747"/>
            <a:chExt cx="480718" cy="415100"/>
          </a:xfrm>
          <a:solidFill>
            <a:schemeClr val="tx1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038857" y="1971455"/>
            <a:ext cx="421867" cy="414489"/>
            <a:chOff x="7585149" y="1867515"/>
            <a:chExt cx="421867" cy="414489"/>
          </a:xfrm>
          <a:solidFill>
            <a:schemeClr val="tx1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655545" y="1996501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8684121" y="1971674"/>
            <a:ext cx="415101" cy="378030"/>
            <a:chOff x="8230413" y="1867735"/>
            <a:chExt cx="415101" cy="378030"/>
          </a:xfrm>
          <a:solidFill>
            <a:schemeClr val="tx1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6230200" y="1976291"/>
            <a:ext cx="415128" cy="414872"/>
            <a:chOff x="5776493" y="1872352"/>
            <a:chExt cx="415128" cy="414872"/>
          </a:xfrm>
          <a:solidFill>
            <a:schemeClr val="tx1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850721" y="1960299"/>
            <a:ext cx="418200" cy="413070"/>
            <a:chOff x="6397014" y="1856360"/>
            <a:chExt cx="418200" cy="413070"/>
          </a:xfrm>
          <a:solidFill>
            <a:schemeClr val="tx1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4339248" y="2703688"/>
            <a:ext cx="501822" cy="501823"/>
            <a:chOff x="3885541" y="2599748"/>
            <a:chExt cx="501822" cy="501823"/>
          </a:xfrm>
          <a:solidFill>
            <a:schemeClr val="tx1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634469" y="2774591"/>
            <a:ext cx="395020" cy="395021"/>
            <a:chOff x="5180761" y="2670651"/>
            <a:chExt cx="395020" cy="395021"/>
          </a:xfrm>
          <a:solidFill>
            <a:schemeClr val="tx1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046985" y="2830863"/>
            <a:ext cx="441298" cy="284452"/>
            <a:chOff x="7593278" y="2726923"/>
            <a:chExt cx="441298" cy="284452"/>
          </a:xfrm>
          <a:solidFill>
            <a:schemeClr val="tx1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886117" y="2852251"/>
            <a:ext cx="338931" cy="317744"/>
            <a:chOff x="6432410" y="2748311"/>
            <a:chExt cx="338931" cy="317744"/>
          </a:xfrm>
          <a:solidFill>
            <a:schemeClr val="tx1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3133036" y="228653"/>
            <a:ext cx="5966186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2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2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755409" y="1247396"/>
            <a:ext cx="405726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448991" y="1258278"/>
            <a:ext cx="426179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4061773" y="1247396"/>
            <a:ext cx="405726" cy="489222"/>
            <a:chOff x="3837179" y="1242450"/>
            <a:chExt cx="415402" cy="489222"/>
          </a:xfrm>
          <a:solidFill>
            <a:schemeClr val="tx1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00"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00"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3381257" y="1273942"/>
            <a:ext cx="363599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8709135" y="1258305"/>
            <a:ext cx="428331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4054901" y="4086298"/>
            <a:ext cx="419802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3353796" y="4086298"/>
            <a:ext cx="419847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452096" y="4086298"/>
            <a:ext cx="419802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748528" y="4086298"/>
            <a:ext cx="419802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168446" y="4076989"/>
            <a:ext cx="421302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6835274" y="4109185"/>
            <a:ext cx="394947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076019" y="4068156"/>
            <a:ext cx="401270" cy="437879"/>
            <a:chOff x="7851532" y="4063209"/>
            <a:chExt cx="410839" cy="437879"/>
          </a:xfrm>
          <a:solidFill>
            <a:schemeClr val="tx1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4207658" y="2782062"/>
            <a:ext cx="383605" cy="381085"/>
            <a:chOff x="3983592" y="2777115"/>
            <a:chExt cx="392753" cy="381085"/>
          </a:xfrm>
          <a:solidFill>
            <a:schemeClr val="tx1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802274" y="2756751"/>
            <a:ext cx="383605" cy="410263"/>
            <a:chOff x="4578208" y="2751804"/>
            <a:chExt cx="392753" cy="410263"/>
          </a:xfrm>
          <a:solidFill>
            <a:schemeClr val="tx1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353418" y="2765766"/>
            <a:ext cx="351283" cy="371036"/>
            <a:chOff x="7130125" y="2760820"/>
            <a:chExt cx="359660" cy="371036"/>
          </a:xfrm>
          <a:solidFill>
            <a:schemeClr val="tx1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630440" y="1184568"/>
            <a:ext cx="503504" cy="543501"/>
            <a:chOff x="6403515" y="1179621"/>
            <a:chExt cx="515511" cy="543501"/>
          </a:xfrm>
          <a:solidFill>
            <a:schemeClr val="tx1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453614" y="2735610"/>
            <a:ext cx="386454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100"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8697405" y="2078083"/>
            <a:ext cx="342478" cy="379421"/>
            <a:chOff x="8474320" y="2073136"/>
            <a:chExt cx="350645" cy="379421"/>
          </a:xfrm>
          <a:solidFill>
            <a:schemeClr val="tx1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6091166" y="1215292"/>
            <a:ext cx="417730" cy="535545"/>
            <a:chOff x="5866287" y="1210345"/>
            <a:chExt cx="427692" cy="535545"/>
          </a:xfrm>
          <a:solidFill>
            <a:schemeClr val="tx1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167547" y="2735290"/>
            <a:ext cx="383604" cy="418456"/>
            <a:chOff x="5943481" y="2730343"/>
            <a:chExt cx="392752" cy="418456"/>
          </a:xfrm>
          <a:solidFill>
            <a:schemeClr val="tx1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295599" y="1228798"/>
            <a:ext cx="501038" cy="541708"/>
            <a:chOff x="7068732" y="1223851"/>
            <a:chExt cx="512987" cy="541708"/>
          </a:xfrm>
          <a:solidFill>
            <a:schemeClr val="tx1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3430949" y="2734010"/>
            <a:ext cx="383605" cy="419645"/>
            <a:chOff x="3206883" y="2729063"/>
            <a:chExt cx="392753" cy="419645"/>
          </a:xfrm>
          <a:solidFill>
            <a:schemeClr val="tx1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785078" y="2793162"/>
            <a:ext cx="385515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100"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085452" y="2747688"/>
            <a:ext cx="351310" cy="378726"/>
            <a:chOff x="7862157" y="2742742"/>
            <a:chExt cx="359688" cy="378726"/>
          </a:xfrm>
          <a:solidFill>
            <a:schemeClr val="tx1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4057770" y="3471894"/>
            <a:ext cx="309584" cy="383407"/>
            <a:chOff x="3835469" y="3466947"/>
            <a:chExt cx="316967" cy="383407"/>
          </a:xfrm>
          <a:solidFill>
            <a:schemeClr val="tx1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447570" y="3475561"/>
            <a:ext cx="356517" cy="360365"/>
            <a:chOff x="5224150" y="3470614"/>
            <a:chExt cx="365019" cy="360365"/>
          </a:xfrm>
          <a:solidFill>
            <a:schemeClr val="tx1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147898" y="3444169"/>
            <a:ext cx="351846" cy="383893"/>
            <a:chOff x="5924589" y="3439222"/>
            <a:chExt cx="360237" cy="383893"/>
          </a:xfrm>
          <a:solidFill>
            <a:schemeClr val="tx1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8748664" y="2753971"/>
            <a:ext cx="253462" cy="362596"/>
            <a:chOff x="8527703" y="2749024"/>
            <a:chExt cx="259506" cy="362596"/>
          </a:xfrm>
          <a:solidFill>
            <a:schemeClr val="tx1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808080" y="3486267"/>
            <a:ext cx="352766" cy="338858"/>
            <a:chOff x="6584749" y="3481321"/>
            <a:chExt cx="361179" cy="338858"/>
          </a:xfrm>
          <a:solidFill>
            <a:schemeClr val="tx1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3355602" y="3415457"/>
            <a:ext cx="351820" cy="381844"/>
            <a:chOff x="3132295" y="3410510"/>
            <a:chExt cx="360210" cy="381844"/>
          </a:xfrm>
          <a:solidFill>
            <a:schemeClr val="tx1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359879" y="3424235"/>
            <a:ext cx="353704" cy="386982"/>
            <a:chOff x="7136526" y="3419289"/>
            <a:chExt cx="362139" cy="386982"/>
          </a:xfrm>
          <a:solidFill>
            <a:schemeClr val="tx1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342552" y="3969675"/>
            <a:ext cx="519829" cy="525935"/>
            <a:chOff x="7115239" y="3964728"/>
            <a:chExt cx="532226" cy="525935"/>
          </a:xfrm>
          <a:solidFill>
            <a:schemeClr val="tx1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8710342" y="3342122"/>
            <a:ext cx="403717" cy="440549"/>
            <a:chOff x="8485796" y="3337175"/>
            <a:chExt cx="413345" cy="440549"/>
          </a:xfrm>
          <a:solidFill>
            <a:schemeClr val="tx1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741867" y="3510317"/>
            <a:ext cx="353713" cy="384935"/>
            <a:chOff x="4518516" y="3505370"/>
            <a:chExt cx="362148" cy="384935"/>
          </a:xfrm>
          <a:solidFill>
            <a:schemeClr val="tx1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084346" y="3410226"/>
            <a:ext cx="332126" cy="360374"/>
            <a:chOff x="7861508" y="3405280"/>
            <a:chExt cx="340046" cy="360374"/>
          </a:xfrm>
          <a:solidFill>
            <a:schemeClr val="tx1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006513" y="1959521"/>
            <a:ext cx="461787" cy="502554"/>
            <a:chOff x="7780583" y="1954575"/>
            <a:chExt cx="472799" cy="502554"/>
          </a:xfrm>
          <a:solidFill>
            <a:schemeClr val="tx1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4012813" y="1995686"/>
            <a:ext cx="459340" cy="502554"/>
            <a:chOff x="3786941" y="1990740"/>
            <a:chExt cx="470294" cy="502554"/>
          </a:xfrm>
          <a:solidFill>
            <a:schemeClr val="tx1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347403" y="1999855"/>
            <a:ext cx="297662" cy="502545"/>
            <a:chOff x="7125388" y="1994909"/>
            <a:chExt cx="304760" cy="502545"/>
          </a:xfrm>
          <a:solidFill>
            <a:schemeClr val="tx1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739523" y="1986515"/>
            <a:ext cx="459304" cy="499874"/>
            <a:chOff x="4513652" y="1981568"/>
            <a:chExt cx="470257" cy="499874"/>
          </a:xfrm>
          <a:solidFill>
            <a:schemeClr val="tx1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409193" y="1995001"/>
            <a:ext cx="460545" cy="504319"/>
            <a:chOff x="5183294" y="1990054"/>
            <a:chExt cx="471528" cy="504319"/>
          </a:xfrm>
          <a:solidFill>
            <a:schemeClr val="tx1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3354776" y="2006640"/>
            <a:ext cx="460546" cy="502554"/>
            <a:chOff x="3128875" y="2001694"/>
            <a:chExt cx="471529" cy="502554"/>
          </a:xfrm>
          <a:solidFill>
            <a:schemeClr val="tx1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119997" y="1995357"/>
            <a:ext cx="431162" cy="500460"/>
            <a:chOff x="5894798" y="1990411"/>
            <a:chExt cx="441444" cy="500460"/>
          </a:xfrm>
          <a:solidFill>
            <a:schemeClr val="tx1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677926" y="1995192"/>
            <a:ext cx="467896" cy="501182"/>
            <a:chOff x="6451850" y="1990246"/>
            <a:chExt cx="479054" cy="501182"/>
          </a:xfrm>
          <a:solidFill>
            <a:schemeClr val="tx1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8761002" y="4171456"/>
            <a:ext cx="320284" cy="324154"/>
            <a:chOff x="8538447" y="4166509"/>
            <a:chExt cx="327922" cy="324154"/>
          </a:xfrm>
          <a:solidFill>
            <a:schemeClr val="tx1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035330" y="1319086"/>
            <a:ext cx="435127" cy="476017"/>
            <a:chOff x="7810036" y="1314139"/>
            <a:chExt cx="445504" cy="476017"/>
          </a:xfrm>
          <a:solidFill>
            <a:schemeClr val="tx1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3155619" y="305647"/>
            <a:ext cx="6039088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2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200" dirty="0"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588224" y="3482088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066475" y="3549423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8483082" y="3598618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8527000" y="4499677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3431689" y="3529518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5296113" y="4339923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924197" y="4467701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4140368" y="4388257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558708" y="4419960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7853856" y="4446286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4039390" y="3627403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3581586" y="4273775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113138" y="4446277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717043" y="4426846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7806746" y="3541908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8503765" y="1039057"/>
            <a:ext cx="425141" cy="424848"/>
            <a:chOff x="8211055" y="926488"/>
            <a:chExt cx="425141" cy="424848"/>
          </a:xfrm>
          <a:solidFill>
            <a:schemeClr val="tx1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7787882" y="1841115"/>
            <a:ext cx="414057" cy="412961"/>
            <a:chOff x="7495172" y="1728545"/>
            <a:chExt cx="414057" cy="412961"/>
          </a:xfrm>
          <a:solidFill>
            <a:schemeClr val="tx1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727897" y="3595591"/>
            <a:ext cx="381642" cy="422306"/>
            <a:chOff x="4435187" y="3483022"/>
            <a:chExt cx="381642" cy="422306"/>
          </a:xfrm>
          <a:solidFill>
            <a:schemeClr val="tx1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4023655" y="1098622"/>
            <a:ext cx="373559" cy="372837"/>
            <a:chOff x="3730944" y="986052"/>
            <a:chExt cx="373559" cy="372837"/>
          </a:xfrm>
          <a:solidFill>
            <a:schemeClr val="tx1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8482350" y="2670950"/>
            <a:ext cx="453661" cy="454365"/>
            <a:chOff x="8189640" y="2558381"/>
            <a:chExt cx="453661" cy="454365"/>
          </a:xfrm>
          <a:solidFill>
            <a:schemeClr val="tx1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3444875" y="1047827"/>
            <a:ext cx="374968" cy="450424"/>
            <a:chOff x="3152165" y="935257"/>
            <a:chExt cx="374968" cy="450424"/>
          </a:xfrm>
          <a:solidFill>
            <a:schemeClr val="tx1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420433" y="1021034"/>
            <a:ext cx="450424" cy="450423"/>
            <a:chOff x="6127723" y="908465"/>
            <a:chExt cx="450424" cy="450423"/>
          </a:xfrm>
          <a:solidFill>
            <a:schemeClr val="tx1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6987654" y="1028925"/>
            <a:ext cx="455278" cy="449190"/>
            <a:chOff x="6694944" y="916356"/>
            <a:chExt cx="455278" cy="449190"/>
          </a:xfrm>
          <a:solidFill>
            <a:schemeClr val="tx1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687828" y="1029457"/>
            <a:ext cx="435775" cy="450423"/>
            <a:chOff x="4395118" y="916887"/>
            <a:chExt cx="435775" cy="450423"/>
          </a:xfrm>
          <a:solidFill>
            <a:schemeClr val="tx1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7787874" y="1028925"/>
            <a:ext cx="428515" cy="451036"/>
            <a:chOff x="7495163" y="916356"/>
            <a:chExt cx="428515" cy="451036"/>
          </a:xfrm>
          <a:solidFill>
            <a:schemeClr val="tx1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5263397" y="1029456"/>
            <a:ext cx="423596" cy="450424"/>
            <a:chOff x="4970687" y="916887"/>
            <a:chExt cx="423596" cy="450424"/>
          </a:xfrm>
          <a:solidFill>
            <a:schemeClr val="tx1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807994" y="1029136"/>
            <a:ext cx="456486" cy="451082"/>
            <a:chOff x="5515285" y="916567"/>
            <a:chExt cx="456486" cy="451082"/>
          </a:xfrm>
          <a:solidFill>
            <a:schemeClr val="tx1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8463514" y="1792167"/>
            <a:ext cx="498603" cy="496391"/>
            <a:chOff x="8170804" y="1679597"/>
            <a:chExt cx="498603" cy="496391"/>
          </a:xfrm>
          <a:solidFill>
            <a:schemeClr val="tx1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639310" y="1820476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5200394" y="1818959"/>
            <a:ext cx="460830" cy="449225"/>
            <a:chOff x="4907685" y="1706389"/>
            <a:chExt cx="460830" cy="449225"/>
          </a:xfrm>
          <a:solidFill>
            <a:schemeClr val="tx1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768082" y="1819169"/>
            <a:ext cx="450021" cy="448805"/>
            <a:chOff x="5475372" y="1706599"/>
            <a:chExt cx="450021" cy="448805"/>
          </a:xfrm>
          <a:solidFill>
            <a:schemeClr val="tx1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3440559" y="1838353"/>
            <a:ext cx="446391" cy="447617"/>
            <a:chOff x="3147849" y="1725783"/>
            <a:chExt cx="446391" cy="447617"/>
          </a:xfrm>
          <a:solidFill>
            <a:schemeClr val="tx1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400463" y="1812787"/>
            <a:ext cx="445212" cy="445175"/>
            <a:chOff x="6107753" y="1700217"/>
            <a:chExt cx="445212" cy="445175"/>
          </a:xfrm>
          <a:solidFill>
            <a:schemeClr val="tx1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4074247" y="1820522"/>
            <a:ext cx="469270" cy="446099"/>
            <a:chOff x="3781537" y="1707952"/>
            <a:chExt cx="469270" cy="446099"/>
          </a:xfrm>
          <a:solidFill>
            <a:schemeClr val="tx1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023059" y="1819808"/>
            <a:ext cx="446400" cy="445212"/>
            <a:chOff x="6730349" y="1707239"/>
            <a:chExt cx="446400" cy="445212"/>
          </a:xfrm>
          <a:solidFill>
            <a:schemeClr val="tx1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632488" y="2689669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5172085" y="2762061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819544" y="2701811"/>
            <a:ext cx="461287" cy="462000"/>
            <a:chOff x="5526834" y="2589242"/>
            <a:chExt cx="461287" cy="462000"/>
          </a:xfrm>
          <a:solidFill>
            <a:schemeClr val="tx1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7646562" y="2684182"/>
            <a:ext cx="465823" cy="464295"/>
            <a:chOff x="7353851" y="2571612"/>
            <a:chExt cx="465823" cy="464295"/>
          </a:xfrm>
          <a:solidFill>
            <a:schemeClr val="tx1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5194058" y="3607863"/>
            <a:ext cx="406286" cy="408900"/>
            <a:chOff x="4901348" y="3495294"/>
            <a:chExt cx="406286" cy="408900"/>
          </a:xfrm>
          <a:solidFill>
            <a:schemeClr val="tx1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41025" y="2695584"/>
            <a:ext cx="272920" cy="462000"/>
            <a:chOff x="6148315" y="2583015"/>
            <a:chExt cx="272920" cy="462000"/>
          </a:xfrm>
          <a:solidFill>
            <a:schemeClr val="tx1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4088768" y="2717072"/>
            <a:ext cx="454438" cy="462586"/>
            <a:chOff x="3796058" y="2604503"/>
            <a:chExt cx="454438" cy="462586"/>
          </a:xfrm>
          <a:solidFill>
            <a:schemeClr val="tx1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6997996" y="2688845"/>
            <a:ext cx="456723" cy="464304"/>
            <a:chOff x="6705286" y="2576276"/>
            <a:chExt cx="456723" cy="464304"/>
          </a:xfrm>
          <a:solidFill>
            <a:schemeClr val="tx1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860546" y="3636117"/>
            <a:ext cx="492377" cy="387934"/>
            <a:chOff x="5567836" y="3523548"/>
            <a:chExt cx="492377" cy="387934"/>
          </a:xfrm>
          <a:solidFill>
            <a:schemeClr val="tx1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3370661" y="2708414"/>
            <a:ext cx="556458" cy="457373"/>
            <a:chOff x="3077952" y="2595844"/>
            <a:chExt cx="556458" cy="457373"/>
          </a:xfrm>
          <a:solidFill>
            <a:schemeClr val="tx1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2997314" y="180224"/>
            <a:ext cx="6167386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2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2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70"/>
          <p:cNvSpPr txBox="1"/>
          <p:nvPr/>
        </p:nvSpPr>
        <p:spPr>
          <a:xfrm>
            <a:off x="716775" y="1188000"/>
            <a:ext cx="7710600" cy="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400" dirty="0"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1198" name="Google Shape;1198;p70"/>
          <p:cNvGrpSpPr/>
          <p:nvPr/>
        </p:nvGrpSpPr>
        <p:grpSpPr>
          <a:xfrm>
            <a:off x="5117640" y="3085736"/>
            <a:ext cx="474294" cy="551291"/>
            <a:chOff x="4727025" y="1332775"/>
            <a:chExt cx="59900" cy="69625"/>
          </a:xfrm>
        </p:grpSpPr>
        <p:sp>
          <p:nvSpPr>
            <p:cNvPr id="1199" name="Google Shape;1199;p70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00" name="Google Shape;1200;p70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01" name="Google Shape;1201;p70"/>
          <p:cNvGrpSpPr/>
          <p:nvPr/>
        </p:nvGrpSpPr>
        <p:grpSpPr>
          <a:xfrm>
            <a:off x="5731296" y="2314340"/>
            <a:ext cx="555653" cy="557031"/>
            <a:chOff x="4820425" y="1329900"/>
            <a:chExt cx="70175" cy="70350"/>
          </a:xfrm>
        </p:grpSpPr>
        <p:sp>
          <p:nvSpPr>
            <p:cNvPr id="1202" name="Google Shape;1202;p70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03" name="Google Shape;1203;p70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04" name="Google Shape;1204;p70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05" name="Google Shape;1205;p70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06" name="Google Shape;1206;p70"/>
          <p:cNvGrpSpPr/>
          <p:nvPr/>
        </p:nvGrpSpPr>
        <p:grpSpPr>
          <a:xfrm>
            <a:off x="6357664" y="2318845"/>
            <a:ext cx="582574" cy="533871"/>
            <a:chOff x="4903200" y="1331525"/>
            <a:chExt cx="73575" cy="67425"/>
          </a:xfrm>
        </p:grpSpPr>
        <p:sp>
          <p:nvSpPr>
            <p:cNvPr id="1207" name="Google Shape;1207;p70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08" name="Google Shape;1208;p70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09" name="Google Shape;1209;p70"/>
          <p:cNvGrpSpPr/>
          <p:nvPr/>
        </p:nvGrpSpPr>
        <p:grpSpPr>
          <a:xfrm>
            <a:off x="5717142" y="3078709"/>
            <a:ext cx="583960" cy="565345"/>
            <a:chOff x="4815575" y="1416800"/>
            <a:chExt cx="73750" cy="71400"/>
          </a:xfrm>
        </p:grpSpPr>
        <p:sp>
          <p:nvSpPr>
            <p:cNvPr id="1210" name="Google Shape;1210;p70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11" name="Google Shape;1211;p70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12" name="Google Shape;1212;p70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13" name="Google Shape;1213;p70"/>
          <p:cNvGrpSpPr/>
          <p:nvPr/>
        </p:nvGrpSpPr>
        <p:grpSpPr>
          <a:xfrm>
            <a:off x="6351924" y="3108896"/>
            <a:ext cx="589898" cy="504970"/>
            <a:chOff x="4902475" y="1418875"/>
            <a:chExt cx="74500" cy="63775"/>
          </a:xfrm>
        </p:grpSpPr>
        <p:sp>
          <p:nvSpPr>
            <p:cNvPr id="1214" name="Google Shape;1214;p70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15" name="Google Shape;1215;p70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16" name="Google Shape;1216;p70"/>
          <p:cNvGrpSpPr/>
          <p:nvPr/>
        </p:nvGrpSpPr>
        <p:grpSpPr>
          <a:xfrm>
            <a:off x="5727139" y="3826000"/>
            <a:ext cx="563967" cy="567127"/>
            <a:chOff x="4818100" y="1507675"/>
            <a:chExt cx="71225" cy="71625"/>
          </a:xfrm>
        </p:grpSpPr>
        <p:sp>
          <p:nvSpPr>
            <p:cNvPr id="1217" name="Google Shape;1217;p70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18" name="Google Shape;1218;p70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19" name="Google Shape;1219;p70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20" name="Google Shape;1220;p70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21" name="Google Shape;1221;p70"/>
          <p:cNvGrpSpPr/>
          <p:nvPr/>
        </p:nvGrpSpPr>
        <p:grpSpPr>
          <a:xfrm>
            <a:off x="5040636" y="3829461"/>
            <a:ext cx="628301" cy="588505"/>
            <a:chOff x="4721450" y="1509475"/>
            <a:chExt cx="79350" cy="74325"/>
          </a:xfrm>
        </p:grpSpPr>
        <p:sp>
          <p:nvSpPr>
            <p:cNvPr id="1222" name="Google Shape;1222;p70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23" name="Google Shape;1223;p70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24" name="Google Shape;1224;p70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25" name="Google Shape;1225;p70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26" name="Google Shape;1226;p70"/>
          <p:cNvGrpSpPr/>
          <p:nvPr/>
        </p:nvGrpSpPr>
        <p:grpSpPr>
          <a:xfrm>
            <a:off x="6386170" y="3814027"/>
            <a:ext cx="557038" cy="562772"/>
            <a:chOff x="4906800" y="1507500"/>
            <a:chExt cx="70350" cy="71075"/>
          </a:xfrm>
        </p:grpSpPr>
        <p:sp>
          <p:nvSpPr>
            <p:cNvPr id="1227" name="Google Shape;1227;p70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28" name="Google Shape;1228;p70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29" name="Google Shape;1229;p70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30" name="Google Shape;1230;p70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31" name="Google Shape;1231;p70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32" name="Google Shape;1232;p70"/>
          <p:cNvGrpSpPr/>
          <p:nvPr/>
        </p:nvGrpSpPr>
        <p:grpSpPr>
          <a:xfrm>
            <a:off x="4423778" y="2340963"/>
            <a:ext cx="517934" cy="517934"/>
            <a:chOff x="3736598" y="2170606"/>
            <a:chExt cx="404889" cy="404889"/>
          </a:xfrm>
        </p:grpSpPr>
        <p:sp>
          <p:nvSpPr>
            <p:cNvPr id="1233" name="Google Shape;1233;p70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34" name="Google Shape;1234;p70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35" name="Google Shape;1235;p70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36" name="Google Shape;1236;p70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37" name="Google Shape;1237;p70"/>
          <p:cNvGrpSpPr/>
          <p:nvPr/>
        </p:nvGrpSpPr>
        <p:grpSpPr>
          <a:xfrm>
            <a:off x="3690839" y="2341061"/>
            <a:ext cx="586986" cy="517740"/>
            <a:chOff x="3161917" y="2170682"/>
            <a:chExt cx="458870" cy="404737"/>
          </a:xfrm>
        </p:grpSpPr>
        <p:sp>
          <p:nvSpPr>
            <p:cNvPr id="1238" name="Google Shape;1238;p70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39" name="Google Shape;1239;p70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40" name="Google Shape;1240;p70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41" name="Google Shape;1241;p70"/>
          <p:cNvGrpSpPr/>
          <p:nvPr/>
        </p:nvGrpSpPr>
        <p:grpSpPr>
          <a:xfrm>
            <a:off x="3713860" y="3102400"/>
            <a:ext cx="540943" cy="517963"/>
            <a:chOff x="3179914" y="2889488"/>
            <a:chExt cx="422876" cy="404911"/>
          </a:xfrm>
        </p:grpSpPr>
        <p:sp>
          <p:nvSpPr>
            <p:cNvPr id="1242" name="Google Shape;1242;p70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43" name="Google Shape;1243;p70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44" name="Google Shape;1244;p70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45" name="Google Shape;1245;p70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46" name="Google Shape;1246;p70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47" name="Google Shape;1247;p70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48" name="Google Shape;1248;p70"/>
          <p:cNvGrpSpPr/>
          <p:nvPr/>
        </p:nvGrpSpPr>
        <p:grpSpPr>
          <a:xfrm>
            <a:off x="4414654" y="3102358"/>
            <a:ext cx="536180" cy="518047"/>
            <a:chOff x="3729467" y="2889422"/>
            <a:chExt cx="419153" cy="404977"/>
          </a:xfrm>
        </p:grpSpPr>
        <p:sp>
          <p:nvSpPr>
            <p:cNvPr id="1249" name="Google Shape;1249;p70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50" name="Google Shape;1250;p70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51" name="Google Shape;1251;p70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52" name="Google Shape;1252;p70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53" name="Google Shape;1253;p70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54" name="Google Shape;1254;p70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55" name="Google Shape;1255;p70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56" name="Google Shape;1256;p70"/>
          <p:cNvGrpSpPr/>
          <p:nvPr/>
        </p:nvGrpSpPr>
        <p:grpSpPr>
          <a:xfrm>
            <a:off x="1951688" y="3445787"/>
            <a:ext cx="965351" cy="134611"/>
            <a:chOff x="4411970" y="2962952"/>
            <a:chExt cx="706544" cy="104212"/>
          </a:xfrm>
        </p:grpSpPr>
        <p:sp>
          <p:nvSpPr>
            <p:cNvPr id="1257" name="Google Shape;1257;p70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59" name="Google Shape;1259;p70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60" name="Google Shape;1260;p70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61" name="Google Shape;1261;p70"/>
          <p:cNvGrpSpPr/>
          <p:nvPr/>
        </p:nvGrpSpPr>
        <p:grpSpPr>
          <a:xfrm>
            <a:off x="1951688" y="3041077"/>
            <a:ext cx="960158" cy="289172"/>
            <a:chOff x="4411970" y="2726085"/>
            <a:chExt cx="643107" cy="193659"/>
          </a:xfrm>
        </p:grpSpPr>
        <p:sp>
          <p:nvSpPr>
            <p:cNvPr id="1262" name="Google Shape;1262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63" name="Google Shape;1263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64" name="Google Shape;1264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65" name="Google Shape;1265;p70"/>
          <p:cNvGrpSpPr/>
          <p:nvPr/>
        </p:nvGrpSpPr>
        <p:grpSpPr>
          <a:xfrm>
            <a:off x="960185" y="3295400"/>
            <a:ext cx="811503" cy="252584"/>
            <a:chOff x="4411970" y="4340222"/>
            <a:chExt cx="779467" cy="242683"/>
          </a:xfrm>
        </p:grpSpPr>
        <p:sp>
          <p:nvSpPr>
            <p:cNvPr id="1266" name="Google Shape;1266;p7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67" name="Google Shape;1267;p7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68" name="Google Shape;1268;p70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69" name="Google Shape;1269;p70"/>
          <p:cNvGrpSpPr/>
          <p:nvPr/>
        </p:nvGrpSpPr>
        <p:grpSpPr>
          <a:xfrm>
            <a:off x="1951688" y="2709308"/>
            <a:ext cx="965160" cy="216230"/>
            <a:chOff x="4411970" y="2468674"/>
            <a:chExt cx="747317" cy="167425"/>
          </a:xfrm>
        </p:grpSpPr>
        <p:sp>
          <p:nvSpPr>
            <p:cNvPr id="1270" name="Google Shape;1270;p70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71" name="Google Shape;1271;p70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1272" name="Google Shape;1272;p70"/>
          <p:cNvSpPr/>
          <p:nvPr/>
        </p:nvSpPr>
        <p:spPr>
          <a:xfrm>
            <a:off x="958435" y="3014089"/>
            <a:ext cx="810618" cy="192983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1273" name="Google Shape;1273;p70"/>
          <p:cNvGrpSpPr/>
          <p:nvPr/>
        </p:nvGrpSpPr>
        <p:grpSpPr>
          <a:xfrm>
            <a:off x="959254" y="2334687"/>
            <a:ext cx="1959041" cy="208784"/>
            <a:chOff x="6336019" y="3733725"/>
            <a:chExt cx="2566206" cy="351310"/>
          </a:xfrm>
        </p:grpSpPr>
        <p:sp>
          <p:nvSpPr>
            <p:cNvPr id="1274" name="Google Shape;1274;p70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75" name="Google Shape;1275;p70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76" name="Google Shape;1276;p70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77" name="Google Shape;1277;p70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1951688" y="3950602"/>
            <a:ext cx="946551" cy="153200"/>
            <a:chOff x="4404545" y="3301592"/>
            <a:chExt cx="782403" cy="129272"/>
          </a:xfrm>
        </p:grpSpPr>
        <p:sp>
          <p:nvSpPr>
            <p:cNvPr id="1279" name="Google Shape;1279;p70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81" name="Google Shape;1281;p70"/>
          <p:cNvGrpSpPr/>
          <p:nvPr/>
        </p:nvGrpSpPr>
        <p:grpSpPr>
          <a:xfrm>
            <a:off x="1951688" y="3695937"/>
            <a:ext cx="962257" cy="139127"/>
            <a:chOff x="4411970" y="3131459"/>
            <a:chExt cx="710520" cy="117397"/>
          </a:xfrm>
        </p:grpSpPr>
        <p:sp>
          <p:nvSpPr>
            <p:cNvPr id="1282" name="Google Shape;1282;p70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83" name="Google Shape;1283;p70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1284" name="Google Shape;1284;p70" descr="Timeline background shape"/>
          <p:cNvSpPr/>
          <p:nvPr/>
        </p:nvSpPr>
        <p:spPr>
          <a:xfrm>
            <a:off x="1951688" y="4219341"/>
            <a:ext cx="960300" cy="153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1285" name="Google Shape;1285;p70"/>
          <p:cNvGrpSpPr/>
          <p:nvPr/>
        </p:nvGrpSpPr>
        <p:grpSpPr>
          <a:xfrm>
            <a:off x="951833" y="3621603"/>
            <a:ext cx="823838" cy="458988"/>
            <a:chOff x="4411970" y="1801825"/>
            <a:chExt cx="734586" cy="409262"/>
          </a:xfrm>
        </p:grpSpPr>
        <p:sp>
          <p:nvSpPr>
            <p:cNvPr id="1286" name="Google Shape;1286;p70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87" name="Google Shape;1287;p70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88" name="Google Shape;1288;p70"/>
          <p:cNvGrpSpPr/>
          <p:nvPr/>
        </p:nvGrpSpPr>
        <p:grpSpPr>
          <a:xfrm>
            <a:off x="3056804" y="2339173"/>
            <a:ext cx="521514" cy="521514"/>
            <a:chOff x="5681300" y="2527788"/>
            <a:chExt cx="805800" cy="805800"/>
          </a:xfrm>
        </p:grpSpPr>
        <p:sp>
          <p:nvSpPr>
            <p:cNvPr id="1289" name="Google Shape;1289;p7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90" name="Google Shape;1290;p7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91" name="Google Shape;1291;p70"/>
          <p:cNvGrpSpPr/>
          <p:nvPr/>
        </p:nvGrpSpPr>
        <p:grpSpPr>
          <a:xfrm>
            <a:off x="3051044" y="3094865"/>
            <a:ext cx="533033" cy="533033"/>
            <a:chOff x="4049800" y="640400"/>
            <a:chExt cx="858900" cy="858900"/>
          </a:xfrm>
        </p:grpSpPr>
        <p:sp>
          <p:nvSpPr>
            <p:cNvPr id="1292" name="Google Shape;1292;p7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93" name="Google Shape;1293;p7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294" name="Google Shape;1294;p70"/>
          <p:cNvGrpSpPr/>
          <p:nvPr/>
        </p:nvGrpSpPr>
        <p:grpSpPr>
          <a:xfrm>
            <a:off x="2976527" y="3772543"/>
            <a:ext cx="682068" cy="682068"/>
            <a:chOff x="5080188" y="927900"/>
            <a:chExt cx="961200" cy="961200"/>
          </a:xfrm>
        </p:grpSpPr>
        <p:sp>
          <p:nvSpPr>
            <p:cNvPr id="1295" name="Google Shape;1295;p70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96" name="Google Shape;1296;p70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97" name="Google Shape;1297;p70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98" name="Google Shape;1298;p70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99" name="Google Shape;1299;p70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00" name="Google Shape;1300;p70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01" name="Google Shape;1301;p70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02" name="Google Shape;1302;p70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03" name="Google Shape;1303;p70"/>
          <p:cNvGrpSpPr/>
          <p:nvPr/>
        </p:nvGrpSpPr>
        <p:grpSpPr>
          <a:xfrm>
            <a:off x="4440026" y="3869234"/>
            <a:ext cx="505650" cy="504006"/>
            <a:chOff x="6039282" y="1042577"/>
            <a:chExt cx="734315" cy="731929"/>
          </a:xfrm>
        </p:grpSpPr>
        <p:sp>
          <p:nvSpPr>
            <p:cNvPr id="1304" name="Google Shape;1304;p70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05" name="Google Shape;1305;p70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06" name="Google Shape;1306;p70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07" name="Google Shape;1307;p70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08" name="Google Shape;1308;p70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09" name="Google Shape;1309;p70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10" name="Google Shape;1310;p70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11" name="Google Shape;1311;p70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12" name="Google Shape;1312;p70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13" name="Google Shape;1313;p70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21" name="Google Shape;1321;p70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22" name="Google Shape;1322;p70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23" name="Google Shape;1323;p70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24" name="Google Shape;1324;p70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25" name="Google Shape;1325;p70"/>
          <p:cNvGrpSpPr/>
          <p:nvPr/>
        </p:nvGrpSpPr>
        <p:grpSpPr>
          <a:xfrm>
            <a:off x="5052628" y="2298862"/>
            <a:ext cx="567744" cy="602136"/>
            <a:chOff x="1825800" y="1651625"/>
            <a:chExt cx="539989" cy="571775"/>
          </a:xfrm>
        </p:grpSpPr>
        <p:sp>
          <p:nvSpPr>
            <p:cNvPr id="1326" name="Google Shape;1326;p70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27" name="Google Shape;1327;p70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28" name="Google Shape;1328;p70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29" name="Google Shape;1329;p70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30" name="Google Shape;1330;p70"/>
          <p:cNvGrpSpPr/>
          <p:nvPr/>
        </p:nvGrpSpPr>
        <p:grpSpPr>
          <a:xfrm>
            <a:off x="3727557" y="3855579"/>
            <a:ext cx="508123" cy="507955"/>
            <a:chOff x="1897577" y="2802432"/>
            <a:chExt cx="492176" cy="492014"/>
          </a:xfrm>
        </p:grpSpPr>
        <p:sp>
          <p:nvSpPr>
            <p:cNvPr id="1331" name="Google Shape;1331;p70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32" name="Google Shape;1332;p70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33" name="Google Shape;1333;p70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34" name="Google Shape;1334;p70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35" name="Google Shape;1335;p70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36" name="Google Shape;1336;p70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37" name="Google Shape;1337;p70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38" name="Google Shape;1338;p70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39" name="Google Shape;1339;p70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40" name="Google Shape;1340;p70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41" name="Google Shape;1341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42" name="Google Shape;1342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43" name="Google Shape;1343;p70"/>
          <p:cNvGrpSpPr/>
          <p:nvPr/>
        </p:nvGrpSpPr>
        <p:grpSpPr>
          <a:xfrm>
            <a:off x="959087" y="4169123"/>
            <a:ext cx="809227" cy="200842"/>
            <a:chOff x="2013045" y="4813233"/>
            <a:chExt cx="921986" cy="228854"/>
          </a:xfrm>
        </p:grpSpPr>
        <p:sp>
          <p:nvSpPr>
            <p:cNvPr id="1344" name="Google Shape;1344;p70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45" name="Google Shape;1345;p70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46" name="Google Shape;1346;p70"/>
          <p:cNvGrpSpPr/>
          <p:nvPr/>
        </p:nvGrpSpPr>
        <p:grpSpPr>
          <a:xfrm>
            <a:off x="967547" y="2656004"/>
            <a:ext cx="792421" cy="269941"/>
            <a:chOff x="1046767" y="4756633"/>
            <a:chExt cx="859646" cy="292841"/>
          </a:xfrm>
        </p:grpSpPr>
        <p:sp>
          <p:nvSpPr>
            <p:cNvPr id="1347" name="Google Shape;1347;p70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48" name="Google Shape;1348;p70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49" name="Google Shape;1349;p70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1350" name="Google Shape;1350;p70"/>
          <p:cNvSpPr/>
          <p:nvPr/>
        </p:nvSpPr>
        <p:spPr>
          <a:xfrm>
            <a:off x="7401300" y="2350672"/>
            <a:ext cx="185410" cy="94006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351" name="Google Shape;1351;p70"/>
          <p:cNvSpPr/>
          <p:nvPr/>
        </p:nvSpPr>
        <p:spPr>
          <a:xfrm>
            <a:off x="7100754" y="2333075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352" name="Google Shape;1352;p70"/>
          <p:cNvSpPr/>
          <p:nvPr/>
        </p:nvSpPr>
        <p:spPr>
          <a:xfrm>
            <a:off x="7723043" y="233952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353" name="Google Shape;1353;p70"/>
          <p:cNvSpPr/>
          <p:nvPr/>
        </p:nvSpPr>
        <p:spPr>
          <a:xfrm>
            <a:off x="8017748" y="2333075"/>
            <a:ext cx="163855" cy="129198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1354" name="Google Shape;1354;p70"/>
          <p:cNvGrpSpPr/>
          <p:nvPr/>
        </p:nvGrpSpPr>
        <p:grpSpPr>
          <a:xfrm>
            <a:off x="7103403" y="2550562"/>
            <a:ext cx="166473" cy="141497"/>
            <a:chOff x="4660325" y="1866850"/>
            <a:chExt cx="68350" cy="58100"/>
          </a:xfrm>
        </p:grpSpPr>
        <p:sp>
          <p:nvSpPr>
            <p:cNvPr id="1355" name="Google Shape;1355;p70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56" name="Google Shape;1356;p70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57" name="Google Shape;1357;p70"/>
          <p:cNvGrpSpPr/>
          <p:nvPr/>
        </p:nvGrpSpPr>
        <p:grpSpPr>
          <a:xfrm>
            <a:off x="7412747" y="2576286"/>
            <a:ext cx="162515" cy="90049"/>
            <a:chOff x="4791775" y="1877500"/>
            <a:chExt cx="66725" cy="36975"/>
          </a:xfrm>
        </p:grpSpPr>
        <p:sp>
          <p:nvSpPr>
            <p:cNvPr id="1358" name="Google Shape;1358;p70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59" name="Google Shape;1359;p70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60" name="Google Shape;1360;p70"/>
          <p:cNvGrpSpPr/>
          <p:nvPr/>
        </p:nvGrpSpPr>
        <p:grpSpPr>
          <a:xfrm>
            <a:off x="7734460" y="2576286"/>
            <a:ext cx="144979" cy="90049"/>
            <a:chOff x="4923925" y="1877500"/>
            <a:chExt cx="59525" cy="36975"/>
          </a:xfrm>
        </p:grpSpPr>
        <p:sp>
          <p:nvSpPr>
            <p:cNvPr id="1361" name="Google Shape;1361;p70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62" name="Google Shape;1362;p70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63" name="Google Shape;1363;p70"/>
          <p:cNvGrpSpPr/>
          <p:nvPr/>
        </p:nvGrpSpPr>
        <p:grpSpPr>
          <a:xfrm>
            <a:off x="8028952" y="2558477"/>
            <a:ext cx="141447" cy="125667"/>
            <a:chOff x="5058450" y="1870100"/>
            <a:chExt cx="58075" cy="51600"/>
          </a:xfrm>
        </p:grpSpPr>
        <p:sp>
          <p:nvSpPr>
            <p:cNvPr id="1364" name="Google Shape;1364;p70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65" name="Google Shape;1365;p70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66" name="Google Shape;1366;p70"/>
          <p:cNvGrpSpPr/>
          <p:nvPr/>
        </p:nvGrpSpPr>
        <p:grpSpPr>
          <a:xfrm>
            <a:off x="7443466" y="2980885"/>
            <a:ext cx="101077" cy="107645"/>
            <a:chOff x="4811425" y="2065025"/>
            <a:chExt cx="41500" cy="44200"/>
          </a:xfrm>
        </p:grpSpPr>
        <p:sp>
          <p:nvSpPr>
            <p:cNvPr id="1367" name="Google Shape;1367;p70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69" name="Google Shape;1369;p70"/>
          <p:cNvGrpSpPr/>
          <p:nvPr/>
        </p:nvGrpSpPr>
        <p:grpSpPr>
          <a:xfrm>
            <a:off x="7735904" y="2981098"/>
            <a:ext cx="120867" cy="107218"/>
            <a:chOff x="4929875" y="2065025"/>
            <a:chExt cx="49625" cy="44025"/>
          </a:xfrm>
        </p:grpSpPr>
        <p:sp>
          <p:nvSpPr>
            <p:cNvPr id="1370" name="Google Shape;1370;p70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72" name="Google Shape;1372;p70"/>
          <p:cNvGrpSpPr/>
          <p:nvPr/>
        </p:nvGrpSpPr>
        <p:grpSpPr>
          <a:xfrm>
            <a:off x="8064572" y="2984112"/>
            <a:ext cx="70206" cy="101191"/>
            <a:chOff x="5083925" y="2066350"/>
            <a:chExt cx="28825" cy="41550"/>
          </a:xfrm>
        </p:grpSpPr>
        <p:sp>
          <p:nvSpPr>
            <p:cNvPr id="1373" name="Google Shape;1373;p70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75" name="Google Shape;1375;p70"/>
          <p:cNvGrpSpPr/>
          <p:nvPr/>
        </p:nvGrpSpPr>
        <p:grpSpPr>
          <a:xfrm>
            <a:off x="7096126" y="2999759"/>
            <a:ext cx="181026" cy="69896"/>
            <a:chOff x="4659775" y="2072775"/>
            <a:chExt cx="74325" cy="28700"/>
          </a:xfrm>
        </p:grpSpPr>
        <p:sp>
          <p:nvSpPr>
            <p:cNvPr id="1376" name="Google Shape;1376;p70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79" name="Google Shape;1379;p70"/>
          <p:cNvGrpSpPr/>
          <p:nvPr/>
        </p:nvGrpSpPr>
        <p:grpSpPr>
          <a:xfrm>
            <a:off x="8015982" y="2790324"/>
            <a:ext cx="167387" cy="89197"/>
            <a:chOff x="4662475" y="1976500"/>
            <a:chExt cx="68725" cy="36625"/>
          </a:xfrm>
        </p:grpSpPr>
        <p:sp>
          <p:nvSpPr>
            <p:cNvPr id="1380" name="Google Shape;1380;p70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83" name="Google Shape;1383;p70"/>
          <p:cNvGrpSpPr/>
          <p:nvPr/>
        </p:nvGrpSpPr>
        <p:grpSpPr>
          <a:xfrm>
            <a:off x="7712887" y="2793764"/>
            <a:ext cx="166899" cy="82317"/>
            <a:chOff x="4920150" y="1977875"/>
            <a:chExt cx="68525" cy="33800"/>
          </a:xfrm>
        </p:grpSpPr>
        <p:sp>
          <p:nvSpPr>
            <p:cNvPr id="1384" name="Google Shape;1384;p70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87" name="Google Shape;1387;p70"/>
          <p:cNvGrpSpPr/>
          <p:nvPr/>
        </p:nvGrpSpPr>
        <p:grpSpPr>
          <a:xfrm>
            <a:off x="7124044" y="3197682"/>
            <a:ext cx="125190" cy="127859"/>
            <a:chOff x="4676550" y="2160575"/>
            <a:chExt cx="51400" cy="52500"/>
          </a:xfrm>
        </p:grpSpPr>
        <p:sp>
          <p:nvSpPr>
            <p:cNvPr id="1388" name="Google Shape;1388;p70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91" name="Google Shape;1391;p70"/>
          <p:cNvGrpSpPr/>
          <p:nvPr/>
        </p:nvGrpSpPr>
        <p:grpSpPr>
          <a:xfrm>
            <a:off x="7421302" y="3204714"/>
            <a:ext cx="145405" cy="113794"/>
            <a:chOff x="4768325" y="2163475"/>
            <a:chExt cx="59700" cy="46725"/>
          </a:xfrm>
        </p:grpSpPr>
        <p:sp>
          <p:nvSpPr>
            <p:cNvPr id="1392" name="Google Shape;1392;p70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1394" name="Google Shape;1394;p70"/>
          <p:cNvSpPr/>
          <p:nvPr/>
        </p:nvSpPr>
        <p:spPr>
          <a:xfrm>
            <a:off x="7753257" y="3196221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395" name="Google Shape;1395;p70"/>
          <p:cNvSpPr/>
          <p:nvPr/>
        </p:nvSpPr>
        <p:spPr>
          <a:xfrm>
            <a:off x="8025633" y="4203306"/>
            <a:ext cx="148084" cy="16298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396" name="Google Shape;1396;p70"/>
          <p:cNvSpPr/>
          <p:nvPr/>
        </p:nvSpPr>
        <p:spPr>
          <a:xfrm>
            <a:off x="7127089" y="3431527"/>
            <a:ext cx="119101" cy="16341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397" name="Google Shape;1397;p70"/>
          <p:cNvSpPr/>
          <p:nvPr/>
        </p:nvSpPr>
        <p:spPr>
          <a:xfrm>
            <a:off x="7095061" y="4219136"/>
            <a:ext cx="183157" cy="131329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398" name="Google Shape;1398;p70"/>
          <p:cNvSpPr/>
          <p:nvPr/>
        </p:nvSpPr>
        <p:spPr>
          <a:xfrm>
            <a:off x="7112384" y="3700780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399" name="Google Shape;1399;p70"/>
          <p:cNvSpPr/>
          <p:nvPr/>
        </p:nvSpPr>
        <p:spPr>
          <a:xfrm>
            <a:off x="7746133" y="3682697"/>
            <a:ext cx="100408" cy="14868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1400" name="Google Shape;1400;p70"/>
          <p:cNvGrpSpPr/>
          <p:nvPr/>
        </p:nvGrpSpPr>
        <p:grpSpPr>
          <a:xfrm>
            <a:off x="7437621" y="3459808"/>
            <a:ext cx="112768" cy="106853"/>
            <a:chOff x="4768575" y="2253950"/>
            <a:chExt cx="46300" cy="43875"/>
          </a:xfrm>
        </p:grpSpPr>
        <p:sp>
          <p:nvSpPr>
            <p:cNvPr id="1401" name="Google Shape;1401;p70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403" name="Google Shape;1403;p70"/>
          <p:cNvGrpSpPr/>
          <p:nvPr/>
        </p:nvGrpSpPr>
        <p:grpSpPr>
          <a:xfrm>
            <a:off x="7737243" y="3948834"/>
            <a:ext cx="118187" cy="146246"/>
            <a:chOff x="4960900" y="2433225"/>
            <a:chExt cx="48525" cy="60050"/>
          </a:xfrm>
        </p:grpSpPr>
        <p:sp>
          <p:nvSpPr>
            <p:cNvPr id="1404" name="Google Shape;1404;p70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406" name="Google Shape;1406;p70"/>
          <p:cNvGrpSpPr/>
          <p:nvPr/>
        </p:nvGrpSpPr>
        <p:grpSpPr>
          <a:xfrm>
            <a:off x="7425808" y="4212895"/>
            <a:ext cx="136394" cy="143810"/>
            <a:chOff x="4854075" y="2527625"/>
            <a:chExt cx="56000" cy="59050"/>
          </a:xfrm>
        </p:grpSpPr>
        <p:sp>
          <p:nvSpPr>
            <p:cNvPr id="1407" name="Google Shape;1407;p70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1409" name="Google Shape;1409;p70"/>
          <p:cNvSpPr/>
          <p:nvPr/>
        </p:nvSpPr>
        <p:spPr>
          <a:xfrm>
            <a:off x="7441061" y="3955623"/>
            <a:ext cx="105888" cy="132668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410" name="Google Shape;1410;p70"/>
          <p:cNvSpPr/>
          <p:nvPr/>
        </p:nvSpPr>
        <p:spPr>
          <a:xfrm>
            <a:off x="8019727" y="3195277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411" name="Google Shape;1411;p70"/>
          <p:cNvSpPr/>
          <p:nvPr/>
        </p:nvSpPr>
        <p:spPr>
          <a:xfrm>
            <a:off x="7118991" y="3955623"/>
            <a:ext cx="135298" cy="132668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1412" name="Google Shape;1412;p70"/>
          <p:cNvGrpSpPr/>
          <p:nvPr/>
        </p:nvGrpSpPr>
        <p:grpSpPr>
          <a:xfrm>
            <a:off x="8050020" y="3676639"/>
            <a:ext cx="99312" cy="160797"/>
            <a:chOff x="5059700" y="2334775"/>
            <a:chExt cx="40775" cy="66025"/>
          </a:xfrm>
        </p:grpSpPr>
        <p:sp>
          <p:nvSpPr>
            <p:cNvPr id="1413" name="Google Shape;1413;p70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14" name="Google Shape;1414;p70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15" name="Google Shape;1415;p70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16" name="Google Shape;1416;p70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17" name="Google Shape;1417;p70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18" name="Google Shape;1418;p70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19" name="Google Shape;1419;p70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20" name="Google Shape;1420;p70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21" name="Google Shape;1421;p70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422" name="Google Shape;1422;p70"/>
          <p:cNvGrpSpPr/>
          <p:nvPr/>
        </p:nvGrpSpPr>
        <p:grpSpPr>
          <a:xfrm>
            <a:off x="8007184" y="3941771"/>
            <a:ext cx="184984" cy="160371"/>
            <a:chOff x="5037700" y="2430325"/>
            <a:chExt cx="75950" cy="65850"/>
          </a:xfrm>
        </p:grpSpPr>
        <p:sp>
          <p:nvSpPr>
            <p:cNvPr id="1423" name="Google Shape;1423;p70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24" name="Google Shape;1424;p70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425" name="Google Shape;1425;p70"/>
          <p:cNvGrpSpPr/>
          <p:nvPr/>
        </p:nvGrpSpPr>
        <p:grpSpPr>
          <a:xfrm>
            <a:off x="7426689" y="3708223"/>
            <a:ext cx="173014" cy="97629"/>
            <a:chOff x="4756975" y="2341800"/>
            <a:chExt cx="91975" cy="51925"/>
          </a:xfrm>
        </p:grpSpPr>
        <p:sp>
          <p:nvSpPr>
            <p:cNvPr id="1426" name="Google Shape;1426;p70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27" name="Google Shape;1427;p70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28" name="Google Shape;1428;p70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29" name="Google Shape;1429;p70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30" name="Google Shape;1430;p70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31" name="Google Shape;1431;p70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32" name="Google Shape;1432;p70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33" name="Google Shape;1433;p70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34" name="Google Shape;1434;p70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35" name="Google Shape;1435;p70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36" name="Google Shape;1436;p70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37" name="Google Shape;1437;p70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38" name="Google Shape;1438;p70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39" name="Google Shape;1439;p70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40" name="Google Shape;1440;p70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41" name="Google Shape;1441;p70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42" name="Google Shape;1442;p70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43" name="Google Shape;1443;p70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44" name="Google Shape;1444;p70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45" name="Google Shape;1445;p70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446" name="Google Shape;1446;p70"/>
          <p:cNvGrpSpPr/>
          <p:nvPr/>
        </p:nvGrpSpPr>
        <p:grpSpPr>
          <a:xfrm>
            <a:off x="7693626" y="4196920"/>
            <a:ext cx="212497" cy="175761"/>
            <a:chOff x="4943575" y="2516350"/>
            <a:chExt cx="98675" cy="81700"/>
          </a:xfrm>
        </p:grpSpPr>
        <p:sp>
          <p:nvSpPr>
            <p:cNvPr id="1447" name="Google Shape;1447;p70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48" name="Google Shape;1448;p70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49" name="Google Shape;1449;p70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50" name="Google Shape;1450;p70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51" name="Google Shape;1451;p70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52" name="Google Shape;1452;p70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53" name="Google Shape;1453;p70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54" name="Google Shape;1454;p70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56" name="Google Shape;1456;p70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57" name="Google Shape;1457;p70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58" name="Google Shape;1458;p70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59" name="Google Shape;1459;p70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60" name="Google Shape;1460;p70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61" name="Google Shape;1461;p70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62" name="Google Shape;1462;p70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63" name="Google Shape;1463;p70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64" name="Google Shape;1464;p70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65" name="Google Shape;1465;p70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66" name="Google Shape;1466;p70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67" name="Google Shape;1467;p70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68" name="Google Shape;1468;p70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69" name="Google Shape;1469;p70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70" name="Google Shape;1470;p70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71" name="Google Shape;1471;p70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72" name="Google Shape;1472;p70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73" name="Google Shape;1473;p70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74" name="Google Shape;1474;p70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75" name="Google Shape;1475;p70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76" name="Google Shape;1476;p70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77" name="Google Shape;1477;p70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78" name="Google Shape;1478;p70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79" name="Google Shape;1479;p70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80" name="Google Shape;1480;p70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81" name="Google Shape;1481;p70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82" name="Google Shape;1482;p70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83" name="Google Shape;1483;p70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84" name="Google Shape;1484;p70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85" name="Google Shape;1485;p70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86" name="Google Shape;1486;p70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87" name="Google Shape;1487;p70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88" name="Google Shape;1488;p70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89" name="Google Shape;1489;p70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90" name="Google Shape;1490;p70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91" name="Google Shape;1491;p70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92" name="Google Shape;1492;p70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93" name="Google Shape;1493;p70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94" name="Google Shape;1494;p70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95" name="Google Shape;1495;p70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96" name="Google Shape;1496;p70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97" name="Google Shape;1497;p70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98" name="Google Shape;1498;p70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99" name="Google Shape;1499;p70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00" name="Google Shape;1500;p70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01" name="Google Shape;1501;p70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02" name="Google Shape;1502;p70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03" name="Google Shape;1503;p70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04" name="Google Shape;1504;p70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05" name="Google Shape;1505;p70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06" name="Google Shape;1506;p70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07" name="Google Shape;1507;p70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08" name="Google Shape;1508;p70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09" name="Google Shape;1509;p70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10" name="Google Shape;1510;p70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11" name="Google Shape;1511;p70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12" name="Google Shape;1512;p70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13" name="Google Shape;1513;p70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14" name="Google Shape;1514;p70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15" name="Google Shape;1515;p70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16" name="Google Shape;1516;p70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17" name="Google Shape;1517;p70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18" name="Google Shape;1518;p70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19" name="Google Shape;1519;p70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20" name="Google Shape;1520;p70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21" name="Google Shape;1521;p70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22" name="Google Shape;1522;p70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23" name="Google Shape;1523;p70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24" name="Google Shape;1524;p70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1525" name="Google Shape;1525;p70"/>
          <p:cNvSpPr/>
          <p:nvPr/>
        </p:nvSpPr>
        <p:spPr>
          <a:xfrm>
            <a:off x="7709169" y="3426066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526" name="Google Shape;1526;p70"/>
          <p:cNvSpPr/>
          <p:nvPr/>
        </p:nvSpPr>
        <p:spPr>
          <a:xfrm>
            <a:off x="8025426" y="3454885"/>
            <a:ext cx="148500" cy="1167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527" name="Google Shape;1527;p70"/>
          <p:cNvSpPr/>
          <p:nvPr/>
        </p:nvSpPr>
        <p:spPr>
          <a:xfrm>
            <a:off x="7127539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528" name="Google Shape;1528;p70"/>
          <p:cNvSpPr/>
          <p:nvPr/>
        </p:nvSpPr>
        <p:spPr>
          <a:xfrm flipH="1">
            <a:off x="7434905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529" name="Google Shape;1529;p70"/>
          <p:cNvSpPr txBox="1">
            <a:spLocks noGrp="1"/>
          </p:cNvSpPr>
          <p:nvPr>
            <p:ph type="title" idx="4294967295"/>
          </p:nvPr>
        </p:nvSpPr>
        <p:spPr>
          <a:xfrm>
            <a:off x="379751" y="265586"/>
            <a:ext cx="6890125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dirty="0"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sz="2800" dirty="0"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9" name="Google Shape;12249;p21"/>
          <p:cNvSpPr/>
          <p:nvPr/>
        </p:nvSpPr>
        <p:spPr>
          <a:xfrm>
            <a:off x="1504285" y="2586168"/>
            <a:ext cx="1713187" cy="534976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0" name="Google Shape;12250;p21"/>
          <p:cNvSpPr/>
          <p:nvPr/>
        </p:nvSpPr>
        <p:spPr>
          <a:xfrm>
            <a:off x="2653822" y="2482830"/>
            <a:ext cx="687939" cy="741642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1" name="Google Shape;12251;p21"/>
          <p:cNvSpPr/>
          <p:nvPr/>
        </p:nvSpPr>
        <p:spPr>
          <a:xfrm>
            <a:off x="1380284" y="2482830"/>
            <a:ext cx="687550" cy="741642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solidFill>
            <a:srgbClr val="CFD9E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2" name="Google Shape;12252;p21"/>
          <p:cNvSpPr/>
          <p:nvPr/>
        </p:nvSpPr>
        <p:spPr>
          <a:xfrm>
            <a:off x="199873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3" name="Google Shape;12253;p21"/>
          <p:cNvSpPr/>
          <p:nvPr/>
        </p:nvSpPr>
        <p:spPr>
          <a:xfrm>
            <a:off x="2949013" y="3559838"/>
            <a:ext cx="724598" cy="588011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4" name="Google Shape;12254;p21"/>
          <p:cNvSpPr/>
          <p:nvPr/>
        </p:nvSpPr>
        <p:spPr>
          <a:xfrm>
            <a:off x="104845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5" name="Google Shape;12255;p21"/>
          <p:cNvSpPr/>
          <p:nvPr/>
        </p:nvSpPr>
        <p:spPr>
          <a:xfrm>
            <a:off x="199873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6" name="Google Shape;12256;p21"/>
          <p:cNvSpPr/>
          <p:nvPr/>
        </p:nvSpPr>
        <p:spPr>
          <a:xfrm>
            <a:off x="2949013" y="1559475"/>
            <a:ext cx="724598" cy="587996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7" name="Google Shape;12257;p21"/>
          <p:cNvSpPr/>
          <p:nvPr/>
        </p:nvSpPr>
        <p:spPr>
          <a:xfrm>
            <a:off x="104845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8" name="Google Shape;12258;p21"/>
          <p:cNvSpPr/>
          <p:nvPr/>
        </p:nvSpPr>
        <p:spPr>
          <a:xfrm>
            <a:off x="1180249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9" name="Google Shape;12259;p21"/>
          <p:cNvSpPr/>
          <p:nvPr/>
        </p:nvSpPr>
        <p:spPr>
          <a:xfrm>
            <a:off x="2132084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0" name="Google Shape;12260;p21"/>
          <p:cNvSpPr/>
          <p:nvPr/>
        </p:nvSpPr>
        <p:spPr>
          <a:xfrm>
            <a:off x="3087047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1" name="Google Shape;12261;p21"/>
          <p:cNvSpPr/>
          <p:nvPr/>
        </p:nvSpPr>
        <p:spPr>
          <a:xfrm>
            <a:off x="3087047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2" name="Google Shape;12262;p21"/>
          <p:cNvSpPr/>
          <p:nvPr/>
        </p:nvSpPr>
        <p:spPr>
          <a:xfrm>
            <a:off x="2132084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3" name="Google Shape;12263;p21"/>
          <p:cNvSpPr/>
          <p:nvPr/>
        </p:nvSpPr>
        <p:spPr>
          <a:xfrm>
            <a:off x="1181416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4" name="Google Shape;12264;p21"/>
          <p:cNvSpPr txBox="1"/>
          <p:nvPr/>
        </p:nvSpPr>
        <p:spPr>
          <a:xfrm>
            <a:off x="1644313" y="2717237"/>
            <a:ext cx="1428600" cy="273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عنوان را اینجا اضافه کنید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265" name="Google Shape;12265;p21"/>
          <p:cNvGrpSpPr/>
          <p:nvPr/>
        </p:nvGrpSpPr>
        <p:grpSpPr>
          <a:xfrm>
            <a:off x="1311648" y="1620631"/>
            <a:ext cx="197743" cy="197743"/>
            <a:chOff x="2676100" y="832575"/>
            <a:chExt cx="483125" cy="483125"/>
          </a:xfrm>
        </p:grpSpPr>
        <p:sp>
          <p:nvSpPr>
            <p:cNvPr id="12266" name="Google Shape;12266;p2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7" name="Google Shape;12267;p2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8" name="Google Shape;12268;p2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69" name="Google Shape;12269;p21"/>
          <p:cNvGrpSpPr/>
          <p:nvPr/>
        </p:nvGrpSpPr>
        <p:grpSpPr>
          <a:xfrm>
            <a:off x="2258621" y="1613606"/>
            <a:ext cx="204394" cy="197743"/>
            <a:chOff x="3270550" y="832575"/>
            <a:chExt cx="499375" cy="483125"/>
          </a:xfrm>
        </p:grpSpPr>
        <p:sp>
          <p:nvSpPr>
            <p:cNvPr id="12270" name="Google Shape;12270;p21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1" name="Google Shape;12271;p21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2" name="Google Shape;12272;p21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73" name="Google Shape;12273;p21"/>
          <p:cNvGrpSpPr/>
          <p:nvPr/>
        </p:nvGrpSpPr>
        <p:grpSpPr>
          <a:xfrm>
            <a:off x="3212214" y="1620657"/>
            <a:ext cx="197774" cy="197743"/>
            <a:chOff x="3270475" y="1427025"/>
            <a:chExt cx="483200" cy="483125"/>
          </a:xfrm>
        </p:grpSpPr>
        <p:sp>
          <p:nvSpPr>
            <p:cNvPr id="12274" name="Google Shape;12274;p2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5" name="Google Shape;12275;p2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6" name="Google Shape;12276;p2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77" name="Google Shape;12277;p21"/>
          <p:cNvSpPr/>
          <p:nvPr/>
        </p:nvSpPr>
        <p:spPr>
          <a:xfrm>
            <a:off x="3212183" y="3615929"/>
            <a:ext cx="197784" cy="197743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78" name="Google Shape;12278;p21"/>
          <p:cNvSpPr/>
          <p:nvPr/>
        </p:nvSpPr>
        <p:spPr>
          <a:xfrm>
            <a:off x="1309717" y="3615924"/>
            <a:ext cx="199697" cy="197753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279" name="Google Shape;12279;p21"/>
          <p:cNvGrpSpPr/>
          <p:nvPr/>
        </p:nvGrpSpPr>
        <p:grpSpPr>
          <a:xfrm>
            <a:off x="2258607" y="3617777"/>
            <a:ext cx="204425" cy="194059"/>
            <a:chOff x="6222125" y="2025975"/>
            <a:chExt cx="499450" cy="474125"/>
          </a:xfrm>
        </p:grpSpPr>
        <p:sp>
          <p:nvSpPr>
            <p:cNvPr id="12280" name="Google Shape;12280;p21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1" name="Google Shape;12281;p21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2" name="Google Shape;12282;p21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83" name="Google Shape;12283;p21"/>
          <p:cNvSpPr txBox="1"/>
          <p:nvPr/>
        </p:nvSpPr>
        <p:spPr>
          <a:xfrm>
            <a:off x="1048453" y="1910789"/>
            <a:ext cx="724200" cy="2367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4" name="Google Shape;12284;p21"/>
          <p:cNvSpPr txBox="1"/>
          <p:nvPr/>
        </p:nvSpPr>
        <p:spPr>
          <a:xfrm>
            <a:off x="1998736" y="1909835"/>
            <a:ext cx="724200" cy="2367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5" name="Google Shape;12285;p21"/>
          <p:cNvSpPr txBox="1"/>
          <p:nvPr/>
        </p:nvSpPr>
        <p:spPr>
          <a:xfrm>
            <a:off x="2949019" y="1909835"/>
            <a:ext cx="724200" cy="2367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6" name="Google Shape;12286;p21"/>
          <p:cNvSpPr txBox="1"/>
          <p:nvPr/>
        </p:nvSpPr>
        <p:spPr>
          <a:xfrm>
            <a:off x="1048350" y="3923158"/>
            <a:ext cx="724200" cy="2367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 4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7" name="Google Shape;12287;p21"/>
          <p:cNvSpPr txBox="1"/>
          <p:nvPr/>
        </p:nvSpPr>
        <p:spPr>
          <a:xfrm>
            <a:off x="1998684" y="3923158"/>
            <a:ext cx="724200" cy="2367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 5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8" name="Google Shape;12288;p21"/>
          <p:cNvSpPr txBox="1"/>
          <p:nvPr/>
        </p:nvSpPr>
        <p:spPr>
          <a:xfrm>
            <a:off x="2949019" y="3923158"/>
            <a:ext cx="724200" cy="2367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 6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9" name="Google Shape;12289;p21"/>
          <p:cNvSpPr/>
          <p:nvPr/>
        </p:nvSpPr>
        <p:spPr>
          <a:xfrm>
            <a:off x="1374787" y="2192426"/>
            <a:ext cx="63900" cy="639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0" name="Google Shape;12290;p21"/>
          <p:cNvSpPr/>
          <p:nvPr/>
        </p:nvSpPr>
        <p:spPr>
          <a:xfrm>
            <a:off x="2326630" y="2192426"/>
            <a:ext cx="63900" cy="639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1" name="Google Shape;12291;p21"/>
          <p:cNvSpPr/>
          <p:nvPr/>
        </p:nvSpPr>
        <p:spPr>
          <a:xfrm>
            <a:off x="3278485" y="2192426"/>
            <a:ext cx="63900" cy="639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2" name="Google Shape;12292;p21"/>
          <p:cNvSpPr/>
          <p:nvPr/>
        </p:nvSpPr>
        <p:spPr>
          <a:xfrm>
            <a:off x="1374774" y="3454535"/>
            <a:ext cx="63900" cy="639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3" name="Google Shape;12293;p21"/>
          <p:cNvSpPr/>
          <p:nvPr/>
        </p:nvSpPr>
        <p:spPr>
          <a:xfrm>
            <a:off x="2326617" y="3454535"/>
            <a:ext cx="63900" cy="639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4" name="Google Shape;12294;p21"/>
          <p:cNvSpPr/>
          <p:nvPr/>
        </p:nvSpPr>
        <p:spPr>
          <a:xfrm>
            <a:off x="3278472" y="3454535"/>
            <a:ext cx="63900" cy="639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5" name="Google Shape;12295;p21"/>
          <p:cNvSpPr/>
          <p:nvPr/>
        </p:nvSpPr>
        <p:spPr>
          <a:xfrm>
            <a:off x="2200729" y="2458205"/>
            <a:ext cx="63900" cy="639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6" name="Google Shape;12296;p21"/>
          <p:cNvSpPr/>
          <p:nvPr/>
        </p:nvSpPr>
        <p:spPr>
          <a:xfrm>
            <a:off x="2328782" y="2458205"/>
            <a:ext cx="63900" cy="639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7" name="Google Shape;12297;p21"/>
          <p:cNvSpPr/>
          <p:nvPr/>
        </p:nvSpPr>
        <p:spPr>
          <a:xfrm>
            <a:off x="2456836" y="2458205"/>
            <a:ext cx="63900" cy="639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8" name="Google Shape;12298;p21"/>
          <p:cNvSpPr/>
          <p:nvPr/>
        </p:nvSpPr>
        <p:spPr>
          <a:xfrm>
            <a:off x="2200729" y="3186918"/>
            <a:ext cx="63900" cy="639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9" name="Google Shape;12299;p21"/>
          <p:cNvSpPr/>
          <p:nvPr/>
        </p:nvSpPr>
        <p:spPr>
          <a:xfrm>
            <a:off x="2328782" y="3186918"/>
            <a:ext cx="63900" cy="639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0" name="Google Shape;12300;p21"/>
          <p:cNvSpPr/>
          <p:nvPr/>
        </p:nvSpPr>
        <p:spPr>
          <a:xfrm>
            <a:off x="2456836" y="3186918"/>
            <a:ext cx="63900" cy="639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01" name="Google Shape;12301;p21"/>
          <p:cNvCxnSpPr>
            <a:stCxn id="12289" idx="4"/>
            <a:endCxn id="12295" idx="0"/>
          </p:cNvCxnSpPr>
          <p:nvPr/>
        </p:nvCxnSpPr>
        <p:spPr>
          <a:xfrm rot="-5400000" flipH="1">
            <a:off x="1718737" y="1944326"/>
            <a:ext cx="201900" cy="8259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2" name="Google Shape;12302;p21"/>
          <p:cNvCxnSpPr>
            <a:stCxn id="12291" idx="4"/>
            <a:endCxn id="12297" idx="0"/>
          </p:cNvCxnSpPr>
          <p:nvPr/>
        </p:nvCxnSpPr>
        <p:spPr>
          <a:xfrm rot="5400000">
            <a:off x="2798635" y="1946426"/>
            <a:ext cx="201900" cy="8217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3" name="Google Shape;12303;p21"/>
          <p:cNvCxnSpPr>
            <a:stCxn id="12290" idx="4"/>
            <a:endCxn id="12296" idx="0"/>
          </p:cNvCxnSpPr>
          <p:nvPr/>
        </p:nvCxnSpPr>
        <p:spPr>
          <a:xfrm rot="-5400000" flipH="1">
            <a:off x="2258680" y="2356226"/>
            <a:ext cx="201900" cy="2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4" name="Google Shape;12304;p21"/>
          <p:cNvCxnSpPr>
            <a:stCxn id="12292" idx="0"/>
            <a:endCxn id="12298" idx="4"/>
          </p:cNvCxnSpPr>
          <p:nvPr/>
        </p:nvCxnSpPr>
        <p:spPr>
          <a:xfrm rot="-5400000">
            <a:off x="1717824" y="2939735"/>
            <a:ext cx="203700" cy="8259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5" name="Google Shape;12305;p21"/>
          <p:cNvCxnSpPr>
            <a:stCxn id="12294" idx="0"/>
            <a:endCxn id="12300" idx="4"/>
          </p:cNvCxnSpPr>
          <p:nvPr/>
        </p:nvCxnSpPr>
        <p:spPr>
          <a:xfrm rot="5400000" flipH="1">
            <a:off x="2797722" y="2941835"/>
            <a:ext cx="203700" cy="8217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6" name="Google Shape;12306;p21"/>
          <p:cNvCxnSpPr>
            <a:stCxn id="12293" idx="0"/>
            <a:endCxn id="12299" idx="4"/>
          </p:cNvCxnSpPr>
          <p:nvPr/>
        </p:nvCxnSpPr>
        <p:spPr>
          <a:xfrm rot="-5400000">
            <a:off x="2257767" y="3351635"/>
            <a:ext cx="203700" cy="21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07" name="Google Shape;12307;p21"/>
          <p:cNvSpPr/>
          <p:nvPr/>
        </p:nvSpPr>
        <p:spPr>
          <a:xfrm>
            <a:off x="4239724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8" name="Google Shape;12308;p21"/>
          <p:cNvSpPr/>
          <p:nvPr/>
        </p:nvSpPr>
        <p:spPr>
          <a:xfrm>
            <a:off x="5018842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9" name="Google Shape;12309;p21"/>
          <p:cNvSpPr/>
          <p:nvPr/>
        </p:nvSpPr>
        <p:spPr>
          <a:xfrm>
            <a:off x="5797943" y="2708319"/>
            <a:ext cx="778732" cy="252234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0" name="Google Shape;12310;p21"/>
          <p:cNvSpPr/>
          <p:nvPr/>
        </p:nvSpPr>
        <p:spPr>
          <a:xfrm>
            <a:off x="6576658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1" name="Google Shape;12311;p21"/>
          <p:cNvSpPr/>
          <p:nvPr/>
        </p:nvSpPr>
        <p:spPr>
          <a:xfrm>
            <a:off x="7355776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2" name="Google Shape;12312;p21"/>
          <p:cNvSpPr/>
          <p:nvPr/>
        </p:nvSpPr>
        <p:spPr>
          <a:xfrm>
            <a:off x="4429400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3" name="Google Shape;12313;p21"/>
          <p:cNvSpPr/>
          <p:nvPr/>
        </p:nvSpPr>
        <p:spPr>
          <a:xfrm>
            <a:off x="5244198" y="3658334"/>
            <a:ext cx="342847" cy="386678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4" name="Google Shape;12314;p21"/>
          <p:cNvSpPr/>
          <p:nvPr/>
        </p:nvSpPr>
        <p:spPr>
          <a:xfrm>
            <a:off x="6007260" y="1662350"/>
            <a:ext cx="342865" cy="386555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5" name="Google Shape;12315;p21"/>
          <p:cNvSpPr/>
          <p:nvPr/>
        </p:nvSpPr>
        <p:spPr>
          <a:xfrm>
            <a:off x="6796005" y="3658439"/>
            <a:ext cx="343251" cy="386661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6" name="Google Shape;12316;p21"/>
          <p:cNvSpPr/>
          <p:nvPr/>
        </p:nvSpPr>
        <p:spPr>
          <a:xfrm>
            <a:off x="7585137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7" name="Google Shape;12317;p21"/>
          <p:cNvSpPr/>
          <p:nvPr/>
        </p:nvSpPr>
        <p:spPr>
          <a:xfrm>
            <a:off x="4569763" y="2579382"/>
            <a:ext cx="62100" cy="621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8" name="Google Shape;12318;p21"/>
          <p:cNvSpPr/>
          <p:nvPr/>
        </p:nvSpPr>
        <p:spPr>
          <a:xfrm>
            <a:off x="6147625" y="2579382"/>
            <a:ext cx="62100" cy="621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9" name="Google Shape;12319;p21"/>
          <p:cNvSpPr/>
          <p:nvPr/>
        </p:nvSpPr>
        <p:spPr>
          <a:xfrm>
            <a:off x="7725475" y="2579382"/>
            <a:ext cx="62100" cy="621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0" name="Google Shape;12320;p21"/>
          <p:cNvSpPr/>
          <p:nvPr/>
        </p:nvSpPr>
        <p:spPr>
          <a:xfrm>
            <a:off x="5384563" y="2999720"/>
            <a:ext cx="62100" cy="621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1" name="Google Shape;12321;p21"/>
          <p:cNvSpPr/>
          <p:nvPr/>
        </p:nvSpPr>
        <p:spPr>
          <a:xfrm>
            <a:off x="6936563" y="2999770"/>
            <a:ext cx="62100" cy="621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2" name="Google Shape;12322;p21"/>
          <p:cNvSpPr txBox="1"/>
          <p:nvPr/>
        </p:nvSpPr>
        <p:spPr>
          <a:xfrm>
            <a:off x="4331422" y="2719909"/>
            <a:ext cx="538800" cy="2295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2016</a:t>
            </a:r>
            <a:endParaRPr kumimoji="0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3" name="Google Shape;12323;p21"/>
          <p:cNvSpPr/>
          <p:nvPr/>
        </p:nvSpPr>
        <p:spPr>
          <a:xfrm>
            <a:off x="4569763" y="2075257"/>
            <a:ext cx="62100" cy="621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4" name="Google Shape;12324;p21"/>
          <p:cNvSpPr/>
          <p:nvPr/>
        </p:nvSpPr>
        <p:spPr>
          <a:xfrm>
            <a:off x="6153050" y="2075257"/>
            <a:ext cx="62100" cy="621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5" name="Google Shape;12325;p21"/>
          <p:cNvSpPr/>
          <p:nvPr/>
        </p:nvSpPr>
        <p:spPr>
          <a:xfrm>
            <a:off x="7725475" y="2075257"/>
            <a:ext cx="62100" cy="621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6" name="Google Shape;12326;p21"/>
          <p:cNvSpPr/>
          <p:nvPr/>
        </p:nvSpPr>
        <p:spPr>
          <a:xfrm>
            <a:off x="5384166" y="3569597"/>
            <a:ext cx="62100" cy="621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7" name="Google Shape;12327;p21"/>
          <p:cNvSpPr/>
          <p:nvPr/>
        </p:nvSpPr>
        <p:spPr>
          <a:xfrm>
            <a:off x="6936566" y="3569597"/>
            <a:ext cx="62100" cy="62100"/>
          </a:xfrm>
          <a:prstGeom prst="ellipse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28" name="Google Shape;12328;p21"/>
          <p:cNvCxnSpPr>
            <a:stCxn id="12317" idx="0"/>
            <a:endCxn id="12323" idx="4"/>
          </p:cNvCxnSpPr>
          <p:nvPr/>
        </p:nvCxnSpPr>
        <p:spPr>
          <a:xfrm rot="10800000">
            <a:off x="4600813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29" name="Google Shape;12329;p21"/>
          <p:cNvCxnSpPr>
            <a:stCxn id="12318" idx="0"/>
            <a:endCxn id="12324" idx="4"/>
          </p:cNvCxnSpPr>
          <p:nvPr/>
        </p:nvCxnSpPr>
        <p:spPr>
          <a:xfrm rot="10800000" flipH="1">
            <a:off x="6178675" y="2137482"/>
            <a:ext cx="5400" cy="4419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0" name="Google Shape;12330;p21"/>
          <p:cNvCxnSpPr>
            <a:stCxn id="12319" idx="0"/>
            <a:endCxn id="12325" idx="4"/>
          </p:cNvCxnSpPr>
          <p:nvPr/>
        </p:nvCxnSpPr>
        <p:spPr>
          <a:xfrm rot="10800000">
            <a:off x="7756525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1" name="Google Shape;12331;p21"/>
          <p:cNvCxnSpPr>
            <a:stCxn id="12320" idx="4"/>
            <a:endCxn id="12326" idx="0"/>
          </p:cNvCxnSpPr>
          <p:nvPr/>
        </p:nvCxnSpPr>
        <p:spPr>
          <a:xfrm flipH="1">
            <a:off x="5415313" y="3061820"/>
            <a:ext cx="300" cy="5079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2" name="Google Shape;12332;p21"/>
          <p:cNvCxnSpPr>
            <a:stCxn id="12321" idx="4"/>
            <a:endCxn id="12327" idx="0"/>
          </p:cNvCxnSpPr>
          <p:nvPr/>
        </p:nvCxnSpPr>
        <p:spPr>
          <a:xfrm>
            <a:off x="6967613" y="3061870"/>
            <a:ext cx="0" cy="5076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333" name="Google Shape;12333;p21"/>
          <p:cNvSpPr txBox="1"/>
          <p:nvPr/>
        </p:nvSpPr>
        <p:spPr>
          <a:xfrm>
            <a:off x="5138997" y="2719909"/>
            <a:ext cx="538800" cy="2295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2017</a:t>
            </a:r>
            <a:endParaRPr kumimoji="0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4" name="Google Shape;12334;p21"/>
          <p:cNvSpPr txBox="1"/>
          <p:nvPr/>
        </p:nvSpPr>
        <p:spPr>
          <a:xfrm>
            <a:off x="5904672" y="2719909"/>
            <a:ext cx="538800" cy="2295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2018</a:t>
            </a:r>
            <a:endParaRPr kumimoji="0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5" name="Google Shape;12335;p21"/>
          <p:cNvSpPr txBox="1"/>
          <p:nvPr/>
        </p:nvSpPr>
        <p:spPr>
          <a:xfrm>
            <a:off x="6696822" y="2719909"/>
            <a:ext cx="538800" cy="2295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2019</a:t>
            </a:r>
            <a:endParaRPr kumimoji="0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6" name="Google Shape;12336;p21"/>
          <p:cNvSpPr txBox="1"/>
          <p:nvPr/>
        </p:nvSpPr>
        <p:spPr>
          <a:xfrm>
            <a:off x="7488972" y="2719909"/>
            <a:ext cx="538800" cy="2295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2020</a:t>
            </a:r>
            <a:endParaRPr kumimoji="0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7" name="Google Shape;12337;p21"/>
          <p:cNvSpPr/>
          <p:nvPr/>
        </p:nvSpPr>
        <p:spPr>
          <a:xfrm>
            <a:off x="6865977" y="3729422"/>
            <a:ext cx="204488" cy="205025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338" name="Google Shape;12338;p21"/>
          <p:cNvGrpSpPr/>
          <p:nvPr/>
        </p:nvGrpSpPr>
        <p:grpSpPr>
          <a:xfrm>
            <a:off x="5307356" y="3748469"/>
            <a:ext cx="206115" cy="206115"/>
            <a:chOff x="1049375" y="2680675"/>
            <a:chExt cx="297725" cy="297725"/>
          </a:xfrm>
        </p:grpSpPr>
        <p:sp>
          <p:nvSpPr>
            <p:cNvPr id="12339" name="Google Shape;12339;p21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0" name="Google Shape;12340;p21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1" name="Google Shape;12341;p21"/>
          <p:cNvGrpSpPr/>
          <p:nvPr/>
        </p:nvGrpSpPr>
        <p:grpSpPr>
          <a:xfrm>
            <a:off x="7653299" y="1758852"/>
            <a:ext cx="205578" cy="204332"/>
            <a:chOff x="5045775" y="1946400"/>
            <a:chExt cx="296950" cy="295150"/>
          </a:xfrm>
        </p:grpSpPr>
        <p:sp>
          <p:nvSpPr>
            <p:cNvPr id="12342" name="Google Shape;12342;p21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3" name="Google Shape;12343;p21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4" name="Google Shape;12344;p21"/>
          <p:cNvGrpSpPr/>
          <p:nvPr/>
        </p:nvGrpSpPr>
        <p:grpSpPr>
          <a:xfrm>
            <a:off x="6076163" y="1764541"/>
            <a:ext cx="205042" cy="204505"/>
            <a:chOff x="3599700" y="1954475"/>
            <a:chExt cx="296175" cy="295400"/>
          </a:xfrm>
        </p:grpSpPr>
        <p:sp>
          <p:nvSpPr>
            <p:cNvPr id="12345" name="Google Shape;12345;p21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6" name="Google Shape;12346;p21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7" name="Google Shape;12347;p21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8" name="Google Shape;12348;p21"/>
          <p:cNvGrpSpPr/>
          <p:nvPr/>
        </p:nvGrpSpPr>
        <p:grpSpPr>
          <a:xfrm>
            <a:off x="4485399" y="1783308"/>
            <a:ext cx="205596" cy="155421"/>
            <a:chOff x="3962775" y="1990700"/>
            <a:chExt cx="296975" cy="224500"/>
          </a:xfrm>
        </p:grpSpPr>
        <p:sp>
          <p:nvSpPr>
            <p:cNvPr id="12349" name="Google Shape;12349;p2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0" name="Google Shape;12350;p2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1" name="Google Shape;12351;p2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2" name="Google Shape;12352;p2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53" name="Google Shape;12353;p21"/>
          <p:cNvSpPr txBox="1"/>
          <p:nvPr/>
        </p:nvSpPr>
        <p:spPr>
          <a:xfrm>
            <a:off x="6405263" y="2090309"/>
            <a:ext cx="1130100" cy="4419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4" name="Google Shape;12354;p21"/>
          <p:cNvSpPr txBox="1"/>
          <p:nvPr/>
        </p:nvSpPr>
        <p:spPr>
          <a:xfrm>
            <a:off x="4827411" y="2090309"/>
            <a:ext cx="1130100" cy="4419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5" name="Google Shape;12355;p21"/>
          <p:cNvSpPr txBox="1"/>
          <p:nvPr/>
        </p:nvSpPr>
        <p:spPr>
          <a:xfrm>
            <a:off x="5626377" y="3149746"/>
            <a:ext cx="1130100" cy="4419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6" name="Google Shape;12356;p21"/>
          <p:cNvSpPr txBox="1"/>
          <p:nvPr/>
        </p:nvSpPr>
        <p:spPr>
          <a:xfrm>
            <a:off x="7178777" y="3136671"/>
            <a:ext cx="1130100" cy="4419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7" name="Google Shape;12357;p21"/>
          <p:cNvSpPr txBox="1"/>
          <p:nvPr/>
        </p:nvSpPr>
        <p:spPr>
          <a:xfrm>
            <a:off x="4037377" y="3136671"/>
            <a:ext cx="1130100" cy="4419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8" name="Google Shape;12358;p21"/>
          <p:cNvSpPr txBox="1">
            <a:spLocks noGrp="1"/>
          </p:cNvSpPr>
          <p:nvPr>
            <p:ph type="title" idx="4294967295"/>
          </p:nvPr>
        </p:nvSpPr>
        <p:spPr>
          <a:xfrm>
            <a:off x="656330" y="135962"/>
            <a:ext cx="7048500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اینفوگرافیک ممتاز</a:t>
            </a:r>
            <a:endParaRPr dirty="0"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3" name="Google Shape;12363;p22"/>
          <p:cNvSpPr/>
          <p:nvPr/>
        </p:nvSpPr>
        <p:spPr>
          <a:xfrm>
            <a:off x="1048350" y="4002146"/>
            <a:ext cx="1655700" cy="73800"/>
          </a:xfrm>
          <a:prstGeom prst="rect">
            <a:avLst/>
          </a:prstGeom>
          <a:solidFill>
            <a:srgbClr val="A5B7C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364" name="Google Shape;12364;p22"/>
          <p:cNvGrpSpPr/>
          <p:nvPr/>
        </p:nvGrpSpPr>
        <p:grpSpPr>
          <a:xfrm>
            <a:off x="1494592" y="1585529"/>
            <a:ext cx="763219" cy="763219"/>
            <a:chOff x="4049800" y="640400"/>
            <a:chExt cx="858900" cy="858900"/>
          </a:xfrm>
        </p:grpSpPr>
        <p:sp>
          <p:nvSpPr>
            <p:cNvPr id="12365" name="Google Shape;12365;p2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951"/>
              </a:avLst>
            </a:prstGeom>
            <a:noFill/>
            <a:ln w="1905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6" name="Google Shape;12366;p2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26007"/>
                <a:gd name="adj3" fmla="val 12032"/>
              </a:avLst>
            </a:prstGeom>
            <a:solidFill>
              <a:srgbClr val="A5B7C6"/>
            </a:solidFill>
            <a:ln w="1905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67" name="Google Shape;12367;p22"/>
          <p:cNvSpPr/>
          <p:nvPr/>
        </p:nvSpPr>
        <p:spPr>
          <a:xfrm>
            <a:off x="1210102" y="2569615"/>
            <a:ext cx="1332000" cy="113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68" name="Google Shape;12368;p22"/>
          <p:cNvSpPr/>
          <p:nvPr/>
        </p:nvSpPr>
        <p:spPr>
          <a:xfrm>
            <a:off x="1759085" y="3921942"/>
            <a:ext cx="234300" cy="234300"/>
          </a:xfrm>
          <a:prstGeom prst="ellipse">
            <a:avLst/>
          </a:prstGeom>
          <a:solidFill>
            <a:srgbClr val="0E2A47"/>
          </a:solidFill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69" name="Google Shape;12369;p22"/>
          <p:cNvCxnSpPr>
            <a:stCxn id="12365" idx="4"/>
            <a:endCxn id="12367" idx="0"/>
          </p:cNvCxnSpPr>
          <p:nvPr/>
        </p:nvCxnSpPr>
        <p:spPr>
          <a:xfrm>
            <a:off x="1876201" y="2348748"/>
            <a:ext cx="0" cy="2208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70" name="Google Shape;12370;p22"/>
          <p:cNvCxnSpPr/>
          <p:nvPr/>
        </p:nvCxnSpPr>
        <p:spPr>
          <a:xfrm>
            <a:off x="1876179" y="3701065"/>
            <a:ext cx="0" cy="2208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1" name="Google Shape;12371;p22"/>
          <p:cNvSpPr txBox="1"/>
          <p:nvPr/>
        </p:nvSpPr>
        <p:spPr>
          <a:xfrm>
            <a:off x="1297398" y="3117684"/>
            <a:ext cx="1157700" cy="4527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72" name="Google Shape;12372;p22"/>
          <p:cNvCxnSpPr/>
          <p:nvPr/>
        </p:nvCxnSpPr>
        <p:spPr>
          <a:xfrm>
            <a:off x="1621737" y="2986921"/>
            <a:ext cx="508800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3" name="Google Shape;12373;p22"/>
          <p:cNvSpPr txBox="1"/>
          <p:nvPr/>
        </p:nvSpPr>
        <p:spPr>
          <a:xfrm>
            <a:off x="1454136" y="2733216"/>
            <a:ext cx="844200" cy="2208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عنوان 1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74" name="Google Shape;12374;p22"/>
          <p:cNvSpPr txBox="1"/>
          <p:nvPr/>
        </p:nvSpPr>
        <p:spPr>
          <a:xfrm>
            <a:off x="1585964" y="1784457"/>
            <a:ext cx="580500" cy="3654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3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75%</a:t>
            </a:r>
            <a:endParaRPr kumimoji="0" sz="13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75" name="Google Shape;12375;p22"/>
          <p:cNvSpPr/>
          <p:nvPr/>
        </p:nvSpPr>
        <p:spPr>
          <a:xfrm>
            <a:off x="3439355" y="1995150"/>
            <a:ext cx="1788300" cy="1788300"/>
          </a:xfrm>
          <a:prstGeom prst="arc">
            <a:avLst>
              <a:gd name="adj1" fmla="val 16200000"/>
              <a:gd name="adj2" fmla="val 5298411"/>
            </a:avLst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76" name="Google Shape;12376;p22"/>
          <p:cNvSpPr/>
          <p:nvPr/>
        </p:nvSpPr>
        <p:spPr>
          <a:xfrm>
            <a:off x="6549404" y="17462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377" name="Google Shape;12377;p22"/>
          <p:cNvGrpSpPr/>
          <p:nvPr/>
        </p:nvGrpSpPr>
        <p:grpSpPr>
          <a:xfrm>
            <a:off x="3576486" y="2168116"/>
            <a:ext cx="1443832" cy="1443832"/>
            <a:chOff x="5681300" y="2527788"/>
            <a:chExt cx="805800" cy="805800"/>
          </a:xfrm>
        </p:grpSpPr>
        <p:sp>
          <p:nvSpPr>
            <p:cNvPr id="12378" name="Google Shape;12378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9" name="Google Shape;12379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80" name="Google Shape;12380;p22"/>
          <p:cNvGrpSpPr/>
          <p:nvPr/>
        </p:nvGrpSpPr>
        <p:grpSpPr>
          <a:xfrm>
            <a:off x="6240887" y="1783888"/>
            <a:ext cx="626590" cy="626590"/>
            <a:chOff x="5681300" y="2527788"/>
            <a:chExt cx="805800" cy="805800"/>
          </a:xfrm>
        </p:grpSpPr>
        <p:sp>
          <p:nvSpPr>
            <p:cNvPr id="12381" name="Google Shape;1238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2" name="Google Shape;1238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2271918"/>
                <a:gd name="adj2" fmla="val 16200000"/>
              </a:avLst>
            </a:prstGeom>
            <a:solidFill>
              <a:srgbClr val="F2F2F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83" name="Google Shape;12383;p22"/>
          <p:cNvSpPr txBox="1"/>
          <p:nvPr/>
        </p:nvSpPr>
        <p:spPr>
          <a:xfrm>
            <a:off x="6993115" y="1876246"/>
            <a:ext cx="1130100" cy="4419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84" name="Google Shape;12384;p22"/>
          <p:cNvSpPr/>
          <p:nvPr/>
        </p:nvSpPr>
        <p:spPr>
          <a:xfrm>
            <a:off x="6549404" y="25383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385" name="Google Shape;12385;p22"/>
          <p:cNvGrpSpPr/>
          <p:nvPr/>
        </p:nvGrpSpPr>
        <p:grpSpPr>
          <a:xfrm>
            <a:off x="6240887" y="2575988"/>
            <a:ext cx="626590" cy="626590"/>
            <a:chOff x="5681300" y="2527788"/>
            <a:chExt cx="805800" cy="805800"/>
          </a:xfrm>
        </p:grpSpPr>
        <p:sp>
          <p:nvSpPr>
            <p:cNvPr id="12386" name="Google Shape;12386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7" name="Google Shape;12387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253407"/>
                <a:gd name="adj2" fmla="val 16200000"/>
              </a:avLst>
            </a:prstGeom>
            <a:solidFill>
              <a:srgbClr val="40566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88" name="Google Shape;12388;p22"/>
          <p:cNvSpPr txBox="1"/>
          <p:nvPr/>
        </p:nvSpPr>
        <p:spPr>
          <a:xfrm>
            <a:off x="6993115" y="2668346"/>
            <a:ext cx="1130100" cy="4419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89" name="Google Shape;12389;p22"/>
          <p:cNvSpPr/>
          <p:nvPr/>
        </p:nvSpPr>
        <p:spPr>
          <a:xfrm>
            <a:off x="6549404" y="33304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390" name="Google Shape;12390;p22"/>
          <p:cNvGrpSpPr/>
          <p:nvPr/>
        </p:nvGrpSpPr>
        <p:grpSpPr>
          <a:xfrm>
            <a:off x="6240887" y="3368088"/>
            <a:ext cx="626590" cy="626590"/>
            <a:chOff x="5681300" y="2527788"/>
            <a:chExt cx="805800" cy="805800"/>
          </a:xfrm>
        </p:grpSpPr>
        <p:sp>
          <p:nvSpPr>
            <p:cNvPr id="12391" name="Google Shape;1239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2" name="Google Shape;1239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5544305"/>
                <a:gd name="adj2" fmla="val 16200000"/>
              </a:avLst>
            </a:prstGeom>
            <a:solidFill>
              <a:srgbClr val="667E9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93" name="Google Shape;12393;p22"/>
          <p:cNvSpPr txBox="1"/>
          <p:nvPr/>
        </p:nvSpPr>
        <p:spPr>
          <a:xfrm>
            <a:off x="6993115" y="3460446"/>
            <a:ext cx="1130100" cy="4419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4" name="Google Shape;12394;p22"/>
          <p:cNvSpPr/>
          <p:nvPr/>
        </p:nvSpPr>
        <p:spPr>
          <a:xfrm>
            <a:off x="4229854" y="1929725"/>
            <a:ext cx="137100" cy="137100"/>
          </a:xfrm>
          <a:prstGeom prst="ellipse">
            <a:avLst/>
          </a:prstGeom>
          <a:solidFill>
            <a:srgbClr val="667E9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5" name="Google Shape;12395;p22"/>
          <p:cNvSpPr/>
          <p:nvPr/>
        </p:nvSpPr>
        <p:spPr>
          <a:xfrm>
            <a:off x="4229854" y="3713250"/>
            <a:ext cx="137100" cy="137100"/>
          </a:xfrm>
          <a:prstGeom prst="ellipse">
            <a:avLst/>
          </a:prstGeom>
          <a:solidFill>
            <a:srgbClr val="667E9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6" name="Google Shape;12396;p22"/>
          <p:cNvSpPr/>
          <p:nvPr/>
        </p:nvSpPr>
        <p:spPr>
          <a:xfrm>
            <a:off x="5157904" y="2821488"/>
            <a:ext cx="137100" cy="137100"/>
          </a:xfrm>
          <a:prstGeom prst="ellipse">
            <a:avLst/>
          </a:prstGeom>
          <a:solidFill>
            <a:srgbClr val="667E9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97" name="Google Shape;12397;p22"/>
          <p:cNvCxnSpPr>
            <a:stCxn id="12396" idx="6"/>
            <a:endCxn id="12382" idx="2"/>
          </p:cNvCxnSpPr>
          <p:nvPr/>
        </p:nvCxnSpPr>
        <p:spPr>
          <a:xfrm rot="10800000" flipH="1">
            <a:off x="5295004" y="2097138"/>
            <a:ext cx="945900" cy="792900"/>
          </a:xfrm>
          <a:prstGeom prst="bentConnector3">
            <a:avLst>
              <a:gd name="adj1" fmla="val 51494"/>
            </a:avLst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8" name="Google Shape;12398;p22"/>
          <p:cNvCxnSpPr>
            <a:stCxn id="12396" idx="6"/>
            <a:endCxn id="12392" idx="2"/>
          </p:cNvCxnSpPr>
          <p:nvPr/>
        </p:nvCxnSpPr>
        <p:spPr>
          <a:xfrm>
            <a:off x="5295004" y="2890038"/>
            <a:ext cx="945900" cy="791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9" name="Google Shape;12399;p22"/>
          <p:cNvCxnSpPr>
            <a:stCxn id="12396" idx="6"/>
            <a:endCxn id="12387" idx="2"/>
          </p:cNvCxnSpPr>
          <p:nvPr/>
        </p:nvCxnSpPr>
        <p:spPr>
          <a:xfrm rot="10800000" flipH="1">
            <a:off x="5295004" y="2889138"/>
            <a:ext cx="945900" cy="9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00" name="Google Shape;12400;p22"/>
          <p:cNvSpPr txBox="1"/>
          <p:nvPr/>
        </p:nvSpPr>
        <p:spPr>
          <a:xfrm>
            <a:off x="3800713" y="2576693"/>
            <a:ext cx="995400" cy="6267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75%</a:t>
            </a:r>
            <a:endParaRPr kumimoji="0" sz="30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01" name="Google Shape;12401;p22"/>
          <p:cNvSpPr txBox="1">
            <a:spLocks noGrp="1"/>
          </p:cNvSpPr>
          <p:nvPr>
            <p:ph type="title" idx="4294967295"/>
          </p:nvPr>
        </p:nvSpPr>
        <p:spPr>
          <a:xfrm>
            <a:off x="0" y="323850"/>
            <a:ext cx="7048500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اینفوگرافیک ممتاز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solidFill>
                  <a:schemeClr val="accent2"/>
                </a:solidFill>
                <a:cs typeface="B Nazanin" panose="00000400000000000000" pitchFamily="2" charset="-78"/>
              </a:rPr>
              <a:t>خوش آمدی!!</a:t>
            </a:r>
            <a:endParaRPr lang="ko-KR" altLang="en-US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2018914"/>
            <a:ext cx="5112568" cy="984884"/>
            <a:chOff x="3017860" y="4363106"/>
            <a:chExt cx="1654564" cy="984884"/>
          </a:xfrm>
        </p:grpSpPr>
        <p:sp>
          <p:nvSpPr>
            <p:cNvPr id="5" name="TextBox 4"/>
            <p:cNvSpPr txBox="1"/>
            <p:nvPr/>
          </p:nvSpPr>
          <p:spPr>
            <a:xfrm>
              <a:off x="3017860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860" y="4363106"/>
              <a:ext cx="16481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8" name="Google Shape;7448;p72"/>
          <p:cNvGrpSpPr/>
          <p:nvPr/>
        </p:nvGrpSpPr>
        <p:grpSpPr>
          <a:xfrm>
            <a:off x="2004775" y="3867894"/>
            <a:ext cx="1102891" cy="760337"/>
            <a:chOff x="4967783" y="2151471"/>
            <a:chExt cx="3920692" cy="2702940"/>
          </a:xfrm>
        </p:grpSpPr>
        <p:grpSp>
          <p:nvGrpSpPr>
            <p:cNvPr id="7449" name="Google Shape;7449;p72"/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7450" name="Google Shape;7450;p72"/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1" name="Google Shape;7451;p72"/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2" name="Google Shape;7452;p72"/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3" name="Google Shape;7453;p72"/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4" name="Google Shape;7454;p72"/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5" name="Google Shape;7455;p72"/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6" name="Google Shape;7456;p72"/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7" name="Google Shape;7457;p72"/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7458" name="Google Shape;7458;p72"/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9" name="Google Shape;7459;p72"/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0" name="Google Shape;7460;p72"/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1" name="Google Shape;7461;p72"/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2" name="Google Shape;7462;p72"/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63" name="Google Shape;7463;p72"/>
          <p:cNvGrpSpPr/>
          <p:nvPr/>
        </p:nvGrpSpPr>
        <p:grpSpPr>
          <a:xfrm>
            <a:off x="3408683" y="1756171"/>
            <a:ext cx="1561911" cy="708580"/>
            <a:chOff x="3530532" y="1496185"/>
            <a:chExt cx="1561911" cy="708580"/>
          </a:xfrm>
        </p:grpSpPr>
        <p:grpSp>
          <p:nvGrpSpPr>
            <p:cNvPr id="7464" name="Google Shape;7464;p72"/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7465" name="Google Shape;7465;p72"/>
              <p:cNvCxnSpPr>
                <a:endCxn id="7466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7" name="Google Shape;7467;p72"/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8" name="Google Shape;7468;p72"/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9" name="Google Shape;7469;p72"/>
              <p:cNvCxnSpPr>
                <a:stCxn id="7466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7470" name="Google Shape;7470;p72"/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7471" name="Google Shape;7471;p72"/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2" name="Google Shape;7472;p72"/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73" name="Google Shape;7473;p72"/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72"/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75" name="Google Shape;7475;p72"/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7476" name="Google Shape;7476;p72"/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7" name="Google Shape;7477;p72"/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8" name="Google Shape;7478;p72"/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7479" name="Google Shape;7479;p72"/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0" name="Google Shape;7480;p72"/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1" name="Google Shape;7481;p72"/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72"/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82" name="Google Shape;7482;p72"/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7483" name="Google Shape;7483;p72"/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4" name="Google Shape;7484;p72"/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85" name="Google Shape;7485;p72"/>
          <p:cNvGrpSpPr/>
          <p:nvPr/>
        </p:nvGrpSpPr>
        <p:grpSpPr>
          <a:xfrm>
            <a:off x="3390703" y="2618267"/>
            <a:ext cx="1597032" cy="378649"/>
            <a:chOff x="3512551" y="2358282"/>
            <a:chExt cx="1597032" cy="378649"/>
          </a:xfrm>
        </p:grpSpPr>
        <p:grpSp>
          <p:nvGrpSpPr>
            <p:cNvPr id="7486" name="Google Shape;7486;p72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7487" name="Google Shape;7487;p72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8" name="Google Shape;7488;p72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9" name="Google Shape;7489;p72"/>
              <p:cNvCxnSpPr>
                <a:stCxn id="7490" idx="6"/>
                <a:endCxn id="7491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92" name="Google Shape;7492;p72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7493" name="Google Shape;7493;p72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1" name="Google Shape;7491;p72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4" name="Google Shape;7494;p72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95" name="Google Shape;7495;p72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7496" name="Google Shape;7496;p72"/>
              <p:cNvCxnSpPr>
                <a:stCxn id="7497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8" name="Google Shape;7498;p72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7" name="Google Shape;7497;p72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99" name="Google Shape;7499;p72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7500" name="Google Shape;7500;p72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01" name="Google Shape;7501;p72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2" name="Google Shape;7502;p72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03" name="Google Shape;7503;p72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7504" name="Google Shape;7504;p72"/>
              <p:cNvCxnSpPr>
                <a:stCxn id="7505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0" name="Google Shape;7490;p72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5" name="Google Shape;7505;p72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06" name="Google Shape;7506;p72"/>
          <p:cNvGrpSpPr/>
          <p:nvPr/>
        </p:nvGrpSpPr>
        <p:grpSpPr>
          <a:xfrm>
            <a:off x="6750785" y="1442065"/>
            <a:ext cx="1559809" cy="722610"/>
            <a:chOff x="634175" y="2986275"/>
            <a:chExt cx="3147949" cy="1458344"/>
          </a:xfrm>
        </p:grpSpPr>
        <p:cxnSp>
          <p:nvCxnSpPr>
            <p:cNvPr id="7507" name="Google Shape;7507;p72"/>
            <p:cNvCxnSpPr>
              <a:stCxn id="7508" idx="4"/>
              <a:endCxn id="7509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0" name="Google Shape;7510;p72"/>
            <p:cNvCxnSpPr>
              <a:stCxn id="7509" idx="0"/>
              <a:endCxn id="7511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2" name="Google Shape;7512;p72"/>
            <p:cNvCxnSpPr>
              <a:stCxn id="7511" idx="4"/>
              <a:endCxn id="7513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4" name="Google Shape;7514;p72"/>
            <p:cNvCxnSpPr>
              <a:stCxn id="7513" idx="0"/>
              <a:endCxn id="7515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15" name="Google Shape;7515;p72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1" name="Google Shape;7511;p72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8" name="Google Shape;7508;p72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3" name="Google Shape;7513;p72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9" name="Google Shape;7509;p72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6" name="Google Shape;7516;p72"/>
          <p:cNvGrpSpPr/>
          <p:nvPr/>
        </p:nvGrpSpPr>
        <p:grpSpPr>
          <a:xfrm>
            <a:off x="3404575" y="3151972"/>
            <a:ext cx="1570719" cy="294123"/>
            <a:chOff x="998425" y="1182125"/>
            <a:chExt cx="1065400" cy="199500"/>
          </a:xfrm>
        </p:grpSpPr>
        <p:sp>
          <p:nvSpPr>
            <p:cNvPr id="7517" name="Google Shape;7517;p72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72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72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72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72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2" name="Google Shape;7522;p72"/>
          <p:cNvGrpSpPr/>
          <p:nvPr/>
        </p:nvGrpSpPr>
        <p:grpSpPr>
          <a:xfrm>
            <a:off x="6747831" y="2269459"/>
            <a:ext cx="1565716" cy="366729"/>
            <a:chOff x="1247650" y="2075423"/>
            <a:chExt cx="6648477" cy="1557238"/>
          </a:xfrm>
        </p:grpSpPr>
        <p:sp>
          <p:nvSpPr>
            <p:cNvPr id="7523" name="Google Shape;7523;p72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72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72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72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72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72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9" name="Google Shape;7529;p72"/>
          <p:cNvGrpSpPr/>
          <p:nvPr/>
        </p:nvGrpSpPr>
        <p:grpSpPr>
          <a:xfrm>
            <a:off x="6732143" y="3418274"/>
            <a:ext cx="1597061" cy="663440"/>
            <a:chOff x="6796238" y="3158297"/>
            <a:chExt cx="1630319" cy="677257"/>
          </a:xfrm>
        </p:grpSpPr>
        <p:cxnSp>
          <p:nvCxnSpPr>
            <p:cNvPr id="7530" name="Google Shape;7530;p72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1" name="Google Shape;7531;p72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2" name="Google Shape;7532;p72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3" name="Google Shape;7533;p72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7534" name="Google Shape;7534;p72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7535" name="Google Shape;7535;p72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6" name="Google Shape;7536;p72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7" name="Google Shape;7537;p72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38" name="Google Shape;7538;p72"/>
          <p:cNvGrpSpPr/>
          <p:nvPr/>
        </p:nvGrpSpPr>
        <p:grpSpPr>
          <a:xfrm>
            <a:off x="5253281" y="1439666"/>
            <a:ext cx="1368606" cy="1593805"/>
            <a:chOff x="1839112" y="2209163"/>
            <a:chExt cx="1918159" cy="2233784"/>
          </a:xfrm>
        </p:grpSpPr>
        <p:sp>
          <p:nvSpPr>
            <p:cNvPr id="7539" name="Google Shape;7539;p72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72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72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542" name="Google Shape;7542;p72"/>
            <p:cNvCxnSpPr>
              <a:stCxn id="7539" idx="6"/>
              <a:endCxn id="7540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3" name="Google Shape;7543;p72"/>
            <p:cNvCxnSpPr>
              <a:stCxn id="7540" idx="4"/>
              <a:endCxn id="7544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5" name="Google Shape;7545;p72"/>
            <p:cNvCxnSpPr>
              <a:stCxn id="7544" idx="6"/>
              <a:endCxn id="7541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6" name="Google Shape;7546;p72"/>
            <p:cNvCxnSpPr>
              <a:stCxn id="7541" idx="4"/>
              <a:endCxn id="7547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44" name="Google Shape;7544;p72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72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72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549" name="Google Shape;7549;p72"/>
            <p:cNvCxnSpPr>
              <a:endCxn id="7548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50" name="Google Shape;7550;p72"/>
          <p:cNvGrpSpPr/>
          <p:nvPr/>
        </p:nvGrpSpPr>
        <p:grpSpPr>
          <a:xfrm>
            <a:off x="3385654" y="1445902"/>
            <a:ext cx="1637968" cy="154942"/>
            <a:chOff x="238125" y="2506075"/>
            <a:chExt cx="7115411" cy="673075"/>
          </a:xfrm>
        </p:grpSpPr>
        <p:sp>
          <p:nvSpPr>
            <p:cNvPr id="7551" name="Google Shape;7551;p72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72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72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72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72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6" name="Google Shape;7556;p72"/>
          <p:cNvGrpSpPr/>
          <p:nvPr/>
        </p:nvGrpSpPr>
        <p:grpSpPr>
          <a:xfrm>
            <a:off x="624339" y="1767500"/>
            <a:ext cx="2476762" cy="91743"/>
            <a:chOff x="1464850" y="436376"/>
            <a:chExt cx="6001362" cy="222300"/>
          </a:xfrm>
        </p:grpSpPr>
        <p:sp>
          <p:nvSpPr>
            <p:cNvPr id="7557" name="Google Shape;7557;p72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72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72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72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72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562" name="Google Shape;7562;p72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3" name="Google Shape;7563;p72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4" name="Google Shape;7564;p72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5" name="Google Shape;7565;p72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66" name="Google Shape;7566;p72"/>
          <p:cNvGrpSpPr/>
          <p:nvPr/>
        </p:nvGrpSpPr>
        <p:grpSpPr>
          <a:xfrm>
            <a:off x="610606" y="3002965"/>
            <a:ext cx="1452710" cy="651923"/>
            <a:chOff x="803162" y="2667727"/>
            <a:chExt cx="1411906" cy="633611"/>
          </a:xfrm>
        </p:grpSpPr>
        <p:cxnSp>
          <p:nvCxnSpPr>
            <p:cNvPr id="7567" name="Google Shape;7567;p72"/>
            <p:cNvCxnSpPr>
              <a:stCxn id="7568" idx="2"/>
              <a:endCxn id="7569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0" name="Google Shape;7570;p72"/>
            <p:cNvCxnSpPr>
              <a:stCxn id="7571" idx="0"/>
              <a:endCxn id="7568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2" name="Google Shape;7572;p72"/>
            <p:cNvCxnSpPr>
              <a:stCxn id="7571" idx="2"/>
              <a:endCxn id="7573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4" name="Google Shape;7574;p72"/>
            <p:cNvCxnSpPr>
              <a:stCxn id="7575" idx="0"/>
              <a:endCxn id="7571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6" name="Google Shape;7576;p72"/>
            <p:cNvCxnSpPr>
              <a:stCxn id="7569" idx="2"/>
              <a:endCxn id="7577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8" name="Google Shape;7578;p72"/>
            <p:cNvCxnSpPr>
              <a:stCxn id="7579" idx="0"/>
              <a:endCxn id="7569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75" name="Google Shape;7575;p72"/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72"/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72"/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72"/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72"/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72"/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72"/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0" name="Google Shape;7580;p72"/>
          <p:cNvGrpSpPr/>
          <p:nvPr/>
        </p:nvGrpSpPr>
        <p:grpSpPr>
          <a:xfrm>
            <a:off x="610608" y="1438504"/>
            <a:ext cx="2518541" cy="209309"/>
            <a:chOff x="803163" y="1111966"/>
            <a:chExt cx="2447800" cy="203430"/>
          </a:xfrm>
        </p:grpSpPr>
        <p:grpSp>
          <p:nvGrpSpPr>
            <p:cNvPr id="7581" name="Google Shape;7581;p72"/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7582" name="Google Shape;7582;p72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583" name="Google Shape;7583;p72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7584" name="Google Shape;7584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85" name="Google Shape;7585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7586" name="Google Shape;7586;p72"/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87" name="Google Shape;7587;p72"/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8" name="Google Shape;7588;p72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7589" name="Google Shape;7589;p72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7590" name="Google Shape;7590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1" name="Google Shape;7591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592" name="Google Shape;7592;p72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93" name="Google Shape;7593;p72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7594" name="Google Shape;7594;p72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595" name="Google Shape;7595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6" name="Google Shape;7596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597" name="Google Shape;7597;p72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98" name="Google Shape;7598;p72"/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7599" name="Google Shape;7599;p72"/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600" name="Google Shape;7600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601" name="Google Shape;7601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02" name="Google Shape;7602;p72"/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03" name="Google Shape;7603;p72"/>
          <p:cNvGrpSpPr/>
          <p:nvPr/>
        </p:nvGrpSpPr>
        <p:grpSpPr>
          <a:xfrm>
            <a:off x="3403618" y="4135135"/>
            <a:ext cx="1567778" cy="491677"/>
            <a:chOff x="5194708" y="3484366"/>
            <a:chExt cx="3148148" cy="987304"/>
          </a:xfrm>
        </p:grpSpPr>
        <p:grpSp>
          <p:nvGrpSpPr>
            <p:cNvPr id="7604" name="Google Shape;7604;p72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7605" name="Google Shape;7605;p72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6" name="Google Shape;7606;p72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7" name="Google Shape;7607;p72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08" name="Google Shape;7608;p72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7609" name="Google Shape;7609;p72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72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1" name="Google Shape;7611;p72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2" name="Google Shape;7612;p72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7613" name="Google Shape;7613;p72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72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72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6" name="Google Shape;7616;p72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7617" name="Google Shape;7617;p72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8" name="Google Shape;7618;p72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9" name="Google Shape;7619;p72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20" name="Google Shape;7620;p72"/>
          <p:cNvGrpSpPr/>
          <p:nvPr/>
        </p:nvGrpSpPr>
        <p:grpSpPr>
          <a:xfrm>
            <a:off x="3364227" y="3615546"/>
            <a:ext cx="1616964" cy="346256"/>
            <a:chOff x="1808063" y="4294338"/>
            <a:chExt cx="3370782" cy="721817"/>
          </a:xfrm>
        </p:grpSpPr>
        <p:sp>
          <p:nvSpPr>
            <p:cNvPr id="7621" name="Google Shape;7621;p72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72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72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72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72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72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72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72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72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72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1" name="Google Shape;7631;p72"/>
          <p:cNvGrpSpPr/>
          <p:nvPr/>
        </p:nvGrpSpPr>
        <p:grpSpPr>
          <a:xfrm>
            <a:off x="642439" y="3901575"/>
            <a:ext cx="1295882" cy="646587"/>
            <a:chOff x="834100" y="3642869"/>
            <a:chExt cx="1259483" cy="628426"/>
          </a:xfrm>
        </p:grpSpPr>
        <p:sp>
          <p:nvSpPr>
            <p:cNvPr id="7632" name="Google Shape;7632;p72"/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72"/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72"/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72"/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72"/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72"/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72"/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72"/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72"/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72"/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72"/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72"/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72"/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72"/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72"/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72"/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72"/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72"/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72"/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72"/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72"/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72"/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72"/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72"/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72"/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7" name="Google Shape;7657;p72"/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7658" name="Google Shape;7658;p72"/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2"/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2"/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1" name="Google Shape;7661;p72"/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2" name="Google Shape;7662;p72"/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3" name="Google Shape;7663;p72"/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4" name="Google Shape;7664;p72"/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5" name="Google Shape;7665;p72"/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6" name="Google Shape;7666;p72"/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7" name="Google Shape;7667;p72"/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8" name="Google Shape;7668;p72"/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9" name="Google Shape;7669;p72"/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0" name="Google Shape;7670;p72"/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72"/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2" name="Google Shape;7672;p72"/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3" name="Google Shape;7673;p72"/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4" name="Google Shape;7674;p72"/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5" name="Google Shape;7675;p72"/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6" name="Google Shape;7676;p72"/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7" name="Google Shape;7677;p72"/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78" name="Google Shape;7678;p72"/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72"/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72"/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72"/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72"/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72"/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72"/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72"/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72"/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72"/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72"/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72"/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72"/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72"/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2" name="Google Shape;7692;p72"/>
          <p:cNvGrpSpPr/>
          <p:nvPr/>
        </p:nvGrpSpPr>
        <p:grpSpPr>
          <a:xfrm rot="5400000">
            <a:off x="5855552" y="3698072"/>
            <a:ext cx="164064" cy="1414916"/>
            <a:chOff x="4428249" y="1369375"/>
            <a:chExt cx="36905" cy="429569"/>
          </a:xfrm>
        </p:grpSpPr>
        <p:sp>
          <p:nvSpPr>
            <p:cNvPr id="7693" name="Google Shape;7693;p72"/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72"/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72"/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72"/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72"/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72"/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72"/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72"/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72"/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72"/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72"/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72"/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72"/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2"/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2"/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2"/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2"/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2"/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72"/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72"/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72"/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72"/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72"/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72"/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72"/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72"/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72"/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72"/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72"/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72"/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72"/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72"/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5" name="Google Shape;7725;p72"/>
          <p:cNvGrpSpPr/>
          <p:nvPr/>
        </p:nvGrpSpPr>
        <p:grpSpPr>
          <a:xfrm rot="10800000" flipH="1">
            <a:off x="5227981" y="3286616"/>
            <a:ext cx="1419207" cy="24808"/>
            <a:chOff x="219558" y="4738465"/>
            <a:chExt cx="5852400" cy="102300"/>
          </a:xfrm>
        </p:grpSpPr>
        <p:cxnSp>
          <p:nvCxnSpPr>
            <p:cNvPr id="7726" name="Google Shape;7726;p72"/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7727" name="Google Shape;7727;p72"/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72"/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72"/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72"/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72"/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2" name="Google Shape;7732;p72"/>
          <p:cNvGrpSpPr/>
          <p:nvPr/>
        </p:nvGrpSpPr>
        <p:grpSpPr>
          <a:xfrm>
            <a:off x="5239299" y="3659679"/>
            <a:ext cx="1396570" cy="385016"/>
            <a:chOff x="5286284" y="2966544"/>
            <a:chExt cx="1396570" cy="385016"/>
          </a:xfrm>
        </p:grpSpPr>
        <p:cxnSp>
          <p:nvCxnSpPr>
            <p:cNvPr id="7733" name="Google Shape;7733;p72"/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7734" name="Google Shape;7734;p72"/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7735" name="Google Shape;7735;p72"/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7736" name="Google Shape;7736;p72"/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7" name="Google Shape;7737;p72"/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8" name="Google Shape;7738;p72"/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9" name="Google Shape;7739;p72"/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0" name="Google Shape;7740;p72"/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1" name="Google Shape;7741;p72"/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2" name="Google Shape;7742;p72"/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3" name="Google Shape;7743;p72"/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744" name="Google Shape;7744;p72"/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7745" name="Google Shape;7745;p72"/>
          <p:cNvGrpSpPr/>
          <p:nvPr/>
        </p:nvGrpSpPr>
        <p:grpSpPr>
          <a:xfrm>
            <a:off x="1925365" y="2078455"/>
            <a:ext cx="1182276" cy="662027"/>
            <a:chOff x="2029517" y="1732295"/>
            <a:chExt cx="1149068" cy="643432"/>
          </a:xfrm>
        </p:grpSpPr>
        <p:grpSp>
          <p:nvGrpSpPr>
            <p:cNvPr id="7746" name="Google Shape;7746;p72"/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7747" name="Google Shape;7747;p72"/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7748" name="Google Shape;7748;p72"/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49" name="Google Shape;7749;p72"/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50" name="Google Shape;7750;p72"/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7751" name="Google Shape;7751;p72"/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52" name="Google Shape;7752;p72"/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753" name="Google Shape;7753;p72"/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7754" name="Google Shape;7754;p72"/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7755" name="Google Shape;7755;p72"/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7756" name="Google Shape;7756;p72"/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57" name="Google Shape;7757;p72"/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758" name="Google Shape;7758;p72"/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7759" name="Google Shape;7759;p72"/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0" name="Google Shape;7760;p72"/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761" name="Google Shape;7761;p72"/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7762" name="Google Shape;7762;p72"/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763" name="Google Shape;7763;p72"/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7764" name="Google Shape;7764;p72"/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5" name="Google Shape;7765;p72"/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766" name="Google Shape;7766;p72"/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7767" name="Google Shape;7767;p72"/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8" name="Google Shape;7768;p72"/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7769" name="Google Shape;7769;p72"/>
          <p:cNvGrpSpPr/>
          <p:nvPr/>
        </p:nvGrpSpPr>
        <p:grpSpPr>
          <a:xfrm>
            <a:off x="610614" y="2026068"/>
            <a:ext cx="962651" cy="810058"/>
            <a:chOff x="844912" y="1681380"/>
            <a:chExt cx="935611" cy="787305"/>
          </a:xfrm>
        </p:grpSpPr>
        <p:grpSp>
          <p:nvGrpSpPr>
            <p:cNvPr id="7770" name="Google Shape;7770;p72"/>
            <p:cNvGrpSpPr/>
            <p:nvPr/>
          </p:nvGrpSpPr>
          <p:grpSpPr>
            <a:xfrm>
              <a:off x="844912" y="1819635"/>
              <a:ext cx="329836" cy="510016"/>
              <a:chOff x="844912" y="1819635"/>
              <a:chExt cx="329836" cy="510016"/>
            </a:xfrm>
          </p:grpSpPr>
          <p:sp>
            <p:nvSpPr>
              <p:cNvPr id="7771" name="Google Shape;7771;p72"/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2" name="Google Shape;7772;p72"/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3" name="Google Shape;7773;p72"/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4" name="Google Shape;7774;p72"/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5" name="Google Shape;7775;p72"/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6" name="Google Shape;7776;p72"/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77" name="Google Shape;7777;p72"/>
            <p:cNvGrpSpPr/>
            <p:nvPr/>
          </p:nvGrpSpPr>
          <p:grpSpPr>
            <a:xfrm>
              <a:off x="1284601" y="2158168"/>
              <a:ext cx="495923" cy="310517"/>
              <a:chOff x="1284601" y="2158168"/>
              <a:chExt cx="495923" cy="310517"/>
            </a:xfrm>
          </p:grpSpPr>
          <p:sp>
            <p:nvSpPr>
              <p:cNvPr id="7778" name="Google Shape;7778;p72"/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79" name="Google Shape;7779;p72"/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7780" name="Google Shape;7780;p72"/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7781" name="Google Shape;7781;p72"/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2" name="Google Shape;7782;p72"/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3" name="Google Shape;7783;p72"/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4" name="Google Shape;7784;p72"/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5" name="Google Shape;7785;p72"/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6" name="Google Shape;7786;p72"/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7" name="Google Shape;7787;p72"/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88" name="Google Shape;7788;p72"/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9" name="Google Shape;7789;p72"/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790" name="Google Shape;7790;p72"/>
            <p:cNvGrpSpPr/>
            <p:nvPr/>
          </p:nvGrpSpPr>
          <p:grpSpPr>
            <a:xfrm>
              <a:off x="1284601" y="1681380"/>
              <a:ext cx="495923" cy="310517"/>
              <a:chOff x="1284601" y="1681380"/>
              <a:chExt cx="495923" cy="310517"/>
            </a:xfrm>
          </p:grpSpPr>
          <p:sp>
            <p:nvSpPr>
              <p:cNvPr id="7791" name="Google Shape;7791;p72"/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92" name="Google Shape;7792;p72"/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7793" name="Google Shape;7793;p72"/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7794" name="Google Shape;7794;p72"/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5" name="Google Shape;7795;p72"/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6" name="Google Shape;7796;p72"/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7" name="Google Shape;7797;p72"/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8" name="Google Shape;7798;p72"/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9" name="Google Shape;7799;p72"/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0" name="Google Shape;7800;p72"/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01" name="Google Shape;7801;p72"/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2" name="Google Shape;7802;p72"/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803" name="Google Shape;7803;p72"/>
          <p:cNvGrpSpPr/>
          <p:nvPr/>
        </p:nvGrpSpPr>
        <p:grpSpPr>
          <a:xfrm>
            <a:off x="6719554" y="2793498"/>
            <a:ext cx="1622269" cy="552443"/>
            <a:chOff x="6894650" y="2574740"/>
            <a:chExt cx="1445100" cy="492111"/>
          </a:xfrm>
        </p:grpSpPr>
        <p:sp>
          <p:nvSpPr>
            <p:cNvPr id="7804" name="Google Shape;7804;p72"/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72"/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72"/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72"/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72"/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809" name="Google Shape;7809;p72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0" name="Google Shape;7810;p72"/>
          <p:cNvGrpSpPr/>
          <p:nvPr/>
        </p:nvGrpSpPr>
        <p:grpSpPr>
          <a:xfrm>
            <a:off x="6739097" y="4167753"/>
            <a:ext cx="1583206" cy="475705"/>
            <a:chOff x="6953919" y="3907920"/>
            <a:chExt cx="1377300" cy="475705"/>
          </a:xfrm>
        </p:grpSpPr>
        <p:cxnSp>
          <p:nvCxnSpPr>
            <p:cNvPr id="7811" name="Google Shape;7811;p72"/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2" name="Google Shape;7812;p72"/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3" name="Google Shape;7813;p72"/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4" name="Google Shape;7814;p72"/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5" name="Google Shape;7815;p72"/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6" name="Google Shape;7816;p72"/>
          <p:cNvGrpSpPr/>
          <p:nvPr/>
        </p:nvGrpSpPr>
        <p:grpSpPr>
          <a:xfrm>
            <a:off x="2242685" y="2928899"/>
            <a:ext cx="836286" cy="824529"/>
            <a:chOff x="2389399" y="2595741"/>
            <a:chExt cx="812796" cy="801369"/>
          </a:xfrm>
        </p:grpSpPr>
        <p:grpSp>
          <p:nvGrpSpPr>
            <p:cNvPr id="7817" name="Google Shape;7817;p72"/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7818" name="Google Shape;7818;p72"/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9" name="Google Shape;7819;p72"/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0" name="Google Shape;7820;p72"/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21" name="Google Shape;7821;p72"/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7822" name="Google Shape;7822;p72"/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7823" name="Google Shape;7823;p72"/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7824" name="Google Shape;7824;p72"/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25" name="Google Shape;7825;p72"/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26" name="Google Shape;7826;p72"/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827" name="Google Shape;7827;p72"/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7828" name="Google Shape;7828;p72"/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29" name="Google Shape;7829;p72"/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830" name="Google Shape;7830;p72"/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7831" name="Google Shape;7831;p72"/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7832" name="Google Shape;7832;p72"/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3" name="Google Shape;7833;p72"/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4" name="Google Shape;7834;p72"/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835" name="Google Shape;7835;p72"/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7836" name="Google Shape;7836;p72"/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7" name="Google Shape;7837;p72"/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838" name="Google Shape;7838;p72"/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7839" name="Google Shape;7839;p72"/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7840" name="Google Shape;7840;p72"/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41" name="Google Shape;7841;p72"/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42" name="Google Shape;7842;p72"/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843" name="Google Shape;7843;p72"/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7844" name="Google Shape;7844;p72"/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45" name="Google Shape;7845;p72"/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846" name="Google Shape;7846;p72"/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7847" name="Google Shape;7847;p72"/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7848" name="Google Shape;7848;p72"/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7849" name="Google Shape;7849;p72"/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0" name="Google Shape;7850;p72"/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1" name="Google Shape;7851;p72"/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852" name="Google Shape;7852;p72"/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7853" name="Google Shape;7853;p72"/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4" name="Google Shape;7854;p72"/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855" name="Google Shape;7855;p72"/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7856" name="Google Shape;7856;p72"/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7857" name="Google Shape;7857;p72"/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8" name="Google Shape;7858;p72"/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9" name="Google Shape;7859;p72"/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860" name="Google Shape;7860;p72"/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7861" name="Google Shape;7861;p72"/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2" name="Google Shape;7862;p72"/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863" name="Google Shape;7863;p72"/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7864" name="Google Shape;7864;p72"/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7865" name="Google Shape;7865;p72"/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6" name="Google Shape;7866;p72"/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7" name="Google Shape;7867;p72"/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868" name="Google Shape;7868;p72"/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7869" name="Google Shape;7869;p72"/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0" name="Google Shape;7870;p72"/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D03457C8-C754-BFC2-65F4-21CC25EF9414}"/>
              </a:ext>
            </a:extLst>
          </p:cNvPr>
          <p:cNvSpPr txBox="1">
            <a:spLocks/>
          </p:cNvSpPr>
          <p:nvPr/>
        </p:nvSpPr>
        <p:spPr>
          <a:xfrm>
            <a:off x="605525" y="253756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400" dirty="0">
                <a:solidFill>
                  <a:schemeClr val="tx1"/>
                </a:solidFill>
                <a:cs typeface="B Nazanin" panose="00000700000000000000" pitchFamily="2" charset="-78"/>
              </a:rPr>
              <a:t>انواع جدولها و نمودارها: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5" name="Google Shape;7875;p73"/>
          <p:cNvGrpSpPr/>
          <p:nvPr/>
        </p:nvGrpSpPr>
        <p:grpSpPr>
          <a:xfrm>
            <a:off x="702088" y="3155922"/>
            <a:ext cx="2390414" cy="1024800"/>
            <a:chOff x="728925" y="3296613"/>
            <a:chExt cx="2390414" cy="1024800"/>
          </a:xfrm>
        </p:grpSpPr>
        <p:grpSp>
          <p:nvGrpSpPr>
            <p:cNvPr id="7876" name="Google Shape;7876;p73"/>
            <p:cNvGrpSpPr/>
            <p:nvPr/>
          </p:nvGrpSpPr>
          <p:grpSpPr>
            <a:xfrm>
              <a:off x="728925" y="3619800"/>
              <a:ext cx="2390414" cy="500893"/>
              <a:chOff x="728925" y="3619800"/>
              <a:chExt cx="2390414" cy="500893"/>
            </a:xfrm>
          </p:grpSpPr>
          <p:sp>
            <p:nvSpPr>
              <p:cNvPr id="7877" name="Google Shape;7877;p73"/>
              <p:cNvSpPr/>
              <p:nvPr/>
            </p:nvSpPr>
            <p:spPr>
              <a:xfrm>
                <a:off x="728925" y="3619800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7878" name="Google Shape;7878;p73"/>
              <p:cNvSpPr/>
              <p:nvPr/>
            </p:nvSpPr>
            <p:spPr>
              <a:xfrm>
                <a:off x="728939" y="3953593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7879" name="Google Shape;7879;p73"/>
            <p:cNvGrpSpPr/>
            <p:nvPr/>
          </p:nvGrpSpPr>
          <p:grpSpPr>
            <a:xfrm>
              <a:off x="1348050" y="3296613"/>
              <a:ext cx="1706152" cy="1024800"/>
              <a:chOff x="1348050" y="3296613"/>
              <a:chExt cx="1706152" cy="1024800"/>
            </a:xfrm>
          </p:grpSpPr>
          <p:sp>
            <p:nvSpPr>
              <p:cNvPr id="7880" name="Google Shape;7880;p73"/>
              <p:cNvSpPr/>
              <p:nvPr/>
            </p:nvSpPr>
            <p:spPr>
              <a:xfrm>
                <a:off x="1348050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7881" name="Google Shape;7881;p73"/>
              <p:cNvSpPr/>
              <p:nvPr/>
            </p:nvSpPr>
            <p:spPr>
              <a:xfrm>
                <a:off x="168708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7882" name="Google Shape;7882;p73"/>
              <p:cNvSpPr/>
              <p:nvPr/>
            </p:nvSpPr>
            <p:spPr>
              <a:xfrm>
                <a:off x="2040389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7883" name="Google Shape;7883;p73"/>
              <p:cNvSpPr/>
              <p:nvPr/>
            </p:nvSpPr>
            <p:spPr>
              <a:xfrm>
                <a:off x="2393695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7884" name="Google Shape;7884;p73"/>
              <p:cNvSpPr/>
              <p:nvPr/>
            </p:nvSpPr>
            <p:spPr>
              <a:xfrm>
                <a:off x="274700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7885" name="Google Shape;7885;p73"/>
            <p:cNvGrpSpPr/>
            <p:nvPr/>
          </p:nvGrpSpPr>
          <p:grpSpPr>
            <a:xfrm>
              <a:off x="1455707" y="3654858"/>
              <a:ext cx="1491150" cy="417657"/>
              <a:chOff x="1455707" y="3654858"/>
              <a:chExt cx="1491150" cy="417657"/>
            </a:xfrm>
          </p:grpSpPr>
          <p:sp>
            <p:nvSpPr>
              <p:cNvPr id="7886" name="Google Shape;7886;p73"/>
              <p:cNvSpPr/>
              <p:nvPr/>
            </p:nvSpPr>
            <p:spPr>
              <a:xfrm>
                <a:off x="1472938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7" name="Google Shape;7887;p73"/>
              <p:cNvSpPr/>
              <p:nvPr/>
            </p:nvSpPr>
            <p:spPr>
              <a:xfrm>
                <a:off x="1490853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8" name="Google Shape;7888;p73"/>
              <p:cNvSpPr/>
              <p:nvPr/>
            </p:nvSpPr>
            <p:spPr>
              <a:xfrm>
                <a:off x="181918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9" name="Google Shape;7889;p73"/>
              <p:cNvSpPr/>
              <p:nvPr/>
            </p:nvSpPr>
            <p:spPr>
              <a:xfrm>
                <a:off x="183709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0" name="Google Shape;7890;p73"/>
              <p:cNvSpPr/>
              <p:nvPr/>
            </p:nvSpPr>
            <p:spPr>
              <a:xfrm>
                <a:off x="1478676" y="400820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1" name="Google Shape;7891;p73"/>
              <p:cNvSpPr/>
              <p:nvPr/>
            </p:nvSpPr>
            <p:spPr>
              <a:xfrm>
                <a:off x="1455707" y="400797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2" name="Google Shape;7892;p73"/>
              <p:cNvSpPr/>
              <p:nvPr/>
            </p:nvSpPr>
            <p:spPr>
              <a:xfrm>
                <a:off x="184157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3" name="Google Shape;7893;p73"/>
              <p:cNvSpPr/>
              <p:nvPr/>
            </p:nvSpPr>
            <p:spPr>
              <a:xfrm>
                <a:off x="181861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4" name="Google Shape;7894;p73"/>
              <p:cNvSpPr/>
              <p:nvPr/>
            </p:nvSpPr>
            <p:spPr>
              <a:xfrm>
                <a:off x="217249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5" name="Google Shape;7895;p73"/>
              <p:cNvSpPr/>
              <p:nvPr/>
            </p:nvSpPr>
            <p:spPr>
              <a:xfrm>
                <a:off x="219040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6" name="Google Shape;7896;p73"/>
              <p:cNvSpPr/>
              <p:nvPr/>
            </p:nvSpPr>
            <p:spPr>
              <a:xfrm>
                <a:off x="219488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7" name="Google Shape;7897;p73"/>
              <p:cNvSpPr/>
              <p:nvPr/>
            </p:nvSpPr>
            <p:spPr>
              <a:xfrm>
                <a:off x="217192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8" name="Google Shape;7898;p73"/>
              <p:cNvSpPr/>
              <p:nvPr/>
            </p:nvSpPr>
            <p:spPr>
              <a:xfrm>
                <a:off x="2874730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9" name="Google Shape;7899;p73"/>
              <p:cNvSpPr/>
              <p:nvPr/>
            </p:nvSpPr>
            <p:spPr>
              <a:xfrm>
                <a:off x="2892645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0" name="Google Shape;7900;p73"/>
              <p:cNvSpPr/>
              <p:nvPr/>
            </p:nvSpPr>
            <p:spPr>
              <a:xfrm>
                <a:off x="2901559" y="400551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1" name="Google Shape;7901;p73"/>
              <p:cNvSpPr/>
              <p:nvPr/>
            </p:nvSpPr>
            <p:spPr>
              <a:xfrm>
                <a:off x="2878589" y="400528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2" name="Google Shape;7902;p73"/>
              <p:cNvSpPr/>
              <p:nvPr/>
            </p:nvSpPr>
            <p:spPr>
              <a:xfrm>
                <a:off x="2525796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3" name="Google Shape;7903;p73"/>
              <p:cNvSpPr/>
              <p:nvPr/>
            </p:nvSpPr>
            <p:spPr>
              <a:xfrm>
                <a:off x="2543711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4" name="Google Shape;7904;p73"/>
              <p:cNvSpPr/>
              <p:nvPr/>
            </p:nvSpPr>
            <p:spPr>
              <a:xfrm>
                <a:off x="2548194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5" name="Google Shape;7905;p73"/>
              <p:cNvSpPr/>
              <p:nvPr/>
            </p:nvSpPr>
            <p:spPr>
              <a:xfrm>
                <a:off x="2525225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7906" name="Google Shape;7906;p73"/>
          <p:cNvGraphicFramePr/>
          <p:nvPr/>
        </p:nvGraphicFramePr>
        <p:xfrm>
          <a:off x="5937787" y="2153834"/>
          <a:ext cx="2504100" cy="8647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907" name="Google Shape;7907;p73"/>
          <p:cNvGrpSpPr/>
          <p:nvPr/>
        </p:nvGrpSpPr>
        <p:grpSpPr>
          <a:xfrm>
            <a:off x="710464" y="981599"/>
            <a:ext cx="2396505" cy="976502"/>
            <a:chOff x="749309" y="1112739"/>
            <a:chExt cx="2371603" cy="976502"/>
          </a:xfrm>
        </p:grpSpPr>
        <p:grpSp>
          <p:nvGrpSpPr>
            <p:cNvPr id="7908" name="Google Shape;7908;p73"/>
            <p:cNvGrpSpPr/>
            <p:nvPr/>
          </p:nvGrpSpPr>
          <p:grpSpPr>
            <a:xfrm>
              <a:off x="1092126" y="1112739"/>
              <a:ext cx="2028786" cy="975464"/>
              <a:chOff x="1092126" y="1112739"/>
              <a:chExt cx="2028786" cy="975464"/>
            </a:xfrm>
          </p:grpSpPr>
          <p:sp>
            <p:nvSpPr>
              <p:cNvPr id="7909" name="Google Shape;7909;p73"/>
              <p:cNvSpPr/>
              <p:nvPr/>
            </p:nvSpPr>
            <p:spPr>
              <a:xfrm>
                <a:off x="1092126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0" name="Google Shape;7910;p73"/>
              <p:cNvSpPr/>
              <p:nvPr/>
            </p:nvSpPr>
            <p:spPr>
              <a:xfrm>
                <a:off x="1434943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1" name="Google Shape;7911;p73"/>
              <p:cNvSpPr/>
              <p:nvPr/>
            </p:nvSpPr>
            <p:spPr>
              <a:xfrm>
                <a:off x="1777760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2" name="Google Shape;7912;p73"/>
              <p:cNvSpPr/>
              <p:nvPr/>
            </p:nvSpPr>
            <p:spPr>
              <a:xfrm>
                <a:off x="2120578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3" name="Google Shape;7913;p73"/>
              <p:cNvSpPr/>
              <p:nvPr/>
            </p:nvSpPr>
            <p:spPr>
              <a:xfrm>
                <a:off x="2463395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4" name="Google Shape;7914;p73"/>
              <p:cNvSpPr/>
              <p:nvPr/>
            </p:nvSpPr>
            <p:spPr>
              <a:xfrm>
                <a:off x="2806212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5" name="Google Shape;7915;p73"/>
              <p:cNvSpPr/>
              <p:nvPr/>
            </p:nvSpPr>
            <p:spPr>
              <a:xfrm>
                <a:off x="1092126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6" name="Google Shape;7916;p73"/>
              <p:cNvSpPr/>
              <p:nvPr/>
            </p:nvSpPr>
            <p:spPr>
              <a:xfrm>
                <a:off x="1434943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7" name="Google Shape;7917;p73"/>
              <p:cNvSpPr/>
              <p:nvPr/>
            </p:nvSpPr>
            <p:spPr>
              <a:xfrm>
                <a:off x="1777760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8" name="Google Shape;7918;p73"/>
              <p:cNvSpPr/>
              <p:nvPr/>
            </p:nvSpPr>
            <p:spPr>
              <a:xfrm>
                <a:off x="2120578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9" name="Google Shape;7919;p73"/>
              <p:cNvSpPr/>
              <p:nvPr/>
            </p:nvSpPr>
            <p:spPr>
              <a:xfrm>
                <a:off x="2463395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0" name="Google Shape;7920;p73"/>
              <p:cNvSpPr/>
              <p:nvPr/>
            </p:nvSpPr>
            <p:spPr>
              <a:xfrm>
                <a:off x="2806212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1" name="Google Shape;7921;p73"/>
              <p:cNvSpPr/>
              <p:nvPr/>
            </p:nvSpPr>
            <p:spPr>
              <a:xfrm>
                <a:off x="1092126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2" name="Google Shape;7922;p73"/>
              <p:cNvSpPr/>
              <p:nvPr/>
            </p:nvSpPr>
            <p:spPr>
              <a:xfrm>
                <a:off x="1434943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3" name="Google Shape;7923;p73"/>
              <p:cNvSpPr/>
              <p:nvPr/>
            </p:nvSpPr>
            <p:spPr>
              <a:xfrm>
                <a:off x="1777760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4" name="Google Shape;7924;p73"/>
              <p:cNvSpPr/>
              <p:nvPr/>
            </p:nvSpPr>
            <p:spPr>
              <a:xfrm>
                <a:off x="2120578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5" name="Google Shape;7925;p73"/>
              <p:cNvSpPr/>
              <p:nvPr/>
            </p:nvSpPr>
            <p:spPr>
              <a:xfrm>
                <a:off x="2463395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6" name="Google Shape;7926;p73"/>
              <p:cNvSpPr/>
              <p:nvPr/>
            </p:nvSpPr>
            <p:spPr>
              <a:xfrm>
                <a:off x="2806212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7" name="Google Shape;7927;p73"/>
              <p:cNvSpPr/>
              <p:nvPr/>
            </p:nvSpPr>
            <p:spPr>
              <a:xfrm>
                <a:off x="1092126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8" name="Google Shape;7928;p73"/>
              <p:cNvSpPr/>
              <p:nvPr/>
            </p:nvSpPr>
            <p:spPr>
              <a:xfrm>
                <a:off x="1434943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9" name="Google Shape;7929;p73"/>
              <p:cNvSpPr/>
              <p:nvPr/>
            </p:nvSpPr>
            <p:spPr>
              <a:xfrm>
                <a:off x="1777760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0" name="Google Shape;7930;p73"/>
              <p:cNvSpPr/>
              <p:nvPr/>
            </p:nvSpPr>
            <p:spPr>
              <a:xfrm>
                <a:off x="2120578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1" name="Google Shape;7931;p73"/>
              <p:cNvSpPr/>
              <p:nvPr/>
            </p:nvSpPr>
            <p:spPr>
              <a:xfrm>
                <a:off x="2463395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2" name="Google Shape;7932;p73"/>
              <p:cNvSpPr/>
              <p:nvPr/>
            </p:nvSpPr>
            <p:spPr>
              <a:xfrm>
                <a:off x="2806212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33" name="Google Shape;7933;p73"/>
            <p:cNvGrpSpPr/>
            <p:nvPr/>
          </p:nvGrpSpPr>
          <p:grpSpPr>
            <a:xfrm>
              <a:off x="749309" y="1112739"/>
              <a:ext cx="314700" cy="975464"/>
              <a:chOff x="749309" y="1112739"/>
              <a:chExt cx="314700" cy="975464"/>
            </a:xfrm>
          </p:grpSpPr>
          <p:sp>
            <p:nvSpPr>
              <p:cNvPr id="7934" name="Google Shape;7934;p73"/>
              <p:cNvSpPr/>
              <p:nvPr/>
            </p:nvSpPr>
            <p:spPr>
              <a:xfrm>
                <a:off x="749309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5" name="Google Shape;7935;p73"/>
              <p:cNvSpPr/>
              <p:nvPr/>
            </p:nvSpPr>
            <p:spPr>
              <a:xfrm>
                <a:off x="749309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6" name="Google Shape;7936;p73"/>
              <p:cNvSpPr/>
              <p:nvPr/>
            </p:nvSpPr>
            <p:spPr>
              <a:xfrm>
                <a:off x="749309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7" name="Google Shape;7937;p73"/>
              <p:cNvSpPr/>
              <p:nvPr/>
            </p:nvSpPr>
            <p:spPr>
              <a:xfrm>
                <a:off x="749309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38" name="Google Shape;7938;p73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73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73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73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942" name="Google Shape;7942;p73"/>
          <p:cNvGraphicFramePr/>
          <p:nvPr/>
        </p:nvGraphicFramePr>
        <p:xfrm>
          <a:off x="5937812" y="981584"/>
          <a:ext cx="2504100" cy="976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943" name="Google Shape;7943;p73"/>
          <p:cNvGraphicFramePr/>
          <p:nvPr/>
        </p:nvGraphicFramePr>
        <p:xfrm>
          <a:off x="3358675" y="2153834"/>
          <a:ext cx="2363400" cy="8685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44" name="Google Shape;7944;p73"/>
          <p:cNvGrpSpPr/>
          <p:nvPr/>
        </p:nvGrpSpPr>
        <p:grpSpPr>
          <a:xfrm>
            <a:off x="3360661" y="3144795"/>
            <a:ext cx="2363377" cy="1047062"/>
            <a:chOff x="3358399" y="3285485"/>
            <a:chExt cx="2363377" cy="1047062"/>
          </a:xfrm>
        </p:grpSpPr>
        <p:grpSp>
          <p:nvGrpSpPr>
            <p:cNvPr id="7945" name="Google Shape;7945;p73"/>
            <p:cNvGrpSpPr/>
            <p:nvPr/>
          </p:nvGrpSpPr>
          <p:grpSpPr>
            <a:xfrm>
              <a:off x="3358412" y="3285485"/>
              <a:ext cx="2363244" cy="139500"/>
              <a:chOff x="3358412" y="3285485"/>
              <a:chExt cx="2363244" cy="139500"/>
            </a:xfrm>
          </p:grpSpPr>
          <p:sp>
            <p:nvSpPr>
              <p:cNvPr id="7946" name="Google Shape;7946;p73"/>
              <p:cNvSpPr/>
              <p:nvPr/>
            </p:nvSpPr>
            <p:spPr>
              <a:xfrm>
                <a:off x="3358412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7" name="Google Shape;7947;p73"/>
              <p:cNvSpPr/>
              <p:nvPr/>
            </p:nvSpPr>
            <p:spPr>
              <a:xfrm>
                <a:off x="3838898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8" name="Google Shape;7948;p73"/>
              <p:cNvSpPr/>
              <p:nvPr/>
            </p:nvSpPr>
            <p:spPr>
              <a:xfrm>
                <a:off x="4319384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9" name="Google Shape;7949;p73"/>
              <p:cNvSpPr/>
              <p:nvPr/>
            </p:nvSpPr>
            <p:spPr>
              <a:xfrm>
                <a:off x="4799870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0" name="Google Shape;7950;p73"/>
              <p:cNvSpPr/>
              <p:nvPr/>
            </p:nvSpPr>
            <p:spPr>
              <a:xfrm>
                <a:off x="5280356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51" name="Google Shape;7951;p73"/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7952" name="Google Shape;7952;p73"/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3" name="Google Shape;7953;p73"/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4" name="Google Shape;7954;p73"/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5" name="Google Shape;7955;p73"/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6" name="Google Shape;7956;p73"/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57" name="Google Shape;7957;p73"/>
            <p:cNvGrpSpPr/>
            <p:nvPr/>
          </p:nvGrpSpPr>
          <p:grpSpPr>
            <a:xfrm>
              <a:off x="3358412" y="3648507"/>
              <a:ext cx="2363244" cy="139500"/>
              <a:chOff x="3358412" y="3648507"/>
              <a:chExt cx="2363244" cy="139500"/>
            </a:xfrm>
          </p:grpSpPr>
          <p:sp>
            <p:nvSpPr>
              <p:cNvPr id="7958" name="Google Shape;7958;p73"/>
              <p:cNvSpPr/>
              <p:nvPr/>
            </p:nvSpPr>
            <p:spPr>
              <a:xfrm>
                <a:off x="3358412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9" name="Google Shape;7959;p73"/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0" name="Google Shape;7960;p73"/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1" name="Google Shape;7961;p73"/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2" name="Google Shape;7962;p73"/>
              <p:cNvSpPr/>
              <p:nvPr/>
            </p:nvSpPr>
            <p:spPr>
              <a:xfrm>
                <a:off x="5280356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3" name="Google Shape;7963;p73"/>
            <p:cNvGrpSpPr/>
            <p:nvPr/>
          </p:nvGrpSpPr>
          <p:grpSpPr>
            <a:xfrm>
              <a:off x="3358412" y="3830018"/>
              <a:ext cx="2363244" cy="139500"/>
              <a:chOff x="3358412" y="3830018"/>
              <a:chExt cx="2363244" cy="139500"/>
            </a:xfrm>
          </p:grpSpPr>
          <p:sp>
            <p:nvSpPr>
              <p:cNvPr id="7964" name="Google Shape;7964;p73"/>
              <p:cNvSpPr/>
              <p:nvPr/>
            </p:nvSpPr>
            <p:spPr>
              <a:xfrm>
                <a:off x="3358412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5" name="Google Shape;7965;p73"/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6" name="Google Shape;7966;p73"/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7" name="Google Shape;7967;p73"/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8" name="Google Shape;7968;p73"/>
              <p:cNvSpPr/>
              <p:nvPr/>
            </p:nvSpPr>
            <p:spPr>
              <a:xfrm>
                <a:off x="5280356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9" name="Google Shape;7969;p73"/>
            <p:cNvGrpSpPr/>
            <p:nvPr/>
          </p:nvGrpSpPr>
          <p:grpSpPr>
            <a:xfrm>
              <a:off x="3358399" y="4011514"/>
              <a:ext cx="2363377" cy="139537"/>
              <a:chOff x="3294800" y="4134603"/>
              <a:chExt cx="2638876" cy="152400"/>
            </a:xfrm>
          </p:grpSpPr>
          <p:sp>
            <p:nvSpPr>
              <p:cNvPr id="7970" name="Google Shape;7970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1" name="Google Shape;7971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2" name="Google Shape;7972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3" name="Google Shape;7973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4" name="Google Shape;7974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5" name="Google Shape;7975;p73"/>
            <p:cNvGrpSpPr/>
            <p:nvPr/>
          </p:nvGrpSpPr>
          <p:grpSpPr>
            <a:xfrm>
              <a:off x="3358399" y="4193010"/>
              <a:ext cx="2363377" cy="139537"/>
              <a:chOff x="3294800" y="4134603"/>
              <a:chExt cx="2638876" cy="152400"/>
            </a:xfrm>
          </p:grpSpPr>
          <p:sp>
            <p:nvSpPr>
              <p:cNvPr id="7976" name="Google Shape;7976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7" name="Google Shape;7977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8" name="Google Shape;7978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9" name="Google Shape;7979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0" name="Google Shape;7980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7981" name="Google Shape;7981;p73"/>
          <p:cNvGraphicFramePr/>
          <p:nvPr/>
        </p:nvGraphicFramePr>
        <p:xfrm>
          <a:off x="711463" y="2153834"/>
          <a:ext cx="2369800" cy="889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82" name="Google Shape;7982;p73"/>
          <p:cNvGrpSpPr/>
          <p:nvPr/>
        </p:nvGrpSpPr>
        <p:grpSpPr>
          <a:xfrm>
            <a:off x="4161132" y="2557649"/>
            <a:ext cx="1302095" cy="60959"/>
            <a:chOff x="3558802" y="4011427"/>
            <a:chExt cx="1866000" cy="111300"/>
          </a:xfrm>
        </p:grpSpPr>
        <p:sp>
          <p:nvSpPr>
            <p:cNvPr id="7983" name="Google Shape;7983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5" name="Google Shape;7985;p73"/>
          <p:cNvGrpSpPr/>
          <p:nvPr/>
        </p:nvGrpSpPr>
        <p:grpSpPr>
          <a:xfrm>
            <a:off x="4706620" y="2839808"/>
            <a:ext cx="914340" cy="60959"/>
            <a:chOff x="3558802" y="4011427"/>
            <a:chExt cx="1866000" cy="111300"/>
          </a:xfrm>
        </p:grpSpPr>
        <p:sp>
          <p:nvSpPr>
            <p:cNvPr id="7986" name="Google Shape;7986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8" name="Google Shape;7988;p73"/>
          <p:cNvGrpSpPr/>
          <p:nvPr/>
        </p:nvGrpSpPr>
        <p:grpSpPr>
          <a:xfrm>
            <a:off x="5871419" y="3167606"/>
            <a:ext cx="2522867" cy="1001454"/>
            <a:chOff x="1904318" y="789980"/>
            <a:chExt cx="1489472" cy="606868"/>
          </a:xfrm>
        </p:grpSpPr>
        <p:cxnSp>
          <p:nvCxnSpPr>
            <p:cNvPr id="7989" name="Google Shape;7989;p73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0" name="Google Shape;7990;p73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1" name="Google Shape;7991;p73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92" name="Google Shape;7992;p73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JANUARY</a:t>
              </a:r>
              <a:endParaRPr sz="400"/>
            </a:p>
          </p:txBody>
        </p:sp>
        <p:sp>
          <p:nvSpPr>
            <p:cNvPr id="7993" name="Google Shape;7993;p73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FEBRUARY</a:t>
              </a:r>
              <a:endParaRPr sz="400"/>
            </a:p>
          </p:txBody>
        </p:sp>
        <p:sp>
          <p:nvSpPr>
            <p:cNvPr id="7994" name="Google Shape;7994;p73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MARCH</a:t>
              </a:r>
              <a:endParaRPr sz="400"/>
            </a:p>
          </p:txBody>
        </p:sp>
        <p:sp>
          <p:nvSpPr>
            <p:cNvPr id="7995" name="Google Shape;7995;p73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APRIL</a:t>
              </a:r>
              <a:endParaRPr sz="400"/>
            </a:p>
          </p:txBody>
        </p:sp>
        <p:sp>
          <p:nvSpPr>
            <p:cNvPr id="7996" name="Google Shape;7996;p73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73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73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73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73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73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73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PHASE 1</a:t>
              </a:r>
              <a:endParaRPr sz="400"/>
            </a:p>
          </p:txBody>
        </p:sp>
        <p:sp>
          <p:nvSpPr>
            <p:cNvPr id="8003" name="Google Shape;8003;p73"/>
            <p:cNvSpPr txBox="1"/>
            <p:nvPr/>
          </p:nvSpPr>
          <p:spPr>
            <a:xfrm flipH="1">
              <a:off x="1904318" y="1113390"/>
              <a:ext cx="205200" cy="912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Task 1</a:t>
              </a:r>
              <a:endParaRPr sz="400"/>
            </a:p>
          </p:txBody>
        </p:sp>
        <p:sp>
          <p:nvSpPr>
            <p:cNvPr id="8004" name="Google Shape;8004;p73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Task 2</a:t>
              </a:r>
              <a:endParaRPr sz="400"/>
            </a:p>
          </p:txBody>
        </p:sp>
        <p:sp>
          <p:nvSpPr>
            <p:cNvPr id="8005" name="Google Shape;8005;p73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6" name="Google Shape;8006;p73"/>
          <p:cNvGrpSpPr/>
          <p:nvPr/>
        </p:nvGrpSpPr>
        <p:grpSpPr>
          <a:xfrm>
            <a:off x="3355824" y="951642"/>
            <a:ext cx="2363393" cy="1005865"/>
            <a:chOff x="3292400" y="1193188"/>
            <a:chExt cx="2615240" cy="1131075"/>
          </a:xfrm>
        </p:grpSpPr>
        <p:sp>
          <p:nvSpPr>
            <p:cNvPr id="8007" name="Google Shape;8007;p73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/>
            </a:p>
          </p:txBody>
        </p:sp>
        <p:sp>
          <p:nvSpPr>
            <p:cNvPr id="8008" name="Google Shape;8008;p73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/>
            </a:p>
          </p:txBody>
        </p:sp>
        <p:sp>
          <p:nvSpPr>
            <p:cNvPr id="8009" name="Google Shape;8009;p73"/>
            <p:cNvSpPr txBox="1"/>
            <p:nvPr/>
          </p:nvSpPr>
          <p:spPr>
            <a:xfrm flipH="1">
              <a:off x="3678794" y="1193199"/>
              <a:ext cx="370500" cy="843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JANUARY</a:t>
              </a:r>
              <a:endParaRPr sz="400"/>
            </a:p>
          </p:txBody>
        </p:sp>
        <p:sp>
          <p:nvSpPr>
            <p:cNvPr id="8010" name="Google Shape;8010;p73"/>
            <p:cNvSpPr txBox="1"/>
            <p:nvPr/>
          </p:nvSpPr>
          <p:spPr>
            <a:xfrm flipH="1">
              <a:off x="4051671" y="1193188"/>
              <a:ext cx="401400" cy="843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FEBRUARY</a:t>
              </a:r>
              <a:endParaRPr sz="400"/>
            </a:p>
          </p:txBody>
        </p:sp>
        <p:sp>
          <p:nvSpPr>
            <p:cNvPr id="8011" name="Google Shape;8011;p73"/>
            <p:cNvSpPr txBox="1"/>
            <p:nvPr/>
          </p:nvSpPr>
          <p:spPr>
            <a:xfrm flipH="1">
              <a:off x="4453057" y="1193188"/>
              <a:ext cx="348000" cy="843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MARCH</a:t>
              </a:r>
              <a:endParaRPr sz="400"/>
            </a:p>
          </p:txBody>
        </p:sp>
        <p:sp>
          <p:nvSpPr>
            <p:cNvPr id="8012" name="Google Shape;8012;p73"/>
            <p:cNvSpPr txBox="1"/>
            <p:nvPr/>
          </p:nvSpPr>
          <p:spPr>
            <a:xfrm flipH="1">
              <a:off x="4831790" y="1193197"/>
              <a:ext cx="313200" cy="843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APRIL</a:t>
              </a:r>
              <a:endParaRPr sz="400"/>
            </a:p>
          </p:txBody>
        </p:sp>
        <p:sp>
          <p:nvSpPr>
            <p:cNvPr id="8013" name="Google Shape;8013;p73"/>
            <p:cNvSpPr txBox="1"/>
            <p:nvPr/>
          </p:nvSpPr>
          <p:spPr>
            <a:xfrm flipH="1">
              <a:off x="5186134" y="1193197"/>
              <a:ext cx="313200" cy="843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MAY</a:t>
              </a:r>
              <a:endParaRPr sz="400"/>
            </a:p>
          </p:txBody>
        </p:sp>
        <p:sp>
          <p:nvSpPr>
            <p:cNvPr id="8014" name="Google Shape;8014;p73"/>
            <p:cNvSpPr txBox="1"/>
            <p:nvPr/>
          </p:nvSpPr>
          <p:spPr>
            <a:xfrm flipH="1">
              <a:off x="5562148" y="1193197"/>
              <a:ext cx="313200" cy="843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JUNE</a:t>
              </a:r>
              <a:endParaRPr sz="400"/>
            </a:p>
          </p:txBody>
        </p:sp>
        <p:sp>
          <p:nvSpPr>
            <p:cNvPr id="8015" name="Google Shape;8015;p73"/>
            <p:cNvSpPr txBox="1"/>
            <p:nvPr/>
          </p:nvSpPr>
          <p:spPr>
            <a:xfrm flipH="1">
              <a:off x="3349576" y="1372466"/>
              <a:ext cx="272700" cy="966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PHASE 1</a:t>
              </a:r>
              <a:endParaRPr sz="400"/>
            </a:p>
          </p:txBody>
        </p:sp>
        <p:sp>
          <p:nvSpPr>
            <p:cNvPr id="8016" name="Google Shape;8016;p73"/>
            <p:cNvSpPr txBox="1"/>
            <p:nvPr/>
          </p:nvSpPr>
          <p:spPr>
            <a:xfrm flipH="1">
              <a:off x="3349579" y="1895516"/>
              <a:ext cx="272700" cy="966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PHASE 2</a:t>
              </a:r>
              <a:endParaRPr sz="400"/>
            </a:p>
          </p:txBody>
        </p:sp>
        <p:sp>
          <p:nvSpPr>
            <p:cNvPr id="8017" name="Google Shape;8017;p73"/>
            <p:cNvSpPr txBox="1"/>
            <p:nvPr/>
          </p:nvSpPr>
          <p:spPr>
            <a:xfrm flipH="1">
              <a:off x="3355878" y="1543623"/>
              <a:ext cx="256200" cy="966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Task 1</a:t>
              </a:r>
              <a:endParaRPr sz="400"/>
            </a:p>
          </p:txBody>
        </p:sp>
        <p:sp>
          <p:nvSpPr>
            <p:cNvPr id="8018" name="Google Shape;8018;p73"/>
            <p:cNvSpPr txBox="1"/>
            <p:nvPr/>
          </p:nvSpPr>
          <p:spPr>
            <a:xfrm flipH="1">
              <a:off x="3355878" y="1720328"/>
              <a:ext cx="256200" cy="966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Task 2</a:t>
              </a:r>
              <a:endParaRPr sz="400"/>
            </a:p>
          </p:txBody>
        </p:sp>
        <p:sp>
          <p:nvSpPr>
            <p:cNvPr id="8019" name="Google Shape;8019;p73"/>
            <p:cNvSpPr txBox="1"/>
            <p:nvPr/>
          </p:nvSpPr>
          <p:spPr>
            <a:xfrm flipH="1">
              <a:off x="3355878" y="2072220"/>
              <a:ext cx="256200" cy="966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Task 1</a:t>
              </a:r>
              <a:endParaRPr sz="400"/>
            </a:p>
          </p:txBody>
        </p:sp>
        <p:sp>
          <p:nvSpPr>
            <p:cNvPr id="8020" name="Google Shape;8020;p73"/>
            <p:cNvSpPr txBox="1"/>
            <p:nvPr/>
          </p:nvSpPr>
          <p:spPr>
            <a:xfrm flipH="1">
              <a:off x="3355889" y="2248920"/>
              <a:ext cx="256200" cy="684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Task 2</a:t>
              </a:r>
              <a:endParaRPr sz="400"/>
            </a:p>
          </p:txBody>
        </p:sp>
        <p:grpSp>
          <p:nvGrpSpPr>
            <p:cNvPr id="8021" name="Google Shape;8021;p73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8022" name="Google Shape;8022;p73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8023" name="Google Shape;8023;p73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8024" name="Google Shape;8024;p73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8025" name="Google Shape;8025;p73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8026" name="Google Shape;8026;p73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8027" name="Google Shape;8027;p73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8028" name="Google Shape;8028;p73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8029" name="Google Shape;8029;p73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8030" name="Google Shape;8030;p73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8031" name="Google Shape;8031;p73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8032" name="Google Shape;8032;p73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8033" name="Google Shape;8033;p73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32BD9BC6-8107-9167-8DA1-43D7FC31F453}"/>
              </a:ext>
            </a:extLst>
          </p:cNvPr>
          <p:cNvSpPr txBox="1">
            <a:spLocks/>
          </p:cNvSpPr>
          <p:nvPr/>
        </p:nvSpPr>
        <p:spPr>
          <a:xfrm>
            <a:off x="731287" y="245702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000" dirty="0">
                <a:solidFill>
                  <a:schemeClr val="tx1"/>
                </a:solidFill>
                <a:cs typeface="B Nazanin" panose="00000700000000000000" pitchFamily="2" charset="-78"/>
              </a:rPr>
              <a:t>جدولهای و نمودار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8" name="Google Shape;8038;p74"/>
          <p:cNvGrpSpPr/>
          <p:nvPr/>
        </p:nvGrpSpPr>
        <p:grpSpPr>
          <a:xfrm>
            <a:off x="4796690" y="970936"/>
            <a:ext cx="745431" cy="718863"/>
            <a:chOff x="4249973" y="1201875"/>
            <a:chExt cx="1958568" cy="1888762"/>
          </a:xfrm>
        </p:grpSpPr>
        <p:sp>
          <p:nvSpPr>
            <p:cNvPr id="8039" name="Google Shape;8039;p74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0" name="Google Shape;8040;p74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8041" name="Google Shape;8041;p74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2" name="Google Shape;8042;p74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3" name="Google Shape;8043;p74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8044" name="Google Shape;8044;p74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5" name="Google Shape;8045;p74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6" name="Google Shape;8046;p74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8047" name="Google Shape;8047;p74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8" name="Google Shape;8048;p74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9" name="Google Shape;8049;p74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8050" name="Google Shape;8050;p74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1" name="Google Shape;8051;p74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2" name="Google Shape;8052;p74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8053" name="Google Shape;8053;p74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4" name="Google Shape;8054;p74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55" name="Google Shape;8055;p74"/>
          <p:cNvGrpSpPr/>
          <p:nvPr/>
        </p:nvGrpSpPr>
        <p:grpSpPr>
          <a:xfrm>
            <a:off x="713063" y="1849386"/>
            <a:ext cx="761767" cy="729896"/>
            <a:chOff x="2657744" y="2337745"/>
            <a:chExt cx="832987" cy="798137"/>
          </a:xfrm>
        </p:grpSpPr>
        <p:sp>
          <p:nvSpPr>
            <p:cNvPr id="8056" name="Google Shape;8056;p74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74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74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74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74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74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2" name="Google Shape;8062;p74"/>
          <p:cNvGrpSpPr/>
          <p:nvPr/>
        </p:nvGrpSpPr>
        <p:grpSpPr>
          <a:xfrm>
            <a:off x="3224027" y="1852592"/>
            <a:ext cx="685569" cy="723586"/>
            <a:chOff x="3398134" y="2057755"/>
            <a:chExt cx="704087" cy="743130"/>
          </a:xfrm>
        </p:grpSpPr>
        <p:grpSp>
          <p:nvGrpSpPr>
            <p:cNvPr id="8063" name="Google Shape;8063;p74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8064" name="Google Shape;8064;p74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5" name="Google Shape;8065;p74"/>
              <p:cNvCxnSpPr>
                <a:stCxn id="8064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6" name="Google Shape;8066;p74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8067" name="Google Shape;8067;p74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8" name="Google Shape;8068;p74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9" name="Google Shape;8069;p74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8070" name="Google Shape;8070;p74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1" name="Google Shape;8071;p74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2" name="Google Shape;8072;p74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8073" name="Google Shape;8073;p74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4" name="Google Shape;8074;p74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5" name="Google Shape;8075;p74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8076" name="Google Shape;8076;p74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7" name="Google Shape;8077;p74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078" name="Google Shape;8078;p74"/>
          <p:cNvGrpSpPr/>
          <p:nvPr/>
        </p:nvGrpSpPr>
        <p:grpSpPr>
          <a:xfrm>
            <a:off x="4899249" y="1859288"/>
            <a:ext cx="710153" cy="710153"/>
            <a:chOff x="5007123" y="2079403"/>
            <a:chExt cx="687600" cy="687600"/>
          </a:xfrm>
        </p:grpSpPr>
        <p:sp>
          <p:nvSpPr>
            <p:cNvPr id="8079" name="Google Shape;8079;p74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74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74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74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3" name="Google Shape;8083;p74"/>
          <p:cNvGrpSpPr/>
          <p:nvPr/>
        </p:nvGrpSpPr>
        <p:grpSpPr>
          <a:xfrm>
            <a:off x="5708687" y="1853794"/>
            <a:ext cx="720998" cy="721183"/>
            <a:chOff x="5797446" y="2063053"/>
            <a:chExt cx="698100" cy="698280"/>
          </a:xfrm>
        </p:grpSpPr>
        <p:sp>
          <p:nvSpPr>
            <p:cNvPr id="8084" name="Google Shape;8084;p74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74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74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74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8" name="Google Shape;8088;p74"/>
          <p:cNvGrpSpPr/>
          <p:nvPr/>
        </p:nvGrpSpPr>
        <p:grpSpPr>
          <a:xfrm>
            <a:off x="8153834" y="3499399"/>
            <a:ext cx="280585" cy="673164"/>
            <a:chOff x="8075075" y="3754290"/>
            <a:chExt cx="255612" cy="613194"/>
          </a:xfrm>
        </p:grpSpPr>
        <p:grpSp>
          <p:nvGrpSpPr>
            <p:cNvPr id="8089" name="Google Shape;8089;p74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8090" name="Google Shape;8090;p74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1" name="Google Shape;8091;p74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92" name="Google Shape;8092;p74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3" name="Google Shape;8093;p74"/>
          <p:cNvGrpSpPr/>
          <p:nvPr/>
        </p:nvGrpSpPr>
        <p:grpSpPr>
          <a:xfrm>
            <a:off x="5270892" y="3488196"/>
            <a:ext cx="470352" cy="683745"/>
            <a:chOff x="1697726" y="3244179"/>
            <a:chExt cx="788124" cy="1146069"/>
          </a:xfrm>
        </p:grpSpPr>
        <p:sp>
          <p:nvSpPr>
            <p:cNvPr id="8094" name="Google Shape;8094;p74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74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6" name="Google Shape;8096;p74"/>
          <p:cNvSpPr/>
          <p:nvPr/>
        </p:nvSpPr>
        <p:spPr>
          <a:xfrm>
            <a:off x="8128357" y="3402198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7" name="Google Shape;8097;p74"/>
          <p:cNvGrpSpPr/>
          <p:nvPr/>
        </p:nvGrpSpPr>
        <p:grpSpPr>
          <a:xfrm>
            <a:off x="5892043" y="3499398"/>
            <a:ext cx="293891" cy="293845"/>
            <a:chOff x="6134814" y="3754290"/>
            <a:chExt cx="293891" cy="293845"/>
          </a:xfrm>
        </p:grpSpPr>
        <p:sp>
          <p:nvSpPr>
            <p:cNvPr id="8098" name="Google Shape;8098;p74"/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74"/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0" name="Google Shape;8100;p74"/>
          <p:cNvGrpSpPr/>
          <p:nvPr/>
        </p:nvGrpSpPr>
        <p:grpSpPr>
          <a:xfrm>
            <a:off x="5892043" y="3878069"/>
            <a:ext cx="293891" cy="293891"/>
            <a:chOff x="6134814" y="4086186"/>
            <a:chExt cx="293891" cy="293891"/>
          </a:xfrm>
        </p:grpSpPr>
        <p:sp>
          <p:nvSpPr>
            <p:cNvPr id="8101" name="Google Shape;8101;p74"/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74"/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3" name="Google Shape;8103;p74"/>
          <p:cNvSpPr/>
          <p:nvPr/>
        </p:nvSpPr>
        <p:spPr>
          <a:xfrm>
            <a:off x="6930470" y="3498595"/>
            <a:ext cx="609693" cy="6731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4" name="Google Shape;8104;p74"/>
          <p:cNvSpPr/>
          <p:nvPr/>
        </p:nvSpPr>
        <p:spPr>
          <a:xfrm rot="10800000">
            <a:off x="6336732" y="3496333"/>
            <a:ext cx="442939" cy="675638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5" name="Google Shape;8105;p74"/>
          <p:cNvGrpSpPr/>
          <p:nvPr/>
        </p:nvGrpSpPr>
        <p:grpSpPr>
          <a:xfrm>
            <a:off x="7817018" y="2706762"/>
            <a:ext cx="622883" cy="621944"/>
            <a:chOff x="1187048" y="238125"/>
            <a:chExt cx="5256397" cy="5248476"/>
          </a:xfrm>
        </p:grpSpPr>
        <p:sp>
          <p:nvSpPr>
            <p:cNvPr id="8106" name="Google Shape;8106;p74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74"/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74"/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74"/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0" name="Google Shape;8110;p74"/>
          <p:cNvGrpSpPr/>
          <p:nvPr/>
        </p:nvGrpSpPr>
        <p:grpSpPr>
          <a:xfrm>
            <a:off x="2274123" y="2716370"/>
            <a:ext cx="1310987" cy="612407"/>
            <a:chOff x="238125" y="1188750"/>
            <a:chExt cx="7140450" cy="3335550"/>
          </a:xfrm>
        </p:grpSpPr>
        <p:sp>
          <p:nvSpPr>
            <p:cNvPr id="8111" name="Google Shape;8111;p74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74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74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74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74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6" name="Google Shape;8116;p74"/>
          <p:cNvGrpSpPr/>
          <p:nvPr/>
        </p:nvGrpSpPr>
        <p:grpSpPr>
          <a:xfrm>
            <a:off x="6599995" y="2706925"/>
            <a:ext cx="1110299" cy="621702"/>
            <a:chOff x="238125" y="1335475"/>
            <a:chExt cx="5418735" cy="3034175"/>
          </a:xfrm>
        </p:grpSpPr>
        <p:sp>
          <p:nvSpPr>
            <p:cNvPr id="8117" name="Google Shape;8117;p74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74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74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0" name="Google Shape;8120;p74"/>
          <p:cNvGrpSpPr/>
          <p:nvPr/>
        </p:nvGrpSpPr>
        <p:grpSpPr>
          <a:xfrm>
            <a:off x="5417655" y="2703822"/>
            <a:ext cx="1074451" cy="627181"/>
            <a:chOff x="5359127" y="2910889"/>
            <a:chExt cx="1097723" cy="640831"/>
          </a:xfrm>
        </p:grpSpPr>
        <p:grpSp>
          <p:nvGrpSpPr>
            <p:cNvPr id="8121" name="Google Shape;8121;p74"/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8122" name="Google Shape;8122;p74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8123" name="Google Shape;8123;p74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8124" name="Google Shape;8124;p74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8125" name="Google Shape;8125;p74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8126" name="Google Shape;8126;p74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8127" name="Google Shape;8127;p74"/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8128" name="Google Shape;8128;p74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8129" name="Google Shape;8129;p74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8130" name="Google Shape;8130;p74"/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8131" name="Google Shape;8131;p74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8132" name="Google Shape;8132;p74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</p:grpSp>
      <p:grpSp>
        <p:nvGrpSpPr>
          <p:cNvPr id="8133" name="Google Shape;8133;p74"/>
          <p:cNvGrpSpPr/>
          <p:nvPr/>
        </p:nvGrpSpPr>
        <p:grpSpPr>
          <a:xfrm>
            <a:off x="7568868" y="1854534"/>
            <a:ext cx="874976" cy="719600"/>
            <a:chOff x="7608988" y="2093194"/>
            <a:chExt cx="817276" cy="672147"/>
          </a:xfrm>
        </p:grpSpPr>
        <p:cxnSp>
          <p:nvCxnSpPr>
            <p:cNvPr id="8134" name="Google Shape;8134;p74"/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5" name="Google Shape;8135;p74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6" name="Google Shape;8136;p74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7" name="Google Shape;8137;p74"/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8" name="Google Shape;8138;p74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9" name="Google Shape;8139;p74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140" name="Google Shape;8140;p74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8141" name="Google Shape;8141;p74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42" name="Google Shape;8142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3" name="Google Shape;8143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4" name="Google Shape;8144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5" name="Google Shape;8145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6" name="Google Shape;8146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7" name="Google Shape;8147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8" name="Google Shape;8148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49" name="Google Shape;8149;p74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50" name="Google Shape;8150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1" name="Google Shape;8151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2" name="Google Shape;8152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3" name="Google Shape;8153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4" name="Google Shape;8154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5" name="Google Shape;8155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6" name="Google Shape;8156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157" name="Google Shape;8157;p74"/>
          <p:cNvGrpSpPr/>
          <p:nvPr/>
        </p:nvGrpSpPr>
        <p:grpSpPr>
          <a:xfrm>
            <a:off x="4013304" y="970936"/>
            <a:ext cx="712557" cy="785901"/>
            <a:chOff x="4206459" y="1191441"/>
            <a:chExt cx="712557" cy="785901"/>
          </a:xfrm>
        </p:grpSpPr>
        <p:sp>
          <p:nvSpPr>
            <p:cNvPr id="8158" name="Google Shape;8158;p74"/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74"/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74"/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74"/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62" name="Google Shape;8162;p74"/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8163" name="Google Shape;8163;p74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4" name="Google Shape;8164;p74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5" name="Google Shape;8165;p74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6" name="Google Shape;8166;p74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7" name="Google Shape;8167;p74"/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8168" name="Google Shape;8168;p74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9" name="Google Shape;8169;p74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0" name="Google Shape;8170;p74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1" name="Google Shape;8171;p74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2" name="Google Shape;8172;p74"/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8173" name="Google Shape;8173;p74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4" name="Google Shape;8174;p74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5" name="Google Shape;8175;p74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6" name="Google Shape;8176;p74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7" name="Google Shape;8177;p74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8178" name="Google Shape;8178;p74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9" name="Google Shape;8179;p74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0" name="Google Shape;8180;p74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1" name="Google Shape;8181;p74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82" name="Google Shape;8182;p74"/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74"/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74"/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74"/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86" name="Google Shape;8186;p74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8187" name="Google Shape;8187;p74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8" name="Google Shape;8188;p74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9" name="Google Shape;8189;p74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0" name="Google Shape;8190;p74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91" name="Google Shape;8191;p74"/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8192" name="Google Shape;8192;p74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3" name="Google Shape;8193;p74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4" name="Google Shape;8194;p74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5" name="Google Shape;8195;p74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96" name="Google Shape;8196;p74"/>
          <p:cNvGrpSpPr/>
          <p:nvPr/>
        </p:nvGrpSpPr>
        <p:grpSpPr>
          <a:xfrm>
            <a:off x="4008780" y="1854159"/>
            <a:ext cx="791287" cy="720350"/>
            <a:chOff x="267375" y="1071875"/>
            <a:chExt cx="470500" cy="428550"/>
          </a:xfrm>
        </p:grpSpPr>
        <p:sp>
          <p:nvSpPr>
            <p:cNvPr id="8197" name="Google Shape;8197;p74"/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74"/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74"/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74"/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74"/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74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74"/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74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5" name="Google Shape;8205;p74"/>
          <p:cNvGrpSpPr/>
          <p:nvPr/>
        </p:nvGrpSpPr>
        <p:grpSpPr>
          <a:xfrm>
            <a:off x="709275" y="3498789"/>
            <a:ext cx="1408444" cy="673166"/>
            <a:chOff x="712664" y="3693287"/>
            <a:chExt cx="1460738" cy="698160"/>
          </a:xfrm>
        </p:grpSpPr>
        <p:grpSp>
          <p:nvGrpSpPr>
            <p:cNvPr id="8206" name="Google Shape;8206;p74"/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8207" name="Google Shape;8207;p74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8" name="Google Shape;8208;p74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9" name="Google Shape;8209;p74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10" name="Google Shape;8210;p74"/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8211" name="Google Shape;8211;p74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2" name="Google Shape;8212;p74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3" name="Google Shape;8213;p74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14" name="Google Shape;8214;p74"/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8215" name="Google Shape;8215;p74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6" name="Google Shape;8216;p74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7" name="Google Shape;8217;p74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8" name="Google Shape;8218;p74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9" name="Google Shape;8219;p74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0" name="Google Shape;8220;p74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21" name="Google Shape;8221;p74"/>
          <p:cNvGrpSpPr/>
          <p:nvPr/>
        </p:nvGrpSpPr>
        <p:grpSpPr>
          <a:xfrm>
            <a:off x="3146990" y="970936"/>
            <a:ext cx="795485" cy="738831"/>
            <a:chOff x="3348603" y="1236445"/>
            <a:chExt cx="749256" cy="695894"/>
          </a:xfrm>
        </p:grpSpPr>
        <p:grpSp>
          <p:nvGrpSpPr>
            <p:cNvPr id="8222" name="Google Shape;8222;p74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8223" name="Google Shape;8223;p74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4" name="Google Shape;8224;p74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5" name="Google Shape;8225;p74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8226" name="Google Shape;8226;p74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7" name="Google Shape;8227;p74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8" name="Google Shape;8228;p74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8229" name="Google Shape;8229;p74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0" name="Google Shape;8230;p74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31" name="Google Shape;8231;p74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8232" name="Google Shape;8232;p74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3" name="Google Shape;8233;p74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34" name="Google Shape;8234;p74"/>
          <p:cNvGrpSpPr/>
          <p:nvPr/>
        </p:nvGrpSpPr>
        <p:grpSpPr>
          <a:xfrm>
            <a:off x="2268517" y="3493832"/>
            <a:ext cx="1324924" cy="678083"/>
            <a:chOff x="2413923" y="3711366"/>
            <a:chExt cx="1374117" cy="703260"/>
          </a:xfrm>
        </p:grpSpPr>
        <p:grpSp>
          <p:nvGrpSpPr>
            <p:cNvPr id="8235" name="Google Shape;8235;p74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8236" name="Google Shape;8236;p74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7" name="Google Shape;8237;p74"/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8238" name="Google Shape;8238;p74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239" name="Google Shape;8239;p74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0" name="Google Shape;8240;p74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8241" name="Google Shape;8241;p74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242" name="Google Shape;8242;p74"/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3" name="Google Shape;8243;p74"/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8244" name="Google Shape;8244;p74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245" name="Google Shape;8245;p74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6" name="Google Shape;8246;p74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8247" name="Google Shape;8247;p74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248" name="Google Shape;8248;p74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9" name="Google Shape;8249;p74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8250" name="Google Shape;8250;p74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251" name="Google Shape;8251;p74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252" name="Google Shape;8252;p74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8253" name="Google Shape;8253;p74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4" name="Google Shape;8254;p74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55" name="Google Shape;8255;p74"/>
          <p:cNvGrpSpPr/>
          <p:nvPr/>
        </p:nvGrpSpPr>
        <p:grpSpPr>
          <a:xfrm>
            <a:off x="6392789" y="1044380"/>
            <a:ext cx="1131087" cy="587383"/>
            <a:chOff x="238125" y="999450"/>
            <a:chExt cx="7140700" cy="3708225"/>
          </a:xfrm>
        </p:grpSpPr>
        <p:sp>
          <p:nvSpPr>
            <p:cNvPr id="8256" name="Google Shape;8256;p74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74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74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74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74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74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74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74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74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5" name="Google Shape;8265;p74"/>
          <p:cNvGrpSpPr/>
          <p:nvPr/>
        </p:nvGrpSpPr>
        <p:grpSpPr>
          <a:xfrm>
            <a:off x="3744240" y="3493874"/>
            <a:ext cx="1375854" cy="678131"/>
            <a:chOff x="3913765" y="3641905"/>
            <a:chExt cx="1522805" cy="750560"/>
          </a:xfrm>
        </p:grpSpPr>
        <p:grpSp>
          <p:nvGrpSpPr>
            <p:cNvPr id="8266" name="Google Shape;8266;p74"/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8267" name="Google Shape;8267;p74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8268" name="Google Shape;8268;p74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9" name="Google Shape;8269;p74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  </a:t>
                  </a:r>
                  <a:endParaRPr/>
                </a:p>
              </p:txBody>
            </p:sp>
          </p:grpSp>
          <p:grpSp>
            <p:nvGrpSpPr>
              <p:cNvPr id="8270" name="Google Shape;8270;p74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8271" name="Google Shape;8271;p74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2" name="Google Shape;8272;p74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73" name="Google Shape;8273;p74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8274" name="Google Shape;8274;p74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5" name="Google Shape;8275;p74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276" name="Google Shape;8276;p74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8277" name="Google Shape;8277;p74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8" name="Google Shape;8278;p74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9" name="Google Shape;8279;p74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0" name="Google Shape;8280;p74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81" name="Google Shape;8281;p74"/>
          <p:cNvGrpSpPr/>
          <p:nvPr/>
        </p:nvGrpSpPr>
        <p:grpSpPr>
          <a:xfrm>
            <a:off x="6528949" y="1853801"/>
            <a:ext cx="940737" cy="721067"/>
            <a:chOff x="6599718" y="2068734"/>
            <a:chExt cx="940737" cy="721067"/>
          </a:xfrm>
        </p:grpSpPr>
        <p:sp>
          <p:nvSpPr>
            <p:cNvPr id="8282" name="Google Shape;8282;p74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74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74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74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74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74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88" name="Google Shape;8288;p74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8289" name="Google Shape;8289;p74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0" name="Google Shape;8290;p74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1" name="Google Shape;8291;p74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2" name="Google Shape;8292;p74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3" name="Google Shape;8293;p74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4" name="Google Shape;8294;p74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95" name="Google Shape;8295;p74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8296" name="Google Shape;8296;p74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7" name="Google Shape;8297;p74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8" name="Google Shape;8298;p74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9" name="Google Shape;8299;p74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0" name="Google Shape;8300;p74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1" name="Google Shape;8301;p74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2" name="Google Shape;8302;p74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303" name="Google Shape;8303;p74"/>
          <p:cNvGrpSpPr/>
          <p:nvPr/>
        </p:nvGrpSpPr>
        <p:grpSpPr>
          <a:xfrm>
            <a:off x="2412267" y="1858147"/>
            <a:ext cx="712577" cy="712374"/>
            <a:chOff x="2559249" y="2069323"/>
            <a:chExt cx="685566" cy="685634"/>
          </a:xfrm>
        </p:grpSpPr>
        <p:sp>
          <p:nvSpPr>
            <p:cNvPr id="8304" name="Google Shape;8304;p74"/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74"/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74"/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74"/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74"/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74"/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74"/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74"/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74"/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74"/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74"/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74"/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74"/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7" name="Google Shape;8317;p74"/>
          <p:cNvGrpSpPr/>
          <p:nvPr/>
        </p:nvGrpSpPr>
        <p:grpSpPr>
          <a:xfrm>
            <a:off x="7594705" y="970936"/>
            <a:ext cx="845645" cy="711911"/>
            <a:chOff x="951975" y="315800"/>
            <a:chExt cx="5860325" cy="4933550"/>
          </a:xfrm>
        </p:grpSpPr>
        <p:sp>
          <p:nvSpPr>
            <p:cNvPr id="8318" name="Google Shape;8318;p74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74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74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74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74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74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74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74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6" name="Google Shape;8326;p74"/>
          <p:cNvGrpSpPr/>
          <p:nvPr/>
        </p:nvGrpSpPr>
        <p:grpSpPr>
          <a:xfrm>
            <a:off x="3691834" y="2707045"/>
            <a:ext cx="1617932" cy="621724"/>
            <a:chOff x="3862800" y="3038525"/>
            <a:chExt cx="1329006" cy="510698"/>
          </a:xfrm>
        </p:grpSpPr>
        <p:sp>
          <p:nvSpPr>
            <p:cNvPr id="8327" name="Google Shape;8327;p74"/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74"/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29" name="Google Shape;8329;p74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8330" name="Google Shape;8330;p74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1" name="Google Shape;8331;p74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2" name="Google Shape;8332;p74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8333" name="Google Shape;8333;p74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4" name="Google Shape;8334;p74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5" name="Google Shape;8335;p74"/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8336" name="Google Shape;8336;p74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7" name="Google Shape;8337;p74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8" name="Google Shape;8338;p74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8339" name="Google Shape;8339;p74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0" name="Google Shape;8340;p74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41" name="Google Shape;8341;p74"/>
          <p:cNvGrpSpPr/>
          <p:nvPr/>
        </p:nvGrpSpPr>
        <p:grpSpPr>
          <a:xfrm>
            <a:off x="700156" y="970936"/>
            <a:ext cx="883205" cy="775176"/>
            <a:chOff x="649648" y="271400"/>
            <a:chExt cx="6215377" cy="5455143"/>
          </a:xfrm>
        </p:grpSpPr>
        <p:sp>
          <p:nvSpPr>
            <p:cNvPr id="8342" name="Google Shape;8342;p74"/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74"/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74"/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74"/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74"/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74"/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74"/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74"/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74"/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74"/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74"/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74"/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4" name="Google Shape;8354;p74"/>
          <p:cNvGrpSpPr/>
          <p:nvPr/>
        </p:nvGrpSpPr>
        <p:grpSpPr>
          <a:xfrm>
            <a:off x="2308457" y="970936"/>
            <a:ext cx="767704" cy="815489"/>
            <a:chOff x="2499700" y="1135950"/>
            <a:chExt cx="732402" cy="777990"/>
          </a:xfrm>
        </p:grpSpPr>
        <p:grpSp>
          <p:nvGrpSpPr>
            <p:cNvPr id="8355" name="Google Shape;8355;p74"/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8356" name="Google Shape;8356;p74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7" name="Google Shape;8357;p74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8" name="Google Shape;8358;p74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9" name="Google Shape;8359;p74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0" name="Google Shape;8360;p74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1" name="Google Shape;8361;p74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2" name="Google Shape;8362;p74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3" name="Google Shape;8363;p74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4" name="Google Shape;8364;p74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5" name="Google Shape;8365;p74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6" name="Google Shape;8366;p74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7" name="Google Shape;8367;p74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8" name="Google Shape;8368;p74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9" name="Google Shape;8369;p74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0" name="Google Shape;8370;p74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1" name="Google Shape;8371;p74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2" name="Google Shape;8372;p74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3" name="Google Shape;8373;p74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4" name="Google Shape;8374;p74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5" name="Google Shape;8375;p74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6" name="Google Shape;8376;p74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7" name="Google Shape;8377;p74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8" name="Google Shape;8378;p74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9" name="Google Shape;8379;p74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0" name="Google Shape;8380;p74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1" name="Google Shape;8381;p74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2" name="Google Shape;8382;p74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83" name="Google Shape;8383;p74"/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8384" name="Google Shape;8384;p74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5" name="Google Shape;8385;p74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6" name="Google Shape;8386;p74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7" name="Google Shape;8387;p74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8" name="Google Shape;8388;p74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89" name="Google Shape;8389;p74"/>
          <p:cNvGrpSpPr/>
          <p:nvPr/>
        </p:nvGrpSpPr>
        <p:grpSpPr>
          <a:xfrm>
            <a:off x="1654189" y="970936"/>
            <a:ext cx="583439" cy="870229"/>
            <a:chOff x="1716825" y="1121550"/>
            <a:chExt cx="622800" cy="928938"/>
          </a:xfrm>
        </p:grpSpPr>
        <p:grpSp>
          <p:nvGrpSpPr>
            <p:cNvPr id="8390" name="Google Shape;8390;p74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8391" name="Google Shape;8391;p74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2" name="Google Shape;8392;p74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3" name="Google Shape;8393;p74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8394" name="Google Shape;8394;p74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5" name="Google Shape;8395;p74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6" name="Google Shape;8396;p74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8397" name="Google Shape;8397;p74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8" name="Google Shape;8398;p74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9" name="Google Shape;8399;p74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8400" name="Google Shape;8400;p74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01" name="Google Shape;8401;p74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02" name="Google Shape;8402;p74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3" name="Google Shape;8403;p74"/>
          <p:cNvGrpSpPr/>
          <p:nvPr/>
        </p:nvGrpSpPr>
        <p:grpSpPr>
          <a:xfrm>
            <a:off x="1574012" y="1857258"/>
            <a:ext cx="739072" cy="714152"/>
            <a:chOff x="4334725" y="1355875"/>
            <a:chExt cx="3106650" cy="3001900"/>
          </a:xfrm>
        </p:grpSpPr>
        <p:grpSp>
          <p:nvGrpSpPr>
            <p:cNvPr id="8404" name="Google Shape;8404;p74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8405" name="Google Shape;8405;p74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6" name="Google Shape;8406;p74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7" name="Google Shape;8407;p74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08" name="Google Shape;8408;p74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8409" name="Google Shape;8409;p74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0" name="Google Shape;8410;p74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1" name="Google Shape;8411;p74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12" name="Google Shape;8412;p74"/>
          <p:cNvGrpSpPr/>
          <p:nvPr/>
        </p:nvGrpSpPr>
        <p:grpSpPr>
          <a:xfrm>
            <a:off x="7690961" y="3488029"/>
            <a:ext cx="312074" cy="684173"/>
            <a:chOff x="7645573" y="3754300"/>
            <a:chExt cx="293855" cy="644170"/>
          </a:xfrm>
        </p:grpSpPr>
        <p:sp>
          <p:nvSpPr>
            <p:cNvPr id="8413" name="Google Shape;8413;p74"/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74"/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5" name="Google Shape;8415;p74"/>
          <p:cNvGrpSpPr/>
          <p:nvPr/>
        </p:nvGrpSpPr>
        <p:grpSpPr>
          <a:xfrm>
            <a:off x="5612949" y="970936"/>
            <a:ext cx="709011" cy="739359"/>
            <a:chOff x="5830645" y="1256617"/>
            <a:chExt cx="530340" cy="553040"/>
          </a:xfrm>
        </p:grpSpPr>
        <p:grpSp>
          <p:nvGrpSpPr>
            <p:cNvPr id="8416" name="Google Shape;8416;p74"/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8417" name="Google Shape;8417;p74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8" name="Google Shape;8418;p74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9" name="Google Shape;8419;p74"/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8420" name="Google Shape;8420;p74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1" name="Google Shape;8421;p74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2" name="Google Shape;8422;p74"/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8423" name="Google Shape;8423;p74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4" name="Google Shape;8424;p74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5" name="Google Shape;8425;p74"/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8426" name="Google Shape;8426;p74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7" name="Google Shape;8427;p74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28" name="Google Shape;8428;p74"/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9" name="Google Shape;8429;p74"/>
          <p:cNvGrpSpPr/>
          <p:nvPr/>
        </p:nvGrpSpPr>
        <p:grpSpPr>
          <a:xfrm>
            <a:off x="714444" y="2707052"/>
            <a:ext cx="1452955" cy="621360"/>
            <a:chOff x="732422" y="2990152"/>
            <a:chExt cx="1337773" cy="572102"/>
          </a:xfrm>
        </p:grpSpPr>
        <p:sp>
          <p:nvSpPr>
            <p:cNvPr id="8430" name="Google Shape;8430;p74"/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74"/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74"/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74"/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74"/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74"/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7ADDA8D3-5239-87FC-6B32-D24F2191C39E}"/>
              </a:ext>
            </a:extLst>
          </p:cNvPr>
          <p:cNvSpPr txBox="1">
            <a:spLocks/>
          </p:cNvSpPr>
          <p:nvPr/>
        </p:nvSpPr>
        <p:spPr>
          <a:xfrm>
            <a:off x="714444" y="299998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400" dirty="0">
                <a:solidFill>
                  <a:schemeClr val="tx1"/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0" name="Google Shape;8440;p75"/>
          <p:cNvGrpSpPr/>
          <p:nvPr/>
        </p:nvGrpSpPr>
        <p:grpSpPr>
          <a:xfrm>
            <a:off x="708579" y="965872"/>
            <a:ext cx="1636117" cy="1526144"/>
            <a:chOff x="729238" y="1179665"/>
            <a:chExt cx="1636117" cy="1526144"/>
          </a:xfrm>
        </p:grpSpPr>
        <p:grpSp>
          <p:nvGrpSpPr>
            <p:cNvPr id="8441" name="Google Shape;8441;p75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8442" name="Google Shape;8442;p75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3" name="Google Shape;8443;p75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4" name="Google Shape;8444;p75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5" name="Google Shape;8445;p75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6" name="Google Shape;8446;p75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7" name="Google Shape;8447;p75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8" name="Google Shape;8448;p75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9" name="Google Shape;8449;p75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0" name="Google Shape;8450;p75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1" name="Google Shape;8451;p75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2" name="Google Shape;8452;p75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8453" name="Google Shape;8453;p75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4" name="Google Shape;8454;p75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5" name="Google Shape;8455;p75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6" name="Google Shape;8456;p75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7" name="Google Shape;8457;p75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8" name="Google Shape;8458;p75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9" name="Google Shape;8459;p75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0" name="Google Shape;8460;p75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1" name="Google Shape;8461;p75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2" name="Google Shape;8462;p75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3" name="Google Shape;8463;p75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8464" name="Google Shape;8464;p75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5" name="Google Shape;8465;p75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6" name="Google Shape;8466;p75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7" name="Google Shape;8467;p75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8" name="Google Shape;8468;p75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9" name="Google Shape;8469;p75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0" name="Google Shape;8470;p75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1" name="Google Shape;8471;p75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2" name="Google Shape;8472;p75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3" name="Google Shape;8473;p75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74" name="Google Shape;8474;p75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8475" name="Google Shape;8475;p75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6" name="Google Shape;8476;p75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7" name="Google Shape;8477;p75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8" name="Google Shape;8478;p75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9" name="Google Shape;8479;p75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0" name="Google Shape;8480;p75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1" name="Google Shape;8481;p75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2" name="Google Shape;8482;p75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3" name="Google Shape;8483;p75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4" name="Google Shape;8484;p75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85" name="Google Shape;8485;p75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8486" name="Google Shape;8486;p75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7" name="Google Shape;8487;p75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8" name="Google Shape;8488;p75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9" name="Google Shape;8489;p75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0" name="Google Shape;8490;p75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1" name="Google Shape;8491;p75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2" name="Google Shape;8492;p75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3" name="Google Shape;8493;p75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4" name="Google Shape;8494;p75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5" name="Google Shape;8495;p75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6" name="Google Shape;8496;p75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8497" name="Google Shape;8497;p75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8" name="Google Shape;8498;p75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9" name="Google Shape;8499;p75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0" name="Google Shape;8500;p75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1" name="Google Shape;8501;p75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2" name="Google Shape;8502;p75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3" name="Google Shape;8503;p75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4" name="Google Shape;8504;p75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5" name="Google Shape;8505;p75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6" name="Google Shape;8506;p75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07" name="Google Shape;8507;p75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8508" name="Google Shape;8508;p75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9" name="Google Shape;8509;p75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0" name="Google Shape;8510;p75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1" name="Google Shape;8511;p75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2" name="Google Shape;8512;p75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3" name="Google Shape;8513;p75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4" name="Google Shape;8514;p75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5" name="Google Shape;8515;p75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6" name="Google Shape;8516;p75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7" name="Google Shape;8517;p75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18" name="Google Shape;8518;p75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8519" name="Google Shape;8519;p75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0" name="Google Shape;8520;p75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1" name="Google Shape;8521;p75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2" name="Google Shape;8522;p75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3" name="Google Shape;8523;p75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4" name="Google Shape;8524;p75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5" name="Google Shape;8525;p75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6" name="Google Shape;8526;p75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7" name="Google Shape;8527;p75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8" name="Google Shape;8528;p75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29" name="Google Shape;8529;p75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8530" name="Google Shape;8530;p75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1" name="Google Shape;8531;p75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2" name="Google Shape;8532;p75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3" name="Google Shape;8533;p75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4" name="Google Shape;8534;p75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5" name="Google Shape;8535;p75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6" name="Google Shape;8536;p75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7" name="Google Shape;8537;p75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8" name="Google Shape;8538;p75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9" name="Google Shape;8539;p75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40" name="Google Shape;8540;p75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8541" name="Google Shape;8541;p75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2" name="Google Shape;8542;p75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3" name="Google Shape;8543;p75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4" name="Google Shape;8544;p75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5" name="Google Shape;8545;p75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6" name="Google Shape;8546;p75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7" name="Google Shape;8547;p75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8" name="Google Shape;8548;p75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9" name="Google Shape;8549;p75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0" name="Google Shape;8550;p75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51" name="Google Shape;8551;p75"/>
          <p:cNvGrpSpPr/>
          <p:nvPr/>
        </p:nvGrpSpPr>
        <p:grpSpPr>
          <a:xfrm>
            <a:off x="2603245" y="985011"/>
            <a:ext cx="1364248" cy="1102133"/>
            <a:chOff x="2623904" y="1198803"/>
            <a:chExt cx="1364248" cy="1102133"/>
          </a:xfrm>
        </p:grpSpPr>
        <p:grpSp>
          <p:nvGrpSpPr>
            <p:cNvPr id="8552" name="Google Shape;8552;p75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8553" name="Google Shape;8553;p75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4" name="Google Shape;8554;p75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5" name="Google Shape;8555;p75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6" name="Google Shape;8556;p75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7" name="Google Shape;8557;p75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58" name="Google Shape;8558;p75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8559" name="Google Shape;8559;p75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0" name="Google Shape;8560;p75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1" name="Google Shape;8561;p75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2" name="Google Shape;8562;p75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3" name="Google Shape;8563;p75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64" name="Google Shape;8564;p75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8565" name="Google Shape;8565;p75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6" name="Google Shape;8566;p75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7" name="Google Shape;8567;p75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8" name="Google Shape;8568;p75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9" name="Google Shape;8569;p75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70" name="Google Shape;8570;p75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8571" name="Google Shape;8571;p75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2" name="Google Shape;8572;p75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3" name="Google Shape;8573;p75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4" name="Google Shape;8574;p75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5" name="Google Shape;8575;p75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76" name="Google Shape;8576;p75"/>
          <p:cNvGrpSpPr/>
          <p:nvPr/>
        </p:nvGrpSpPr>
        <p:grpSpPr>
          <a:xfrm>
            <a:off x="2592706" y="2444193"/>
            <a:ext cx="1387541" cy="159124"/>
            <a:chOff x="3200660" y="2180272"/>
            <a:chExt cx="2563824" cy="378237"/>
          </a:xfrm>
        </p:grpSpPr>
        <p:sp>
          <p:nvSpPr>
            <p:cNvPr id="8577" name="Google Shape;8577;p75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75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75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75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75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75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75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75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75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75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75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75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75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75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75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75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75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75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5" name="Google Shape;8595;p75"/>
          <p:cNvGrpSpPr/>
          <p:nvPr/>
        </p:nvGrpSpPr>
        <p:grpSpPr>
          <a:xfrm>
            <a:off x="2589231" y="2722018"/>
            <a:ext cx="1390502" cy="159625"/>
            <a:chOff x="3530150" y="2790075"/>
            <a:chExt cx="1962600" cy="225300"/>
          </a:xfrm>
        </p:grpSpPr>
        <p:sp>
          <p:nvSpPr>
            <p:cNvPr id="8596" name="Google Shape;8596;p75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75"/>
            <p:cNvSpPr/>
            <p:nvPr/>
          </p:nvSpPr>
          <p:spPr>
            <a:xfrm>
              <a:off x="3535069" y="2794464"/>
              <a:ext cx="1104900" cy="216900"/>
            </a:xfrm>
            <a:prstGeom prst="rect">
              <a:avLst/>
            </a:pr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8" name="Google Shape;8598;p75"/>
          <p:cNvGrpSpPr/>
          <p:nvPr/>
        </p:nvGrpSpPr>
        <p:grpSpPr>
          <a:xfrm>
            <a:off x="2589884" y="3000344"/>
            <a:ext cx="1411629" cy="153761"/>
            <a:chOff x="3558802" y="4011427"/>
            <a:chExt cx="1866000" cy="111300"/>
          </a:xfrm>
        </p:grpSpPr>
        <p:sp>
          <p:nvSpPr>
            <p:cNvPr id="8599" name="Google Shape;8599;p75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75"/>
            <p:cNvSpPr/>
            <p:nvPr/>
          </p:nvSpPr>
          <p:spPr>
            <a:xfrm rot="5400000" flipH="1">
              <a:off x="4162472" y="3415277"/>
              <a:ext cx="104700" cy="1304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1" name="Google Shape;8601;p75"/>
          <p:cNvGrpSpPr/>
          <p:nvPr/>
        </p:nvGrpSpPr>
        <p:grpSpPr>
          <a:xfrm>
            <a:off x="2589576" y="2205744"/>
            <a:ext cx="1383503" cy="119749"/>
            <a:chOff x="3465975" y="2270276"/>
            <a:chExt cx="1986364" cy="171929"/>
          </a:xfrm>
        </p:grpSpPr>
        <p:sp>
          <p:nvSpPr>
            <p:cNvPr id="8602" name="Google Shape;8602;p75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75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75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75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75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75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75"/>
            <p:cNvSpPr/>
            <p:nvPr/>
          </p:nvSpPr>
          <p:spPr>
            <a:xfrm rot="-5400000">
              <a:off x="502123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75"/>
            <p:cNvSpPr/>
            <p:nvPr/>
          </p:nvSpPr>
          <p:spPr>
            <a:xfrm rot="-5400000">
              <a:off x="528044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0" name="Google Shape;8610;p75"/>
          <p:cNvGrpSpPr/>
          <p:nvPr/>
        </p:nvGrpSpPr>
        <p:grpSpPr>
          <a:xfrm>
            <a:off x="2600584" y="3569394"/>
            <a:ext cx="1369531" cy="195460"/>
            <a:chOff x="723300" y="4253549"/>
            <a:chExt cx="2276482" cy="324900"/>
          </a:xfrm>
        </p:grpSpPr>
        <p:sp>
          <p:nvSpPr>
            <p:cNvPr id="8611" name="Google Shape;8611;p75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75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75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75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75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6" name="Google Shape;8616;p75"/>
          <p:cNvGrpSpPr/>
          <p:nvPr/>
        </p:nvGrpSpPr>
        <p:grpSpPr>
          <a:xfrm>
            <a:off x="2590145" y="3270574"/>
            <a:ext cx="1389066" cy="180119"/>
            <a:chOff x="705948" y="3788465"/>
            <a:chExt cx="2308953" cy="299400"/>
          </a:xfrm>
        </p:grpSpPr>
        <p:sp>
          <p:nvSpPr>
            <p:cNvPr id="8617" name="Google Shape;8617;p75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75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75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75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75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2" name="Google Shape;8622;p75"/>
          <p:cNvGrpSpPr/>
          <p:nvPr/>
        </p:nvGrpSpPr>
        <p:grpSpPr>
          <a:xfrm>
            <a:off x="2638082" y="3883554"/>
            <a:ext cx="1304609" cy="294074"/>
            <a:chOff x="2658741" y="4097347"/>
            <a:chExt cx="1304609" cy="294074"/>
          </a:xfrm>
        </p:grpSpPr>
        <p:grpSp>
          <p:nvGrpSpPr>
            <p:cNvPr id="8623" name="Google Shape;8623;p75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8624" name="Google Shape;8624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5" name="Google Shape;8625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6" name="Google Shape;8626;p75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8627" name="Google Shape;8627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8" name="Google Shape;8628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9" name="Google Shape;8629;p75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8630" name="Google Shape;8630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1" name="Google Shape;8631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32" name="Google Shape;8632;p75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8633" name="Google Shape;8633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4" name="Google Shape;8634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35" name="Google Shape;8635;p75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8636" name="Google Shape;8636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7" name="Google Shape;8637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38" name="Google Shape;8638;p75"/>
          <p:cNvGrpSpPr/>
          <p:nvPr/>
        </p:nvGrpSpPr>
        <p:grpSpPr>
          <a:xfrm>
            <a:off x="4256912" y="1866676"/>
            <a:ext cx="1433821" cy="191501"/>
            <a:chOff x="4273350" y="2080469"/>
            <a:chExt cx="1433821" cy="191501"/>
          </a:xfrm>
        </p:grpSpPr>
        <p:grpSp>
          <p:nvGrpSpPr>
            <p:cNvPr id="8639" name="Google Shape;8639;p75"/>
            <p:cNvGrpSpPr/>
            <p:nvPr/>
          </p:nvGrpSpPr>
          <p:grpSpPr>
            <a:xfrm>
              <a:off x="4273350" y="2080469"/>
              <a:ext cx="1433821" cy="0"/>
              <a:chOff x="5224975" y="2962250"/>
              <a:chExt cx="1544400" cy="0"/>
            </a:xfrm>
          </p:grpSpPr>
          <p:cxnSp>
            <p:nvCxnSpPr>
              <p:cNvPr id="8640" name="Google Shape;8640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1" name="Google Shape;8641;p75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8642" name="Google Shape;8642;p75"/>
            <p:cNvGrpSpPr/>
            <p:nvPr/>
          </p:nvGrpSpPr>
          <p:grpSpPr>
            <a:xfrm>
              <a:off x="4273350" y="2271969"/>
              <a:ext cx="1433821" cy="0"/>
              <a:chOff x="5224975" y="2962250"/>
              <a:chExt cx="1544400" cy="0"/>
            </a:xfrm>
          </p:grpSpPr>
          <p:cxnSp>
            <p:nvCxnSpPr>
              <p:cNvPr id="8643" name="Google Shape;8643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4" name="Google Shape;8644;p75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8645" name="Google Shape;8645;p75"/>
          <p:cNvGrpSpPr/>
          <p:nvPr/>
        </p:nvGrpSpPr>
        <p:grpSpPr>
          <a:xfrm>
            <a:off x="4258467" y="969244"/>
            <a:ext cx="1430711" cy="743389"/>
            <a:chOff x="5159450" y="1919950"/>
            <a:chExt cx="1541050" cy="862500"/>
          </a:xfrm>
        </p:grpSpPr>
        <p:sp>
          <p:nvSpPr>
            <p:cNvPr id="8646" name="Google Shape;8646;p75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47" name="Google Shape;8647;p75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8648" name="Google Shape;8648;p75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9" name="Google Shape;8649;p75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50" name="Google Shape;8650;p75"/>
          <p:cNvGrpSpPr/>
          <p:nvPr/>
        </p:nvGrpSpPr>
        <p:grpSpPr>
          <a:xfrm>
            <a:off x="4248581" y="2192571"/>
            <a:ext cx="1450484" cy="1052087"/>
            <a:chOff x="5230575" y="1554475"/>
            <a:chExt cx="2137150" cy="1550150"/>
          </a:xfrm>
        </p:grpSpPr>
        <p:sp>
          <p:nvSpPr>
            <p:cNvPr id="8651" name="Google Shape;8651;p75"/>
            <p:cNvSpPr/>
            <p:nvPr/>
          </p:nvSpPr>
          <p:spPr>
            <a:xfrm>
              <a:off x="6296450" y="28633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75"/>
            <p:cNvSpPr/>
            <p:nvPr/>
          </p:nvSpPr>
          <p:spPr>
            <a:xfrm>
              <a:off x="5230575" y="28633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75"/>
            <p:cNvSpPr/>
            <p:nvPr/>
          </p:nvSpPr>
          <p:spPr>
            <a:xfrm>
              <a:off x="6296450" y="26111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1" y="6285"/>
                  </a:lnTo>
                  <a:lnTo>
                    <a:pt x="4285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75"/>
            <p:cNvSpPr/>
            <p:nvPr/>
          </p:nvSpPr>
          <p:spPr>
            <a:xfrm>
              <a:off x="5230575" y="26111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4" y="6285"/>
                  </a:lnTo>
                  <a:lnTo>
                    <a:pt x="4285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75"/>
            <p:cNvSpPr/>
            <p:nvPr/>
          </p:nvSpPr>
          <p:spPr>
            <a:xfrm>
              <a:off x="6296450" y="2358900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75"/>
            <p:cNvSpPr/>
            <p:nvPr/>
          </p:nvSpPr>
          <p:spPr>
            <a:xfrm>
              <a:off x="5230575" y="2358900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75"/>
            <p:cNvSpPr/>
            <p:nvPr/>
          </p:nvSpPr>
          <p:spPr>
            <a:xfrm>
              <a:off x="6296450" y="2106700"/>
              <a:ext cx="989900" cy="157150"/>
            </a:xfrm>
            <a:custGeom>
              <a:avLst/>
              <a:gdLst/>
              <a:ahLst/>
              <a:cxnLst/>
              <a:rect l="l" t="t" r="r" b="b"/>
              <a:pathLst>
                <a:path w="39596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9596" y="6285"/>
                  </a:lnTo>
                  <a:lnTo>
                    <a:pt x="3959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75"/>
            <p:cNvSpPr/>
            <p:nvPr/>
          </p:nvSpPr>
          <p:spPr>
            <a:xfrm>
              <a:off x="5474700" y="2106700"/>
              <a:ext cx="827225" cy="157150"/>
            </a:xfrm>
            <a:custGeom>
              <a:avLst/>
              <a:gdLst/>
              <a:ahLst/>
              <a:cxnLst/>
              <a:rect l="l" t="t" r="r" b="b"/>
              <a:pathLst>
                <a:path w="33089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3089" y="6285"/>
                  </a:lnTo>
                  <a:lnTo>
                    <a:pt x="3308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75"/>
            <p:cNvSpPr/>
            <p:nvPr/>
          </p:nvSpPr>
          <p:spPr>
            <a:xfrm>
              <a:off x="6296450" y="1854475"/>
              <a:ext cx="827225" cy="157175"/>
            </a:xfrm>
            <a:custGeom>
              <a:avLst/>
              <a:gdLst/>
              <a:ahLst/>
              <a:cxnLst/>
              <a:rect l="l" t="t" r="r" b="b"/>
              <a:pathLst>
                <a:path w="33089" h="6287" extrusionOk="0">
                  <a:moveTo>
                    <a:pt x="0" y="1"/>
                  </a:moveTo>
                  <a:lnTo>
                    <a:pt x="0" y="6286"/>
                  </a:lnTo>
                  <a:lnTo>
                    <a:pt x="33089" y="6286"/>
                  </a:lnTo>
                  <a:lnTo>
                    <a:pt x="3308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75"/>
            <p:cNvSpPr/>
            <p:nvPr/>
          </p:nvSpPr>
          <p:spPr>
            <a:xfrm>
              <a:off x="5637425" y="1854475"/>
              <a:ext cx="664500" cy="157175"/>
            </a:xfrm>
            <a:custGeom>
              <a:avLst/>
              <a:gdLst/>
              <a:ahLst/>
              <a:cxnLst/>
              <a:rect l="l" t="t" r="r" b="b"/>
              <a:pathLst>
                <a:path w="26580" h="6287" extrusionOk="0">
                  <a:moveTo>
                    <a:pt x="1" y="1"/>
                  </a:moveTo>
                  <a:lnTo>
                    <a:pt x="1" y="6286"/>
                  </a:lnTo>
                  <a:lnTo>
                    <a:pt x="26580" y="6286"/>
                  </a:lnTo>
                  <a:lnTo>
                    <a:pt x="2658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75"/>
            <p:cNvSpPr/>
            <p:nvPr/>
          </p:nvSpPr>
          <p:spPr>
            <a:xfrm>
              <a:off x="6296450" y="1602275"/>
              <a:ext cx="501750" cy="157075"/>
            </a:xfrm>
            <a:custGeom>
              <a:avLst/>
              <a:gdLst/>
              <a:ahLst/>
              <a:cxnLst/>
              <a:rect l="l" t="t" r="r" b="b"/>
              <a:pathLst>
                <a:path w="20070" h="6283" extrusionOk="0">
                  <a:moveTo>
                    <a:pt x="0" y="1"/>
                  </a:moveTo>
                  <a:lnTo>
                    <a:pt x="0" y="6283"/>
                  </a:lnTo>
                  <a:lnTo>
                    <a:pt x="20069" y="6283"/>
                  </a:lnTo>
                  <a:lnTo>
                    <a:pt x="2006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75"/>
            <p:cNvSpPr/>
            <p:nvPr/>
          </p:nvSpPr>
          <p:spPr>
            <a:xfrm>
              <a:off x="5800100" y="1602275"/>
              <a:ext cx="501825" cy="157075"/>
            </a:xfrm>
            <a:custGeom>
              <a:avLst/>
              <a:gdLst/>
              <a:ahLst/>
              <a:cxnLst/>
              <a:rect l="l" t="t" r="r" b="b"/>
              <a:pathLst>
                <a:path w="20073" h="6283" extrusionOk="0">
                  <a:moveTo>
                    <a:pt x="1" y="1"/>
                  </a:moveTo>
                  <a:lnTo>
                    <a:pt x="1" y="6283"/>
                  </a:lnTo>
                  <a:lnTo>
                    <a:pt x="20073" y="6283"/>
                  </a:lnTo>
                  <a:lnTo>
                    <a:pt x="200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75"/>
            <p:cNvSpPr/>
            <p:nvPr/>
          </p:nvSpPr>
          <p:spPr>
            <a:xfrm>
              <a:off x="6301225" y="1554475"/>
              <a:ext cx="25" cy="1550150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75"/>
          <p:cNvGrpSpPr/>
          <p:nvPr/>
        </p:nvGrpSpPr>
        <p:grpSpPr>
          <a:xfrm rot="10800000">
            <a:off x="4265131" y="3284761"/>
            <a:ext cx="1417383" cy="887946"/>
            <a:chOff x="5645403" y="2920021"/>
            <a:chExt cx="2650800" cy="2180614"/>
          </a:xfrm>
        </p:grpSpPr>
        <p:sp>
          <p:nvSpPr>
            <p:cNvPr id="8665" name="Google Shape;8665;p75"/>
            <p:cNvSpPr/>
            <p:nvPr/>
          </p:nvSpPr>
          <p:spPr>
            <a:xfrm>
              <a:off x="5772903" y="2920021"/>
              <a:ext cx="2523300" cy="469200"/>
            </a:xfrm>
            <a:prstGeom prst="rect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666" name="Google Shape;8666;p75"/>
            <p:cNvCxnSpPr>
              <a:stCxn id="8665" idx="1"/>
            </p:cNvCxnSpPr>
            <p:nvPr/>
          </p:nvCxnSpPr>
          <p:spPr>
            <a:xfrm rot="10800000">
              <a:off x="5645403" y="3154021"/>
              <a:ext cx="127500" cy="6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7" name="Google Shape;8667;p75"/>
            <p:cNvSpPr/>
            <p:nvPr/>
          </p:nvSpPr>
          <p:spPr>
            <a:xfrm>
              <a:off x="6010040" y="3500932"/>
              <a:ext cx="2049000" cy="469200"/>
            </a:xfrm>
            <a:prstGeom prst="rect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668" name="Google Shape;8668;p75"/>
            <p:cNvCxnSpPr>
              <a:endCxn id="8667" idx="3"/>
            </p:cNvCxnSpPr>
            <p:nvPr/>
          </p:nvCxnSpPr>
          <p:spPr>
            <a:xfrm rot="10800000">
              <a:off x="8059040" y="3735532"/>
              <a:ext cx="1353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9" name="Google Shape;8669;p75"/>
            <p:cNvSpPr/>
            <p:nvPr/>
          </p:nvSpPr>
          <p:spPr>
            <a:xfrm>
              <a:off x="6299123" y="4066183"/>
              <a:ext cx="1470600" cy="469200"/>
            </a:xfrm>
            <a:prstGeom prst="rect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670" name="Google Shape;8670;p75"/>
            <p:cNvCxnSpPr>
              <a:stCxn id="8669" idx="1"/>
            </p:cNvCxnSpPr>
            <p:nvPr/>
          </p:nvCxnSpPr>
          <p:spPr>
            <a:xfrm rot="10800000">
              <a:off x="6175223" y="4300183"/>
              <a:ext cx="123900" cy="6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71" name="Google Shape;8671;p75"/>
            <p:cNvSpPr/>
            <p:nvPr/>
          </p:nvSpPr>
          <p:spPr>
            <a:xfrm>
              <a:off x="6629161" y="4631435"/>
              <a:ext cx="810600" cy="469200"/>
            </a:xfrm>
            <a:prstGeom prst="rect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672" name="Google Shape;8672;p75"/>
            <p:cNvCxnSpPr>
              <a:endCxn id="8671" idx="3"/>
            </p:cNvCxnSpPr>
            <p:nvPr/>
          </p:nvCxnSpPr>
          <p:spPr>
            <a:xfrm flipH="1">
              <a:off x="7439761" y="4864535"/>
              <a:ext cx="104400" cy="15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73" name="Google Shape;8673;p75"/>
          <p:cNvGrpSpPr/>
          <p:nvPr/>
        </p:nvGrpSpPr>
        <p:grpSpPr>
          <a:xfrm>
            <a:off x="7365491" y="2188116"/>
            <a:ext cx="1071743" cy="1021579"/>
            <a:chOff x="7189833" y="2022667"/>
            <a:chExt cx="1251159" cy="1192597"/>
          </a:xfrm>
        </p:grpSpPr>
        <p:sp>
          <p:nvSpPr>
            <p:cNvPr id="8674" name="Google Shape;8674;p75"/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75"/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75"/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75"/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8" name="Google Shape;8678;p75"/>
          <p:cNvGrpSpPr/>
          <p:nvPr/>
        </p:nvGrpSpPr>
        <p:grpSpPr>
          <a:xfrm>
            <a:off x="706762" y="2614523"/>
            <a:ext cx="1695374" cy="1560837"/>
            <a:chOff x="727421" y="2828315"/>
            <a:chExt cx="1695374" cy="1560837"/>
          </a:xfrm>
        </p:grpSpPr>
        <p:grpSp>
          <p:nvGrpSpPr>
            <p:cNvPr id="8679" name="Google Shape;8679;p75"/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</p:grpSpPr>
          <p:sp>
            <p:nvSpPr>
              <p:cNvPr id="8680" name="Google Shape;8680;p75"/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1" name="Google Shape;8681;p75"/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2" name="Google Shape;8682;p75"/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3" name="Google Shape;8683;p75"/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4" name="Google Shape;8684;p75"/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5" name="Google Shape;8685;p75"/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6" name="Google Shape;8686;p75"/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87" name="Google Shape;8687;p75"/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</p:grpSpPr>
          <p:sp>
            <p:nvSpPr>
              <p:cNvPr id="8688" name="Google Shape;8688;p75"/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9" name="Google Shape;8689;p75"/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0" name="Google Shape;8690;p75"/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1" name="Google Shape;8691;p75"/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2" name="Google Shape;8692;p75"/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3" name="Google Shape;8693;p75"/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4" name="Google Shape;8694;p75"/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95" name="Google Shape;8695;p75"/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</p:grpSpPr>
          <p:sp>
            <p:nvSpPr>
              <p:cNvPr id="8696" name="Google Shape;8696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7" name="Google Shape;8697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8" name="Google Shape;8698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9" name="Google Shape;8699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0" name="Google Shape;8700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1" name="Google Shape;8701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2" name="Google Shape;8702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03" name="Google Shape;8703;p75"/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</p:grpSpPr>
          <p:sp>
            <p:nvSpPr>
              <p:cNvPr id="8704" name="Google Shape;8704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5" name="Google Shape;8705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6" name="Google Shape;8706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7" name="Google Shape;8707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8" name="Google Shape;8708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9" name="Google Shape;8709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0" name="Google Shape;8710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11" name="Google Shape;8711;p75"/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</p:grpSpPr>
          <p:sp>
            <p:nvSpPr>
              <p:cNvPr id="8712" name="Google Shape;8712;p75"/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3" name="Google Shape;8713;p75"/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4" name="Google Shape;8714;p75"/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5" name="Google Shape;8715;p75"/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6" name="Google Shape;8716;p75"/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7" name="Google Shape;8717;p75"/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8" name="Google Shape;8718;p75"/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19" name="Google Shape;8719;p75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8720" name="Google Shape;8720;p75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1" name="Google Shape;8721;p75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722" name="Google Shape;8722;p75"/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</p:grpSpPr>
          <p:sp>
            <p:nvSpPr>
              <p:cNvPr id="8723" name="Google Shape;8723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4" name="Google Shape;8724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5" name="Google Shape;8725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6" name="Google Shape;8726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7" name="Google Shape;8727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8" name="Google Shape;8728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9" name="Google Shape;8729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30" name="Google Shape;8730;p75"/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</p:grpSpPr>
          <p:sp>
            <p:nvSpPr>
              <p:cNvPr id="8731" name="Google Shape;8731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2" name="Google Shape;8732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3" name="Google Shape;8733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4" name="Google Shape;8734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5" name="Google Shape;8735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6" name="Google Shape;8736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7" name="Google Shape;8737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38" name="Google Shape;8738;p75"/>
          <p:cNvGrpSpPr/>
          <p:nvPr/>
        </p:nvGrpSpPr>
        <p:grpSpPr>
          <a:xfrm>
            <a:off x="5915341" y="2192094"/>
            <a:ext cx="1248543" cy="1025319"/>
            <a:chOff x="5183758" y="1210600"/>
            <a:chExt cx="3605380" cy="2960783"/>
          </a:xfrm>
        </p:grpSpPr>
        <p:sp>
          <p:nvSpPr>
            <p:cNvPr id="8739" name="Google Shape;8739;p75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75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75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75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43" name="Google Shape;8743;p75"/>
            <p:cNvCxnSpPr/>
            <p:nvPr/>
          </p:nvCxnSpPr>
          <p:spPr>
            <a:xfrm>
              <a:off x="5183758" y="2382654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4" name="Google Shape;8744;p75"/>
            <p:cNvCxnSpPr/>
            <p:nvPr/>
          </p:nvCxnSpPr>
          <p:spPr>
            <a:xfrm rot="10800000">
              <a:off x="8225195" y="1765431"/>
              <a:ext cx="5592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5" name="Google Shape;8745;p75"/>
            <p:cNvCxnSpPr/>
            <p:nvPr/>
          </p:nvCxnSpPr>
          <p:spPr>
            <a:xfrm rot="10800000">
              <a:off x="7504838" y="2943528"/>
              <a:ext cx="12843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6" name="Google Shape;8746;p75"/>
            <p:cNvCxnSpPr/>
            <p:nvPr/>
          </p:nvCxnSpPr>
          <p:spPr>
            <a:xfrm>
              <a:off x="5759284" y="3630350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8747" name="Google Shape;8747;p75"/>
            <p:cNvSpPr/>
            <p:nvPr/>
          </p:nvSpPr>
          <p:spPr>
            <a:xfrm>
              <a:off x="6601902" y="3746583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8" name="Google Shape;8748;p75"/>
          <p:cNvGrpSpPr/>
          <p:nvPr/>
        </p:nvGrpSpPr>
        <p:grpSpPr>
          <a:xfrm>
            <a:off x="5772403" y="3330411"/>
            <a:ext cx="2664831" cy="843440"/>
            <a:chOff x="5916567" y="1099697"/>
            <a:chExt cx="2556683" cy="809211"/>
          </a:xfrm>
        </p:grpSpPr>
        <p:sp>
          <p:nvSpPr>
            <p:cNvPr id="8749" name="Google Shape;8749;p75"/>
            <p:cNvSpPr/>
            <p:nvPr/>
          </p:nvSpPr>
          <p:spPr>
            <a:xfrm>
              <a:off x="5916567" y="1105515"/>
              <a:ext cx="2329202" cy="797642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75"/>
            <p:cNvSpPr/>
            <p:nvPr/>
          </p:nvSpPr>
          <p:spPr>
            <a:xfrm>
              <a:off x="6719328" y="1353967"/>
              <a:ext cx="156983" cy="301221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75"/>
            <p:cNvSpPr/>
            <p:nvPr/>
          </p:nvSpPr>
          <p:spPr>
            <a:xfrm>
              <a:off x="7142762" y="1276612"/>
              <a:ext cx="217467" cy="455564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75"/>
            <p:cNvSpPr/>
            <p:nvPr/>
          </p:nvSpPr>
          <p:spPr>
            <a:xfrm>
              <a:off x="7621211" y="1188419"/>
              <a:ext cx="293739" cy="631637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75"/>
            <p:cNvSpPr/>
            <p:nvPr/>
          </p:nvSpPr>
          <p:spPr>
            <a:xfrm>
              <a:off x="8279421" y="1099697"/>
              <a:ext cx="54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75"/>
            <p:cNvSpPr/>
            <p:nvPr/>
          </p:nvSpPr>
          <p:spPr>
            <a:xfrm>
              <a:off x="8245760" y="1099697"/>
              <a:ext cx="33670" cy="5791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75"/>
            <p:cNvSpPr/>
            <p:nvPr/>
          </p:nvSpPr>
          <p:spPr>
            <a:xfrm>
              <a:off x="8085689" y="1099747"/>
              <a:ext cx="387562" cy="809161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75"/>
            <p:cNvSpPr/>
            <p:nvPr/>
          </p:nvSpPr>
          <p:spPr>
            <a:xfrm>
              <a:off x="6372480" y="1417485"/>
              <a:ext cx="104679" cy="173370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7" name="Google Shape;8757;p75"/>
          <p:cNvGrpSpPr/>
          <p:nvPr/>
        </p:nvGrpSpPr>
        <p:grpSpPr>
          <a:xfrm>
            <a:off x="5879943" y="979270"/>
            <a:ext cx="1299851" cy="1023338"/>
            <a:chOff x="5900602" y="1193063"/>
            <a:chExt cx="1299851" cy="1023338"/>
          </a:xfrm>
        </p:grpSpPr>
        <p:grpSp>
          <p:nvGrpSpPr>
            <p:cNvPr id="8758" name="Google Shape;8758;p75"/>
            <p:cNvGrpSpPr/>
            <p:nvPr/>
          </p:nvGrpSpPr>
          <p:grpSpPr>
            <a:xfrm>
              <a:off x="6743564" y="1193063"/>
              <a:ext cx="456889" cy="700379"/>
              <a:chOff x="6743564" y="1193063"/>
              <a:chExt cx="456889" cy="700379"/>
            </a:xfrm>
          </p:grpSpPr>
          <p:grpSp>
            <p:nvGrpSpPr>
              <p:cNvPr id="8759" name="Google Shape;8759;p75"/>
              <p:cNvGrpSpPr/>
              <p:nvPr/>
            </p:nvGrpSpPr>
            <p:grpSpPr>
              <a:xfrm>
                <a:off x="6743564" y="1690731"/>
                <a:ext cx="214402" cy="202710"/>
                <a:chOff x="6743564" y="1690731"/>
                <a:chExt cx="214402" cy="202710"/>
              </a:xfrm>
            </p:grpSpPr>
            <p:sp>
              <p:nvSpPr>
                <p:cNvPr id="8760" name="Google Shape;8760;p75"/>
                <p:cNvSpPr/>
                <p:nvPr/>
              </p:nvSpPr>
              <p:spPr>
                <a:xfrm rot="-5400000">
                  <a:off x="6796932" y="1637364"/>
                  <a:ext cx="107666" cy="21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24651" extrusionOk="0">
                      <a:moveTo>
                        <a:pt x="727" y="0"/>
                      </a:moveTo>
                      <a:cubicBezTo>
                        <a:pt x="483" y="0"/>
                        <a:pt x="243" y="4"/>
                        <a:pt x="1" y="7"/>
                      </a:cubicBezTo>
                      <a:lnTo>
                        <a:pt x="1" y="23223"/>
                      </a:lnTo>
                      <a:lnTo>
                        <a:pt x="727" y="24650"/>
                      </a:lnTo>
                      <a:lnTo>
                        <a:pt x="12378" y="1737"/>
                      </a:lnTo>
                      <a:cubicBezTo>
                        <a:pt x="8795" y="619"/>
                        <a:pt x="4857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1" name="Google Shape;8761;p75"/>
                <p:cNvSpPr/>
                <p:nvPr/>
              </p:nvSpPr>
              <p:spPr>
                <a:xfrm rot="-5400000">
                  <a:off x="6797058" y="1744962"/>
                  <a:ext cx="95046" cy="201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62" name="Google Shape;8762;p75"/>
              <p:cNvGrpSpPr/>
              <p:nvPr/>
            </p:nvGrpSpPr>
            <p:grpSpPr>
              <a:xfrm>
                <a:off x="6915505" y="1193063"/>
                <a:ext cx="284947" cy="589637"/>
                <a:chOff x="6915505" y="1193063"/>
                <a:chExt cx="284947" cy="589637"/>
              </a:xfrm>
            </p:grpSpPr>
            <p:sp>
              <p:nvSpPr>
                <p:cNvPr id="8763" name="Google Shape;8763;p75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764" name="Google Shape;8764;p75"/>
                <p:cNvCxnSpPr/>
                <p:nvPr/>
              </p:nvCxnSpPr>
              <p:spPr>
                <a:xfrm rot="10800000">
                  <a:off x="6938275" y="1279600"/>
                  <a:ext cx="0" cy="503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65" name="Google Shape;8765;p75"/>
            <p:cNvGrpSpPr/>
            <p:nvPr/>
          </p:nvGrpSpPr>
          <p:grpSpPr>
            <a:xfrm>
              <a:off x="6520337" y="1193063"/>
              <a:ext cx="341815" cy="801589"/>
              <a:chOff x="6520337" y="1193063"/>
              <a:chExt cx="341815" cy="801589"/>
            </a:xfrm>
          </p:grpSpPr>
          <p:grpSp>
            <p:nvGrpSpPr>
              <p:cNvPr id="8766" name="Google Shape;8766;p75"/>
              <p:cNvGrpSpPr/>
              <p:nvPr/>
            </p:nvGrpSpPr>
            <p:grpSpPr>
              <a:xfrm>
                <a:off x="6520337" y="1589527"/>
                <a:ext cx="213950" cy="405125"/>
                <a:chOff x="6520337" y="1589527"/>
                <a:chExt cx="213950" cy="405125"/>
              </a:xfrm>
            </p:grpSpPr>
            <p:sp>
              <p:nvSpPr>
                <p:cNvPr id="8767" name="Google Shape;8767;p75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8" name="Google Shape;8768;p75"/>
                <p:cNvSpPr/>
                <p:nvPr/>
              </p:nvSpPr>
              <p:spPr>
                <a:xfrm rot="-5400000">
                  <a:off x="6529204" y="178956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69" name="Google Shape;8769;p75"/>
              <p:cNvGrpSpPr/>
              <p:nvPr/>
            </p:nvGrpSpPr>
            <p:grpSpPr>
              <a:xfrm>
                <a:off x="6577204" y="1193063"/>
                <a:ext cx="284947" cy="453562"/>
                <a:chOff x="6577204" y="1193063"/>
                <a:chExt cx="284947" cy="453562"/>
              </a:xfrm>
            </p:grpSpPr>
            <p:sp>
              <p:nvSpPr>
                <p:cNvPr id="8770" name="Google Shape;8770;p75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771" name="Google Shape;8771;p75"/>
                <p:cNvCxnSpPr/>
                <p:nvPr/>
              </p:nvCxnSpPr>
              <p:spPr>
                <a:xfrm rot="10800000">
                  <a:off x="6677825" y="1279425"/>
                  <a:ext cx="0" cy="36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2" name="Google Shape;8772;p75"/>
            <p:cNvGrpSpPr/>
            <p:nvPr/>
          </p:nvGrpSpPr>
          <p:grpSpPr>
            <a:xfrm>
              <a:off x="6238903" y="1193063"/>
              <a:ext cx="300475" cy="901782"/>
              <a:chOff x="6238903" y="1193063"/>
              <a:chExt cx="300475" cy="901782"/>
            </a:xfrm>
          </p:grpSpPr>
          <p:grpSp>
            <p:nvGrpSpPr>
              <p:cNvPr id="8773" name="Google Shape;8773;p75"/>
              <p:cNvGrpSpPr/>
              <p:nvPr/>
            </p:nvGrpSpPr>
            <p:grpSpPr>
              <a:xfrm>
                <a:off x="6290865" y="1489315"/>
                <a:ext cx="248514" cy="605530"/>
                <a:chOff x="6290865" y="1489315"/>
                <a:chExt cx="248514" cy="605530"/>
              </a:xfrm>
            </p:grpSpPr>
            <p:sp>
              <p:nvSpPr>
                <p:cNvPr id="8774" name="Google Shape;8774;p75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5" name="Google Shape;8775;p75"/>
                <p:cNvSpPr/>
                <p:nvPr/>
              </p:nvSpPr>
              <p:spPr>
                <a:xfrm rot="-5400000">
                  <a:off x="6266916" y="1822383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76" name="Google Shape;8776;p75"/>
              <p:cNvGrpSpPr/>
              <p:nvPr/>
            </p:nvGrpSpPr>
            <p:grpSpPr>
              <a:xfrm>
                <a:off x="6238903" y="1193063"/>
                <a:ext cx="284947" cy="327512"/>
                <a:chOff x="6238903" y="1193063"/>
                <a:chExt cx="284947" cy="327512"/>
              </a:xfrm>
            </p:grpSpPr>
            <p:sp>
              <p:nvSpPr>
                <p:cNvPr id="8777" name="Google Shape;8777;p75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778" name="Google Shape;8778;p75"/>
                <p:cNvCxnSpPr/>
                <p:nvPr/>
              </p:nvCxnSpPr>
              <p:spPr>
                <a:xfrm rot="10800000">
                  <a:off x="6431250" y="1279375"/>
                  <a:ext cx="0" cy="241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9" name="Google Shape;8779;p75"/>
            <p:cNvGrpSpPr/>
            <p:nvPr/>
          </p:nvGrpSpPr>
          <p:grpSpPr>
            <a:xfrm>
              <a:off x="5900602" y="1193063"/>
              <a:ext cx="444345" cy="1023338"/>
              <a:chOff x="5900602" y="1193063"/>
              <a:chExt cx="444345" cy="1023338"/>
            </a:xfrm>
          </p:grpSpPr>
          <p:grpSp>
            <p:nvGrpSpPr>
              <p:cNvPr id="8780" name="Google Shape;8780;p75"/>
              <p:cNvGrpSpPr/>
              <p:nvPr/>
            </p:nvGrpSpPr>
            <p:grpSpPr>
              <a:xfrm>
                <a:off x="6046501" y="1367785"/>
                <a:ext cx="298446" cy="848616"/>
                <a:chOff x="6046501" y="1367785"/>
                <a:chExt cx="298446" cy="848616"/>
              </a:xfrm>
            </p:grpSpPr>
            <p:sp>
              <p:nvSpPr>
                <p:cNvPr id="8781" name="Google Shape;8781;p75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2" name="Google Shape;8782;p75"/>
                <p:cNvSpPr/>
                <p:nvPr/>
              </p:nvSpPr>
              <p:spPr>
                <a:xfrm rot="-5400000">
                  <a:off x="5986745" y="185819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83" name="Google Shape;8783;p75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8784" name="Google Shape;8784;p75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785" name="Google Shape;8785;p75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8786" name="Google Shape;8786;p75"/>
          <p:cNvGrpSpPr/>
          <p:nvPr/>
        </p:nvGrpSpPr>
        <p:grpSpPr>
          <a:xfrm>
            <a:off x="7217825" y="979415"/>
            <a:ext cx="1219413" cy="1051365"/>
            <a:chOff x="7287122" y="1165658"/>
            <a:chExt cx="1219413" cy="1051365"/>
          </a:xfrm>
        </p:grpSpPr>
        <p:grpSp>
          <p:nvGrpSpPr>
            <p:cNvPr id="8787" name="Google Shape;8787;p75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8788" name="Google Shape;8788;p75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89" name="Google Shape;8789;p75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8790" name="Google Shape;8790;p75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791" name="Google Shape;8791;p75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2" name="Google Shape;8792;p75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8793" name="Google Shape;8793;p75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94" name="Google Shape;8794;p75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8795" name="Google Shape;8795;p75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796" name="Google Shape;8796;p75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7" name="Google Shape;8797;p75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8798" name="Google Shape;8798;p75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99" name="Google Shape;8799;p75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8800" name="Google Shape;8800;p75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01" name="Google Shape;8801;p75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02" name="Google Shape;8802;p75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8803" name="Google Shape;8803;p75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04" name="Google Shape;8804;p75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8805" name="Google Shape;8805;p75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06" name="Google Shape;8806;p75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5487E090-3726-A1D2-31C4-F2C099393C4A}"/>
              </a:ext>
            </a:extLst>
          </p:cNvPr>
          <p:cNvSpPr txBox="1">
            <a:spLocks/>
          </p:cNvSpPr>
          <p:nvPr/>
        </p:nvSpPr>
        <p:spPr>
          <a:xfrm>
            <a:off x="714444" y="299998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000" dirty="0">
                <a:solidFill>
                  <a:schemeClr val="tx1"/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07504" y="433945"/>
            <a:ext cx="2314575" cy="2738475"/>
            <a:chOff x="884237" y="1516734"/>
            <a:chExt cx="6172200" cy="7302600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884237" y="1516734"/>
              <a:ext cx="5751224" cy="2902866"/>
              <a:chOff x="808037" y="1288134"/>
              <a:chExt cx="5751224" cy="2902866"/>
            </a:xfrm>
          </p:grpSpPr>
          <p:sp>
            <p:nvSpPr>
              <p:cNvPr id="494" name="TextBox 493"/>
              <p:cNvSpPr txBox="1"/>
              <p:nvPr/>
            </p:nvSpPr>
            <p:spPr>
              <a:xfrm>
                <a:off x="808037" y="1532659"/>
                <a:ext cx="3886200" cy="160043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fa-IR" sz="3300" dirty="0">
                    <a:latin typeface="Lato Black" pitchFamily="34" charset="0"/>
                    <a:ea typeface="Lato Black" pitchFamily="34" charset="0"/>
                    <a:cs typeface="B Nazanin" panose="00000700000000000000" pitchFamily="2" charset="-78"/>
                  </a:rPr>
                  <a:t>نمادها</a:t>
                </a:r>
                <a:endParaRPr lang="en-US" sz="3300" dirty="0">
                  <a:latin typeface="Lato Black" pitchFamily="34" charset="0"/>
                  <a:ea typeface="Lato Black" pitchFamily="34" charset="0"/>
                  <a:cs typeface="B Nazanin" panose="00000700000000000000" pitchFamily="2" charset="-78"/>
                </a:endParaRPr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>
                <a:off x="3656395" y="1288134"/>
                <a:ext cx="2902866" cy="2902866"/>
                <a:chOff x="13526171" y="7470804"/>
                <a:chExt cx="2902866" cy="2902866"/>
              </a:xfrm>
              <a:solidFill>
                <a:schemeClr val="tx1"/>
              </a:solidFill>
            </p:grpSpPr>
            <p:sp>
              <p:nvSpPr>
                <p:cNvPr id="498" name="Rectangle 35"/>
                <p:cNvSpPr/>
                <p:nvPr/>
              </p:nvSpPr>
              <p:spPr>
                <a:xfrm rot="16200000">
                  <a:off x="14507630" y="8851545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chemeClr val="tx1"/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499" name="Rectangle 35"/>
                <p:cNvSpPr/>
                <p:nvPr/>
              </p:nvSpPr>
              <p:spPr>
                <a:xfrm>
                  <a:off x="13526171" y="9528204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chemeClr val="tx1"/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4" name="กลุ่ม 3"/>
            <p:cNvGrpSpPr/>
            <p:nvPr/>
          </p:nvGrpSpPr>
          <p:grpSpPr>
            <a:xfrm>
              <a:off x="1112837" y="6062993"/>
              <a:ext cx="5943600" cy="2756341"/>
              <a:chOff x="960437" y="4996193"/>
              <a:chExt cx="5943600" cy="2756341"/>
            </a:xfrm>
          </p:grpSpPr>
          <p:sp>
            <p:nvSpPr>
              <p:cNvPr id="273" name="Title 20"/>
              <p:cNvSpPr txBox="1">
                <a:spLocks/>
              </p:cNvSpPr>
              <p:nvPr/>
            </p:nvSpPr>
            <p:spPr bwMode="auto">
              <a:xfrm>
                <a:off x="960437" y="7080715"/>
                <a:ext cx="5943600" cy="671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5" tIns="45722" rIns="91445" bIns="45722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 rtl="1">
                  <a:lnSpc>
                    <a:spcPct val="130000"/>
                  </a:lnSpc>
                </a:pPr>
                <a:endParaRPr lang="en-US" sz="900" dirty="0">
                  <a:latin typeface="Lato" pitchFamily="34" charset="0"/>
                  <a:ea typeface="Lato" pitchFamily="34" charset="0"/>
                  <a:cs typeface="B Nazanin" panose="00000700000000000000" pitchFamily="2" charset="-78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1119402" y="4996193"/>
                <a:ext cx="536365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1350" b="1" dirty="0">
                    <a:latin typeface="Lato Black" charset="0"/>
                    <a:ea typeface="Lato Black" charset="0"/>
                    <a:cs typeface="B Nazanin" panose="00000700000000000000" pitchFamily="2" charset="-78"/>
                  </a:rPr>
                  <a:t>مجموعه آیکون های اجتماعی</a:t>
                </a:r>
                <a:endParaRPr lang="en-US" sz="1350" b="1" dirty="0">
                  <a:latin typeface="Lato Black" charset="0"/>
                  <a:ea typeface="Lato Black" charset="0"/>
                  <a:cs typeface="B Nazanin" panose="00000700000000000000" pitchFamily="2" charset="-78"/>
                </a:endParaRPr>
              </a:p>
            </p:txBody>
          </p:sp>
        </p:grpSp>
      </p:grpSp>
      <p:grpSp>
        <p:nvGrpSpPr>
          <p:cNvPr id="661" name="กลุ่ม 660"/>
          <p:cNvGrpSpPr/>
          <p:nvPr/>
        </p:nvGrpSpPr>
        <p:grpSpPr>
          <a:xfrm>
            <a:off x="2753550" y="1347614"/>
            <a:ext cx="493514" cy="488156"/>
            <a:chOff x="9799638" y="2105025"/>
            <a:chExt cx="1316037" cy="1301750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662" name="กลุ่ม 661"/>
          <p:cNvGrpSpPr/>
          <p:nvPr/>
        </p:nvGrpSpPr>
        <p:grpSpPr>
          <a:xfrm>
            <a:off x="3539957" y="1347614"/>
            <a:ext cx="494109" cy="488156"/>
            <a:chOff x="11896725" y="2105025"/>
            <a:chExt cx="1317625" cy="130175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86" name="กลุ่ม 2085"/>
          <p:cNvGrpSpPr/>
          <p:nvPr/>
        </p:nvGrpSpPr>
        <p:grpSpPr>
          <a:xfrm>
            <a:off x="4326960" y="3535387"/>
            <a:ext cx="493514" cy="494109"/>
            <a:chOff x="13995400" y="7939088"/>
            <a:chExt cx="1316037" cy="1317625"/>
          </a:xfrm>
        </p:grpSpPr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663" name="กลุ่ม 662"/>
          <p:cNvGrpSpPr/>
          <p:nvPr/>
        </p:nvGrpSpPr>
        <p:grpSpPr>
          <a:xfrm>
            <a:off x="4326960" y="1347614"/>
            <a:ext cx="493514" cy="488156"/>
            <a:chOff x="13995400" y="2105025"/>
            <a:chExt cx="1316037" cy="1301750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664" name="กลุ่ม 663"/>
          <p:cNvGrpSpPr/>
          <p:nvPr/>
        </p:nvGrpSpPr>
        <p:grpSpPr>
          <a:xfrm>
            <a:off x="5113369" y="1347614"/>
            <a:ext cx="494109" cy="488156"/>
            <a:chOff x="16092488" y="2105025"/>
            <a:chExt cx="1317625" cy="1301750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85" name="กลุ่ม 2084"/>
          <p:cNvGrpSpPr/>
          <p:nvPr/>
        </p:nvGrpSpPr>
        <p:grpSpPr>
          <a:xfrm>
            <a:off x="5113369" y="3535387"/>
            <a:ext cx="494109" cy="494109"/>
            <a:chOff x="16092488" y="7939088"/>
            <a:chExt cx="1317625" cy="1317625"/>
          </a:xfrm>
        </p:grpSpPr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6092488" y="7939088"/>
              <a:ext cx="1317625" cy="1317625"/>
            </a:xfrm>
            <a:prstGeom prst="ellipse">
              <a:avLst/>
            </a:prstGeom>
            <a:solidFill>
              <a:srgbClr val="486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6460788" y="8399463"/>
              <a:ext cx="304800" cy="382588"/>
            </a:xfrm>
            <a:custGeom>
              <a:avLst/>
              <a:gdLst>
                <a:gd name="T0" fmla="*/ 0 w 20"/>
                <a:gd name="T1" fmla="*/ 25 h 25"/>
                <a:gd name="T2" fmla="*/ 0 w 20"/>
                <a:gd name="T3" fmla="*/ 0 h 25"/>
                <a:gd name="T4" fmla="*/ 0 w 20"/>
                <a:gd name="T5" fmla="*/ 0 h 25"/>
                <a:gd name="T6" fmla="*/ 12 w 20"/>
                <a:gd name="T7" fmla="*/ 0 h 25"/>
                <a:gd name="T8" fmla="*/ 16 w 20"/>
                <a:gd name="T9" fmla="*/ 1 h 25"/>
                <a:gd name="T10" fmla="*/ 19 w 20"/>
                <a:gd name="T11" fmla="*/ 6 h 25"/>
                <a:gd name="T12" fmla="*/ 19 w 20"/>
                <a:gd name="T13" fmla="*/ 9 h 25"/>
                <a:gd name="T14" fmla="*/ 17 w 20"/>
                <a:gd name="T15" fmla="*/ 11 h 25"/>
                <a:gd name="T16" fmla="*/ 16 w 20"/>
                <a:gd name="T17" fmla="*/ 12 h 25"/>
                <a:gd name="T18" fmla="*/ 16 w 20"/>
                <a:gd name="T19" fmla="*/ 12 h 25"/>
                <a:gd name="T20" fmla="*/ 20 w 20"/>
                <a:gd name="T21" fmla="*/ 16 h 25"/>
                <a:gd name="T22" fmla="*/ 19 w 20"/>
                <a:gd name="T23" fmla="*/ 21 h 25"/>
                <a:gd name="T24" fmla="*/ 14 w 20"/>
                <a:gd name="T25" fmla="*/ 25 h 25"/>
                <a:gd name="T26" fmla="*/ 11 w 20"/>
                <a:gd name="T27" fmla="*/ 25 h 25"/>
                <a:gd name="T28" fmla="*/ 0 w 20"/>
                <a:gd name="T29" fmla="*/ 25 h 25"/>
                <a:gd name="T30" fmla="*/ 0 w 20"/>
                <a:gd name="T31" fmla="*/ 25 h 25"/>
                <a:gd name="T32" fmla="*/ 6 w 20"/>
                <a:gd name="T33" fmla="*/ 21 h 25"/>
                <a:gd name="T34" fmla="*/ 6 w 20"/>
                <a:gd name="T35" fmla="*/ 21 h 25"/>
                <a:gd name="T36" fmla="*/ 11 w 20"/>
                <a:gd name="T37" fmla="*/ 21 h 25"/>
                <a:gd name="T38" fmla="*/ 12 w 20"/>
                <a:gd name="T39" fmla="*/ 20 h 25"/>
                <a:gd name="T40" fmla="*/ 15 w 20"/>
                <a:gd name="T41" fmla="*/ 18 h 25"/>
                <a:gd name="T42" fmla="*/ 15 w 20"/>
                <a:gd name="T43" fmla="*/ 17 h 25"/>
                <a:gd name="T44" fmla="*/ 13 w 20"/>
                <a:gd name="T45" fmla="*/ 14 h 25"/>
                <a:gd name="T46" fmla="*/ 11 w 20"/>
                <a:gd name="T47" fmla="*/ 14 h 25"/>
                <a:gd name="T48" fmla="*/ 6 w 20"/>
                <a:gd name="T49" fmla="*/ 14 h 25"/>
                <a:gd name="T50" fmla="*/ 6 w 20"/>
                <a:gd name="T51" fmla="*/ 14 h 25"/>
                <a:gd name="T52" fmla="*/ 6 w 20"/>
                <a:gd name="T53" fmla="*/ 21 h 25"/>
                <a:gd name="T54" fmla="*/ 6 w 20"/>
                <a:gd name="T55" fmla="*/ 10 h 25"/>
                <a:gd name="T56" fmla="*/ 6 w 20"/>
                <a:gd name="T57" fmla="*/ 10 h 25"/>
                <a:gd name="T58" fmla="*/ 11 w 20"/>
                <a:gd name="T59" fmla="*/ 10 h 25"/>
                <a:gd name="T60" fmla="*/ 13 w 20"/>
                <a:gd name="T61" fmla="*/ 10 h 25"/>
                <a:gd name="T62" fmla="*/ 14 w 20"/>
                <a:gd name="T63" fmla="*/ 8 h 25"/>
                <a:gd name="T64" fmla="*/ 14 w 20"/>
                <a:gd name="T65" fmla="*/ 7 h 25"/>
                <a:gd name="T66" fmla="*/ 13 w 20"/>
                <a:gd name="T67" fmla="*/ 5 h 25"/>
                <a:gd name="T68" fmla="*/ 10 w 20"/>
                <a:gd name="T69" fmla="*/ 5 h 25"/>
                <a:gd name="T70" fmla="*/ 6 w 20"/>
                <a:gd name="T71" fmla="*/ 5 h 25"/>
                <a:gd name="T72" fmla="*/ 6 w 20"/>
                <a:gd name="T73" fmla="*/ 5 h 25"/>
                <a:gd name="T74" fmla="*/ 6 w 20"/>
                <a:gd name="T7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19" y="4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3"/>
                    <a:pt x="20" y="14"/>
                    <a:pt x="20" y="16"/>
                  </a:cubicBezTo>
                  <a:cubicBezTo>
                    <a:pt x="20" y="18"/>
                    <a:pt x="20" y="19"/>
                    <a:pt x="19" y="21"/>
                  </a:cubicBezTo>
                  <a:cubicBezTo>
                    <a:pt x="18" y="23"/>
                    <a:pt x="16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7" y="25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48" name="Freeform 23"/>
            <p:cNvSpPr>
              <a:spLocks noEditPoints="1"/>
            </p:cNvSpPr>
            <p:nvPr/>
          </p:nvSpPr>
          <p:spPr bwMode="auto">
            <a:xfrm>
              <a:off x="16797338" y="8491538"/>
              <a:ext cx="260350" cy="290513"/>
            </a:xfrm>
            <a:custGeom>
              <a:avLst/>
              <a:gdLst>
                <a:gd name="T0" fmla="*/ 17 w 17"/>
                <a:gd name="T1" fmla="*/ 11 h 19"/>
                <a:gd name="T2" fmla="*/ 5 w 17"/>
                <a:gd name="T3" fmla="*/ 11 h 19"/>
                <a:gd name="T4" fmla="*/ 5 w 17"/>
                <a:gd name="T5" fmla="*/ 11 h 19"/>
                <a:gd name="T6" fmla="*/ 5 w 17"/>
                <a:gd name="T7" fmla="*/ 13 h 19"/>
                <a:gd name="T8" fmla="*/ 8 w 17"/>
                <a:gd name="T9" fmla="*/ 15 h 19"/>
                <a:gd name="T10" fmla="*/ 10 w 17"/>
                <a:gd name="T11" fmla="*/ 15 h 19"/>
                <a:gd name="T12" fmla="*/ 12 w 17"/>
                <a:gd name="T13" fmla="*/ 13 h 19"/>
                <a:gd name="T14" fmla="*/ 13 w 17"/>
                <a:gd name="T15" fmla="*/ 13 h 19"/>
                <a:gd name="T16" fmla="*/ 17 w 17"/>
                <a:gd name="T17" fmla="*/ 13 h 19"/>
                <a:gd name="T18" fmla="*/ 17 w 17"/>
                <a:gd name="T19" fmla="*/ 13 h 19"/>
                <a:gd name="T20" fmla="*/ 17 w 17"/>
                <a:gd name="T21" fmla="*/ 14 h 19"/>
                <a:gd name="T22" fmla="*/ 16 w 17"/>
                <a:gd name="T23" fmla="*/ 16 h 19"/>
                <a:gd name="T24" fmla="*/ 11 w 17"/>
                <a:gd name="T25" fmla="*/ 19 h 19"/>
                <a:gd name="T26" fmla="*/ 6 w 17"/>
                <a:gd name="T27" fmla="*/ 18 h 19"/>
                <a:gd name="T28" fmla="*/ 2 w 17"/>
                <a:gd name="T29" fmla="*/ 16 h 19"/>
                <a:gd name="T30" fmla="*/ 0 w 17"/>
                <a:gd name="T31" fmla="*/ 13 h 19"/>
                <a:gd name="T32" fmla="*/ 0 w 17"/>
                <a:gd name="T33" fmla="*/ 6 h 19"/>
                <a:gd name="T34" fmla="*/ 7 w 17"/>
                <a:gd name="T35" fmla="*/ 0 h 19"/>
                <a:gd name="T36" fmla="*/ 13 w 17"/>
                <a:gd name="T37" fmla="*/ 1 h 19"/>
                <a:gd name="T38" fmla="*/ 16 w 17"/>
                <a:gd name="T39" fmla="*/ 4 h 19"/>
                <a:gd name="T40" fmla="*/ 17 w 17"/>
                <a:gd name="T41" fmla="*/ 8 h 19"/>
                <a:gd name="T42" fmla="*/ 17 w 17"/>
                <a:gd name="T43" fmla="*/ 11 h 19"/>
                <a:gd name="T44" fmla="*/ 17 w 17"/>
                <a:gd name="T45" fmla="*/ 11 h 19"/>
                <a:gd name="T46" fmla="*/ 13 w 17"/>
                <a:gd name="T47" fmla="*/ 8 h 19"/>
                <a:gd name="T48" fmla="*/ 13 w 17"/>
                <a:gd name="T49" fmla="*/ 8 h 19"/>
                <a:gd name="T50" fmla="*/ 13 w 17"/>
                <a:gd name="T51" fmla="*/ 7 h 19"/>
                <a:gd name="T52" fmla="*/ 10 w 17"/>
                <a:gd name="T53" fmla="*/ 4 h 19"/>
                <a:gd name="T54" fmla="*/ 8 w 17"/>
                <a:gd name="T55" fmla="*/ 4 h 19"/>
                <a:gd name="T56" fmla="*/ 5 w 17"/>
                <a:gd name="T57" fmla="*/ 6 h 19"/>
                <a:gd name="T58" fmla="*/ 5 w 17"/>
                <a:gd name="T59" fmla="*/ 7 h 19"/>
                <a:gd name="T60" fmla="*/ 5 w 17"/>
                <a:gd name="T61" fmla="*/ 8 h 19"/>
                <a:gd name="T62" fmla="*/ 13 w 17"/>
                <a:gd name="T6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9">
                  <a:moveTo>
                    <a:pt x="17" y="11"/>
                  </a:moveTo>
                  <a:cubicBezTo>
                    <a:pt x="13" y="11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9" y="19"/>
                    <a:pt x="8" y="19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1"/>
                    <a:pt x="7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6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7" y="8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49" name="Freeform 24"/>
            <p:cNvSpPr>
              <a:spLocks/>
            </p:cNvSpPr>
            <p:nvPr/>
          </p:nvSpPr>
          <p:spPr bwMode="auto">
            <a:xfrm>
              <a:off x="16857663" y="8413750"/>
              <a:ext cx="153987" cy="46038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0 h 3"/>
                <a:gd name="T4" fmla="*/ 10 w 10"/>
                <a:gd name="T5" fmla="*/ 0 h 3"/>
                <a:gd name="T6" fmla="*/ 10 w 10"/>
                <a:gd name="T7" fmla="*/ 3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6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669" name="กลุ่ม 668"/>
          <p:cNvGrpSpPr/>
          <p:nvPr/>
        </p:nvGrpSpPr>
        <p:grpSpPr>
          <a:xfrm>
            <a:off x="5113369" y="2076872"/>
            <a:ext cx="494109" cy="494109"/>
            <a:chOff x="16092488" y="4049713"/>
            <a:chExt cx="1317625" cy="1317625"/>
          </a:xfrm>
        </p:grpSpPr>
        <p:sp>
          <p:nvSpPr>
            <p:cNvPr id="2051" name="Oval 25"/>
            <p:cNvSpPr>
              <a:spLocks noChangeArrowheads="1"/>
            </p:cNvSpPr>
            <p:nvPr/>
          </p:nvSpPr>
          <p:spPr bwMode="auto">
            <a:xfrm>
              <a:off x="16092488" y="4049713"/>
              <a:ext cx="1317625" cy="1317625"/>
            </a:xfrm>
            <a:prstGeom prst="ellipse">
              <a:avLst/>
            </a:prstGeom>
            <a:solidFill>
              <a:srgbClr val="F0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52" name="Freeform 26"/>
            <p:cNvSpPr>
              <a:spLocks noEditPoints="1"/>
            </p:cNvSpPr>
            <p:nvPr/>
          </p:nvSpPr>
          <p:spPr bwMode="auto">
            <a:xfrm>
              <a:off x="16460788" y="4418013"/>
              <a:ext cx="565150" cy="566738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31 w 37"/>
                <a:gd name="T11" fmla="*/ 9 h 37"/>
                <a:gd name="T12" fmla="*/ 34 w 37"/>
                <a:gd name="T13" fmla="*/ 18 h 37"/>
                <a:gd name="T14" fmla="*/ 24 w 37"/>
                <a:gd name="T15" fmla="*/ 18 h 37"/>
                <a:gd name="T16" fmla="*/ 22 w 37"/>
                <a:gd name="T17" fmla="*/ 15 h 37"/>
                <a:gd name="T18" fmla="*/ 31 w 37"/>
                <a:gd name="T19" fmla="*/ 9 h 37"/>
                <a:gd name="T20" fmla="*/ 28 w 37"/>
                <a:gd name="T21" fmla="*/ 7 h 37"/>
                <a:gd name="T22" fmla="*/ 21 w 37"/>
                <a:gd name="T23" fmla="*/ 12 h 37"/>
                <a:gd name="T24" fmla="*/ 20 w 37"/>
                <a:gd name="T25" fmla="*/ 10 h 37"/>
                <a:gd name="T26" fmla="*/ 15 w 37"/>
                <a:gd name="T27" fmla="*/ 4 h 37"/>
                <a:gd name="T28" fmla="*/ 19 w 37"/>
                <a:gd name="T29" fmla="*/ 3 h 37"/>
                <a:gd name="T30" fmla="*/ 28 w 37"/>
                <a:gd name="T31" fmla="*/ 7 h 37"/>
                <a:gd name="T32" fmla="*/ 12 w 37"/>
                <a:gd name="T33" fmla="*/ 5 h 37"/>
                <a:gd name="T34" fmla="*/ 18 w 37"/>
                <a:gd name="T35" fmla="*/ 13 h 37"/>
                <a:gd name="T36" fmla="*/ 4 w 37"/>
                <a:gd name="T37" fmla="*/ 15 h 37"/>
                <a:gd name="T38" fmla="*/ 12 w 37"/>
                <a:gd name="T39" fmla="*/ 5 h 37"/>
                <a:gd name="T40" fmla="*/ 4 w 37"/>
                <a:gd name="T41" fmla="*/ 19 h 37"/>
                <a:gd name="T42" fmla="*/ 4 w 37"/>
                <a:gd name="T43" fmla="*/ 18 h 37"/>
                <a:gd name="T44" fmla="*/ 5 w 37"/>
                <a:gd name="T45" fmla="*/ 18 h 37"/>
                <a:gd name="T46" fmla="*/ 14 w 37"/>
                <a:gd name="T47" fmla="*/ 17 h 37"/>
                <a:gd name="T48" fmla="*/ 19 w 37"/>
                <a:gd name="T49" fmla="*/ 16 h 37"/>
                <a:gd name="T50" fmla="*/ 20 w 37"/>
                <a:gd name="T51" fmla="*/ 18 h 37"/>
                <a:gd name="T52" fmla="*/ 13 w 37"/>
                <a:gd name="T53" fmla="*/ 22 h 37"/>
                <a:gd name="T54" fmla="*/ 7 w 37"/>
                <a:gd name="T55" fmla="*/ 29 h 37"/>
                <a:gd name="T56" fmla="*/ 4 w 37"/>
                <a:gd name="T57" fmla="*/ 19 h 37"/>
                <a:gd name="T58" fmla="*/ 10 w 37"/>
                <a:gd name="T59" fmla="*/ 31 h 37"/>
                <a:gd name="T60" fmla="*/ 15 w 37"/>
                <a:gd name="T61" fmla="*/ 25 h 37"/>
                <a:gd name="T62" fmla="*/ 22 w 37"/>
                <a:gd name="T63" fmla="*/ 21 h 37"/>
                <a:gd name="T64" fmla="*/ 24 w 37"/>
                <a:gd name="T65" fmla="*/ 33 h 37"/>
                <a:gd name="T66" fmla="*/ 19 w 37"/>
                <a:gd name="T67" fmla="*/ 34 h 37"/>
                <a:gd name="T68" fmla="*/ 10 w 37"/>
                <a:gd name="T69" fmla="*/ 31 h 37"/>
                <a:gd name="T70" fmla="*/ 27 w 37"/>
                <a:gd name="T71" fmla="*/ 31 h 37"/>
                <a:gd name="T72" fmla="*/ 25 w 37"/>
                <a:gd name="T73" fmla="*/ 21 h 37"/>
                <a:gd name="T74" fmla="*/ 34 w 37"/>
                <a:gd name="T75" fmla="*/ 21 h 37"/>
                <a:gd name="T76" fmla="*/ 27 w 37"/>
                <a:gd name="T7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31" y="9"/>
                  </a:moveTo>
                  <a:cubicBezTo>
                    <a:pt x="33" y="12"/>
                    <a:pt x="34" y="14"/>
                    <a:pt x="34" y="18"/>
                  </a:cubicBezTo>
                  <a:cubicBezTo>
                    <a:pt x="30" y="17"/>
                    <a:pt x="27" y="17"/>
                    <a:pt x="24" y="18"/>
                  </a:cubicBezTo>
                  <a:cubicBezTo>
                    <a:pt x="23" y="17"/>
                    <a:pt x="23" y="16"/>
                    <a:pt x="22" y="15"/>
                  </a:cubicBezTo>
                  <a:cubicBezTo>
                    <a:pt x="26" y="14"/>
                    <a:pt x="29" y="12"/>
                    <a:pt x="31" y="9"/>
                  </a:cubicBezTo>
                  <a:close/>
                  <a:moveTo>
                    <a:pt x="28" y="7"/>
                  </a:moveTo>
                  <a:cubicBezTo>
                    <a:pt x="26" y="9"/>
                    <a:pt x="24" y="11"/>
                    <a:pt x="21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6" y="4"/>
                    <a:pt x="18" y="3"/>
                    <a:pt x="19" y="3"/>
                  </a:cubicBezTo>
                  <a:cubicBezTo>
                    <a:pt x="22" y="3"/>
                    <a:pt x="26" y="5"/>
                    <a:pt x="28" y="7"/>
                  </a:cubicBezTo>
                  <a:close/>
                  <a:moveTo>
                    <a:pt x="12" y="5"/>
                  </a:moveTo>
                  <a:cubicBezTo>
                    <a:pt x="13" y="6"/>
                    <a:pt x="16" y="9"/>
                    <a:pt x="18" y="13"/>
                  </a:cubicBezTo>
                  <a:cubicBezTo>
                    <a:pt x="13" y="15"/>
                    <a:pt x="7" y="15"/>
                    <a:pt x="4" y="15"/>
                  </a:cubicBezTo>
                  <a:cubicBezTo>
                    <a:pt x="5" y="11"/>
                    <a:pt x="8" y="7"/>
                    <a:pt x="12" y="5"/>
                  </a:cubicBezTo>
                  <a:close/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7" y="18"/>
                    <a:pt x="11" y="18"/>
                    <a:pt x="14" y="17"/>
                  </a:cubicBezTo>
                  <a:cubicBezTo>
                    <a:pt x="16" y="17"/>
                    <a:pt x="18" y="17"/>
                    <a:pt x="19" y="16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7" y="19"/>
                    <a:pt x="15" y="21"/>
                    <a:pt x="13" y="22"/>
                  </a:cubicBezTo>
                  <a:cubicBezTo>
                    <a:pt x="10" y="24"/>
                    <a:pt x="9" y="27"/>
                    <a:pt x="7" y="29"/>
                  </a:cubicBezTo>
                  <a:cubicBezTo>
                    <a:pt x="5" y="26"/>
                    <a:pt x="4" y="22"/>
                    <a:pt x="4" y="19"/>
                  </a:cubicBezTo>
                  <a:close/>
                  <a:moveTo>
                    <a:pt x="10" y="31"/>
                  </a:moveTo>
                  <a:cubicBezTo>
                    <a:pt x="11" y="29"/>
                    <a:pt x="12" y="27"/>
                    <a:pt x="15" y="25"/>
                  </a:cubicBezTo>
                  <a:cubicBezTo>
                    <a:pt x="17" y="23"/>
                    <a:pt x="19" y="22"/>
                    <a:pt x="22" y="21"/>
                  </a:cubicBezTo>
                  <a:cubicBezTo>
                    <a:pt x="23" y="25"/>
                    <a:pt x="24" y="28"/>
                    <a:pt x="24" y="33"/>
                  </a:cubicBezTo>
                  <a:cubicBezTo>
                    <a:pt x="23" y="33"/>
                    <a:pt x="21" y="34"/>
                    <a:pt x="19" y="34"/>
                  </a:cubicBezTo>
                  <a:cubicBezTo>
                    <a:pt x="16" y="34"/>
                    <a:pt x="12" y="33"/>
                    <a:pt x="10" y="31"/>
                  </a:cubicBezTo>
                  <a:close/>
                  <a:moveTo>
                    <a:pt x="27" y="31"/>
                  </a:moveTo>
                  <a:cubicBezTo>
                    <a:pt x="27" y="27"/>
                    <a:pt x="26" y="24"/>
                    <a:pt x="25" y="21"/>
                  </a:cubicBezTo>
                  <a:cubicBezTo>
                    <a:pt x="28" y="20"/>
                    <a:pt x="31" y="20"/>
                    <a:pt x="34" y="21"/>
                  </a:cubicBezTo>
                  <a:cubicBezTo>
                    <a:pt x="33" y="25"/>
                    <a:pt x="31" y="29"/>
                    <a:pt x="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665" name="กลุ่ม 664"/>
          <p:cNvGrpSpPr/>
          <p:nvPr/>
        </p:nvGrpSpPr>
        <p:grpSpPr>
          <a:xfrm>
            <a:off x="5900371" y="1347614"/>
            <a:ext cx="493514" cy="488156"/>
            <a:chOff x="18191163" y="2105025"/>
            <a:chExt cx="1316037" cy="1301750"/>
          </a:xfrm>
        </p:grpSpPr>
        <p:sp>
          <p:nvSpPr>
            <p:cNvPr id="2053" name="Oval 27"/>
            <p:cNvSpPr>
              <a:spLocks noChangeArrowheads="1"/>
            </p:cNvSpPr>
            <p:nvPr/>
          </p:nvSpPr>
          <p:spPr bwMode="auto">
            <a:xfrm>
              <a:off x="18191163" y="2105025"/>
              <a:ext cx="1316037" cy="1301750"/>
            </a:xfrm>
            <a:prstGeom prst="ellipse">
              <a:avLst/>
            </a:prstGeom>
            <a:solidFill>
              <a:srgbClr val="EF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54" name="Freeform 28"/>
            <p:cNvSpPr>
              <a:spLocks/>
            </p:cNvSpPr>
            <p:nvPr/>
          </p:nvSpPr>
          <p:spPr bwMode="auto">
            <a:xfrm>
              <a:off x="18619788" y="2473325"/>
              <a:ext cx="442912" cy="565150"/>
            </a:xfrm>
            <a:custGeom>
              <a:avLst/>
              <a:gdLst>
                <a:gd name="T0" fmla="*/ 13 w 29"/>
                <a:gd name="T1" fmla="*/ 24 h 37"/>
                <a:gd name="T2" fmla="*/ 12 w 29"/>
                <a:gd name="T3" fmla="*/ 25 h 37"/>
                <a:gd name="T4" fmla="*/ 10 w 29"/>
                <a:gd name="T5" fmla="*/ 33 h 37"/>
                <a:gd name="T6" fmla="*/ 7 w 29"/>
                <a:gd name="T7" fmla="*/ 37 h 37"/>
                <a:gd name="T8" fmla="*/ 7 w 29"/>
                <a:gd name="T9" fmla="*/ 37 h 37"/>
                <a:gd name="T10" fmla="*/ 7 w 29"/>
                <a:gd name="T11" fmla="*/ 37 h 37"/>
                <a:gd name="T12" fmla="*/ 6 w 29"/>
                <a:gd name="T13" fmla="*/ 32 h 37"/>
                <a:gd name="T14" fmla="*/ 9 w 29"/>
                <a:gd name="T15" fmla="*/ 17 h 37"/>
                <a:gd name="T16" fmla="*/ 9 w 29"/>
                <a:gd name="T17" fmla="*/ 17 h 37"/>
                <a:gd name="T18" fmla="*/ 9 w 29"/>
                <a:gd name="T19" fmla="*/ 12 h 37"/>
                <a:gd name="T20" fmla="*/ 16 w 29"/>
                <a:gd name="T21" fmla="*/ 11 h 37"/>
                <a:gd name="T22" fmla="*/ 14 w 29"/>
                <a:gd name="T23" fmla="*/ 19 h 37"/>
                <a:gd name="T24" fmla="*/ 20 w 29"/>
                <a:gd name="T25" fmla="*/ 22 h 37"/>
                <a:gd name="T26" fmla="*/ 24 w 29"/>
                <a:gd name="T27" fmla="*/ 11 h 37"/>
                <a:gd name="T28" fmla="*/ 10 w 29"/>
                <a:gd name="T29" fmla="*/ 5 h 37"/>
                <a:gd name="T30" fmla="*/ 6 w 29"/>
                <a:gd name="T31" fmla="*/ 18 h 37"/>
                <a:gd name="T32" fmla="*/ 6 w 29"/>
                <a:gd name="T33" fmla="*/ 19 h 37"/>
                <a:gd name="T34" fmla="*/ 6 w 29"/>
                <a:gd name="T35" fmla="*/ 21 h 37"/>
                <a:gd name="T36" fmla="*/ 5 w 29"/>
                <a:gd name="T37" fmla="*/ 21 h 37"/>
                <a:gd name="T38" fmla="*/ 2 w 29"/>
                <a:gd name="T39" fmla="*/ 20 h 37"/>
                <a:gd name="T40" fmla="*/ 3 w 29"/>
                <a:gd name="T41" fmla="*/ 7 h 37"/>
                <a:gd name="T42" fmla="*/ 17 w 29"/>
                <a:gd name="T43" fmla="*/ 0 h 37"/>
                <a:gd name="T44" fmla="*/ 29 w 29"/>
                <a:gd name="T45" fmla="*/ 11 h 37"/>
                <a:gd name="T46" fmla="*/ 26 w 29"/>
                <a:gd name="T47" fmla="*/ 23 h 37"/>
                <a:gd name="T48" fmla="*/ 13 w 29"/>
                <a:gd name="T49" fmla="*/ 25 h 37"/>
                <a:gd name="T50" fmla="*/ 13 w 29"/>
                <a:gd name="T5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7">
                  <a:moveTo>
                    <a:pt x="13" y="24"/>
                  </a:moveTo>
                  <a:cubicBezTo>
                    <a:pt x="13" y="24"/>
                    <a:pt x="12" y="24"/>
                    <a:pt x="12" y="25"/>
                  </a:cubicBezTo>
                  <a:cubicBezTo>
                    <a:pt x="11" y="30"/>
                    <a:pt x="11" y="31"/>
                    <a:pt x="10" y="33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5"/>
                    <a:pt x="6" y="33"/>
                    <a:pt x="6" y="32"/>
                  </a:cubicBezTo>
                  <a:cubicBezTo>
                    <a:pt x="6" y="30"/>
                    <a:pt x="7" y="29"/>
                    <a:pt x="9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8"/>
                    <a:pt x="15" y="7"/>
                    <a:pt x="16" y="11"/>
                  </a:cubicBezTo>
                  <a:cubicBezTo>
                    <a:pt x="16" y="13"/>
                    <a:pt x="15" y="15"/>
                    <a:pt x="14" y="19"/>
                  </a:cubicBezTo>
                  <a:cubicBezTo>
                    <a:pt x="13" y="22"/>
                    <a:pt x="17" y="25"/>
                    <a:pt x="20" y="22"/>
                  </a:cubicBezTo>
                  <a:cubicBezTo>
                    <a:pt x="23" y="20"/>
                    <a:pt x="24" y="15"/>
                    <a:pt x="24" y="11"/>
                  </a:cubicBezTo>
                  <a:cubicBezTo>
                    <a:pt x="24" y="4"/>
                    <a:pt x="16" y="2"/>
                    <a:pt x="10" y="5"/>
                  </a:cubicBezTo>
                  <a:cubicBezTo>
                    <a:pt x="5" y="7"/>
                    <a:pt x="3" y="15"/>
                    <a:pt x="6" y="18"/>
                  </a:cubicBezTo>
                  <a:cubicBezTo>
                    <a:pt x="6" y="18"/>
                    <a:pt x="7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5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ubicBezTo>
                    <a:pt x="0" y="17"/>
                    <a:pt x="0" y="11"/>
                    <a:pt x="3" y="7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4" y="1"/>
                    <a:pt x="28" y="5"/>
                    <a:pt x="29" y="11"/>
                  </a:cubicBezTo>
                  <a:cubicBezTo>
                    <a:pt x="29" y="13"/>
                    <a:pt x="29" y="19"/>
                    <a:pt x="26" y="23"/>
                  </a:cubicBezTo>
                  <a:cubicBezTo>
                    <a:pt x="22" y="28"/>
                    <a:pt x="16" y="28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84" name="กลุ่ม 2083"/>
          <p:cNvGrpSpPr/>
          <p:nvPr/>
        </p:nvGrpSpPr>
        <p:grpSpPr>
          <a:xfrm>
            <a:off x="5900371" y="3535387"/>
            <a:ext cx="493514" cy="494109"/>
            <a:chOff x="18191163" y="7939088"/>
            <a:chExt cx="1316037" cy="1317625"/>
          </a:xfrm>
        </p:grpSpPr>
        <p:sp>
          <p:nvSpPr>
            <p:cNvPr id="2055" name="Oval 29"/>
            <p:cNvSpPr>
              <a:spLocks noChangeArrowheads="1"/>
            </p:cNvSpPr>
            <p:nvPr/>
          </p:nvSpPr>
          <p:spPr bwMode="auto">
            <a:xfrm>
              <a:off x="18191163" y="7939088"/>
              <a:ext cx="1316037" cy="1317625"/>
            </a:xfrm>
            <a:prstGeom prst="ellipse">
              <a:avLst/>
            </a:prstGeom>
            <a:solidFill>
              <a:srgbClr val="39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56" name="Freeform 30"/>
            <p:cNvSpPr>
              <a:spLocks/>
            </p:cNvSpPr>
            <p:nvPr/>
          </p:nvSpPr>
          <p:spPr bwMode="auto">
            <a:xfrm>
              <a:off x="18557875" y="8337550"/>
              <a:ext cx="290512" cy="198438"/>
            </a:xfrm>
            <a:custGeom>
              <a:avLst/>
              <a:gdLst>
                <a:gd name="T0" fmla="*/ 106 w 183"/>
                <a:gd name="T1" fmla="*/ 0 h 125"/>
                <a:gd name="T2" fmla="*/ 0 w 183"/>
                <a:gd name="T3" fmla="*/ 68 h 125"/>
                <a:gd name="T4" fmla="*/ 77 w 183"/>
                <a:gd name="T5" fmla="*/ 125 h 125"/>
                <a:gd name="T6" fmla="*/ 183 w 183"/>
                <a:gd name="T7" fmla="*/ 68 h 125"/>
                <a:gd name="T8" fmla="*/ 106 w 1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106" y="0"/>
                  </a:moveTo>
                  <a:lnTo>
                    <a:pt x="0" y="68"/>
                  </a:lnTo>
                  <a:lnTo>
                    <a:pt x="77" y="125"/>
                  </a:lnTo>
                  <a:lnTo>
                    <a:pt x="183" y="6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57" name="Freeform 31"/>
            <p:cNvSpPr>
              <a:spLocks/>
            </p:cNvSpPr>
            <p:nvPr/>
          </p:nvSpPr>
          <p:spPr bwMode="auto">
            <a:xfrm>
              <a:off x="18848388" y="8337550"/>
              <a:ext cx="276225" cy="198438"/>
            </a:xfrm>
            <a:custGeom>
              <a:avLst/>
              <a:gdLst>
                <a:gd name="T0" fmla="*/ 174 w 174"/>
                <a:gd name="T1" fmla="*/ 68 h 125"/>
                <a:gd name="T2" fmla="*/ 77 w 174"/>
                <a:gd name="T3" fmla="*/ 0 h 125"/>
                <a:gd name="T4" fmla="*/ 0 w 174"/>
                <a:gd name="T5" fmla="*/ 68 h 125"/>
                <a:gd name="T6" fmla="*/ 106 w 174"/>
                <a:gd name="T7" fmla="*/ 125 h 125"/>
                <a:gd name="T8" fmla="*/ 174 w 174"/>
                <a:gd name="T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25">
                  <a:moveTo>
                    <a:pt x="174" y="68"/>
                  </a:moveTo>
                  <a:lnTo>
                    <a:pt x="77" y="0"/>
                  </a:lnTo>
                  <a:lnTo>
                    <a:pt x="0" y="68"/>
                  </a:lnTo>
                  <a:lnTo>
                    <a:pt x="106" y="125"/>
                  </a:lnTo>
                  <a:lnTo>
                    <a:pt x="17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58" name="Freeform 32"/>
            <p:cNvSpPr>
              <a:spLocks/>
            </p:cNvSpPr>
            <p:nvPr/>
          </p:nvSpPr>
          <p:spPr bwMode="auto">
            <a:xfrm>
              <a:off x="18848388" y="8535988"/>
              <a:ext cx="276225" cy="215900"/>
            </a:xfrm>
            <a:custGeom>
              <a:avLst/>
              <a:gdLst>
                <a:gd name="T0" fmla="*/ 0 w 174"/>
                <a:gd name="T1" fmla="*/ 68 h 136"/>
                <a:gd name="T2" fmla="*/ 77 w 174"/>
                <a:gd name="T3" fmla="*/ 136 h 136"/>
                <a:gd name="T4" fmla="*/ 174 w 174"/>
                <a:gd name="T5" fmla="*/ 68 h 136"/>
                <a:gd name="T6" fmla="*/ 106 w 174"/>
                <a:gd name="T7" fmla="*/ 0 h 136"/>
                <a:gd name="T8" fmla="*/ 0 w 174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6">
                  <a:moveTo>
                    <a:pt x="0" y="68"/>
                  </a:moveTo>
                  <a:lnTo>
                    <a:pt x="77" y="136"/>
                  </a:lnTo>
                  <a:lnTo>
                    <a:pt x="174" y="68"/>
                  </a:lnTo>
                  <a:lnTo>
                    <a:pt x="106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59" name="Freeform 33"/>
            <p:cNvSpPr>
              <a:spLocks/>
            </p:cNvSpPr>
            <p:nvPr/>
          </p:nvSpPr>
          <p:spPr bwMode="auto">
            <a:xfrm>
              <a:off x="18557875" y="8535988"/>
              <a:ext cx="290512" cy="215900"/>
            </a:xfrm>
            <a:custGeom>
              <a:avLst/>
              <a:gdLst>
                <a:gd name="T0" fmla="*/ 0 w 183"/>
                <a:gd name="T1" fmla="*/ 68 h 136"/>
                <a:gd name="T2" fmla="*/ 106 w 183"/>
                <a:gd name="T3" fmla="*/ 136 h 136"/>
                <a:gd name="T4" fmla="*/ 183 w 183"/>
                <a:gd name="T5" fmla="*/ 68 h 136"/>
                <a:gd name="T6" fmla="*/ 77 w 183"/>
                <a:gd name="T7" fmla="*/ 0 h 136"/>
                <a:gd name="T8" fmla="*/ 0 w 183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6">
                  <a:moveTo>
                    <a:pt x="0" y="68"/>
                  </a:moveTo>
                  <a:lnTo>
                    <a:pt x="106" y="136"/>
                  </a:lnTo>
                  <a:lnTo>
                    <a:pt x="183" y="68"/>
                  </a:lnTo>
                  <a:lnTo>
                    <a:pt x="77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60" name="Freeform 34"/>
            <p:cNvSpPr>
              <a:spLocks/>
            </p:cNvSpPr>
            <p:nvPr/>
          </p:nvSpPr>
          <p:spPr bwMode="auto">
            <a:xfrm>
              <a:off x="18680113" y="8674100"/>
              <a:ext cx="336550" cy="200025"/>
            </a:xfrm>
            <a:custGeom>
              <a:avLst/>
              <a:gdLst>
                <a:gd name="T0" fmla="*/ 106 w 212"/>
                <a:gd name="T1" fmla="*/ 0 h 126"/>
                <a:gd name="T2" fmla="*/ 29 w 212"/>
                <a:gd name="T3" fmla="*/ 58 h 126"/>
                <a:gd name="T4" fmla="*/ 0 w 212"/>
                <a:gd name="T5" fmla="*/ 39 h 126"/>
                <a:gd name="T6" fmla="*/ 0 w 212"/>
                <a:gd name="T7" fmla="*/ 58 h 126"/>
                <a:gd name="T8" fmla="*/ 106 w 212"/>
                <a:gd name="T9" fmla="*/ 126 h 126"/>
                <a:gd name="T10" fmla="*/ 212 w 212"/>
                <a:gd name="T11" fmla="*/ 58 h 126"/>
                <a:gd name="T12" fmla="*/ 212 w 212"/>
                <a:gd name="T13" fmla="*/ 39 h 126"/>
                <a:gd name="T14" fmla="*/ 183 w 212"/>
                <a:gd name="T15" fmla="*/ 58 h 126"/>
                <a:gd name="T16" fmla="*/ 106 w 2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26">
                  <a:moveTo>
                    <a:pt x="106" y="0"/>
                  </a:moveTo>
                  <a:lnTo>
                    <a:pt x="29" y="58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06" y="126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183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80" name="กลุ่ม 2079"/>
          <p:cNvGrpSpPr/>
          <p:nvPr/>
        </p:nvGrpSpPr>
        <p:grpSpPr>
          <a:xfrm>
            <a:off x="3539957" y="2806129"/>
            <a:ext cx="494109" cy="494109"/>
            <a:chOff x="11896725" y="5994400"/>
            <a:chExt cx="1317625" cy="1317625"/>
          </a:xfrm>
        </p:grpSpPr>
        <p:sp>
          <p:nvSpPr>
            <p:cNvPr id="2061" name="Oval 35"/>
            <p:cNvSpPr>
              <a:spLocks noChangeArrowheads="1"/>
            </p:cNvSpPr>
            <p:nvPr/>
          </p:nvSpPr>
          <p:spPr bwMode="auto">
            <a:xfrm>
              <a:off x="11896725" y="5994400"/>
              <a:ext cx="1317625" cy="1317625"/>
            </a:xfrm>
            <a:prstGeom prst="ellipse">
              <a:avLst/>
            </a:prstGeom>
            <a:solidFill>
              <a:srgbClr val="FF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62" name="Freeform 36"/>
            <p:cNvSpPr>
              <a:spLocks noEditPoints="1"/>
            </p:cNvSpPr>
            <p:nvPr/>
          </p:nvSpPr>
          <p:spPr bwMode="auto">
            <a:xfrm>
              <a:off x="12311063" y="6392863"/>
              <a:ext cx="488950" cy="504825"/>
            </a:xfrm>
            <a:custGeom>
              <a:avLst/>
              <a:gdLst>
                <a:gd name="T0" fmla="*/ 9 w 32"/>
                <a:gd name="T1" fmla="*/ 33 h 33"/>
                <a:gd name="T2" fmla="*/ 6 w 32"/>
                <a:gd name="T3" fmla="*/ 32 h 33"/>
                <a:gd name="T4" fmla="*/ 0 w 32"/>
                <a:gd name="T5" fmla="*/ 23 h 33"/>
                <a:gd name="T6" fmla="*/ 0 w 32"/>
                <a:gd name="T7" fmla="*/ 11 h 33"/>
                <a:gd name="T8" fmla="*/ 7 w 32"/>
                <a:gd name="T9" fmla="*/ 1 h 33"/>
                <a:gd name="T10" fmla="*/ 19 w 32"/>
                <a:gd name="T11" fmla="*/ 1 h 33"/>
                <a:gd name="T12" fmla="*/ 26 w 32"/>
                <a:gd name="T13" fmla="*/ 8 h 33"/>
                <a:gd name="T14" fmla="*/ 27 w 32"/>
                <a:gd name="T15" fmla="*/ 13 h 33"/>
                <a:gd name="T16" fmla="*/ 31 w 32"/>
                <a:gd name="T17" fmla="*/ 13 h 33"/>
                <a:gd name="T18" fmla="*/ 32 w 32"/>
                <a:gd name="T19" fmla="*/ 15 h 33"/>
                <a:gd name="T20" fmla="*/ 31 w 32"/>
                <a:gd name="T21" fmla="*/ 27 h 33"/>
                <a:gd name="T22" fmla="*/ 23 w 32"/>
                <a:gd name="T23" fmla="*/ 33 h 33"/>
                <a:gd name="T24" fmla="*/ 21 w 32"/>
                <a:gd name="T25" fmla="*/ 33 h 33"/>
                <a:gd name="T26" fmla="*/ 9 w 32"/>
                <a:gd name="T27" fmla="*/ 33 h 33"/>
                <a:gd name="T28" fmla="*/ 21 w 32"/>
                <a:gd name="T29" fmla="*/ 24 h 33"/>
                <a:gd name="T30" fmla="*/ 21 w 32"/>
                <a:gd name="T31" fmla="*/ 21 h 33"/>
                <a:gd name="T32" fmla="*/ 10 w 32"/>
                <a:gd name="T33" fmla="*/ 21 h 33"/>
                <a:gd name="T34" fmla="*/ 10 w 32"/>
                <a:gd name="T35" fmla="*/ 24 h 33"/>
                <a:gd name="T36" fmla="*/ 21 w 32"/>
                <a:gd name="T37" fmla="*/ 24 h 33"/>
                <a:gd name="T38" fmla="*/ 16 w 32"/>
                <a:gd name="T39" fmla="*/ 13 h 33"/>
                <a:gd name="T40" fmla="*/ 15 w 32"/>
                <a:gd name="T41" fmla="*/ 9 h 33"/>
                <a:gd name="T42" fmla="*/ 10 w 32"/>
                <a:gd name="T43" fmla="*/ 9 h 33"/>
                <a:gd name="T44" fmla="*/ 10 w 32"/>
                <a:gd name="T45" fmla="*/ 13 h 33"/>
                <a:gd name="T46" fmla="*/ 16 w 32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cubicBezTo>
                    <a:pt x="8" y="33"/>
                    <a:pt x="7" y="32"/>
                    <a:pt x="6" y="32"/>
                  </a:cubicBezTo>
                  <a:cubicBezTo>
                    <a:pt x="2" y="30"/>
                    <a:pt x="0" y="27"/>
                    <a:pt x="0" y="23"/>
                  </a:cubicBezTo>
                  <a:cubicBezTo>
                    <a:pt x="0" y="21"/>
                    <a:pt x="0" y="12"/>
                    <a:pt x="0" y="11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9" y="0"/>
                    <a:pt x="17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26" y="10"/>
                    <a:pt x="26" y="12"/>
                    <a:pt x="27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31" y="13"/>
                    <a:pt x="32" y="14"/>
                    <a:pt x="32" y="15"/>
                  </a:cubicBezTo>
                  <a:cubicBezTo>
                    <a:pt x="32" y="24"/>
                    <a:pt x="32" y="25"/>
                    <a:pt x="31" y="27"/>
                  </a:cubicBezTo>
                  <a:cubicBezTo>
                    <a:pt x="29" y="30"/>
                    <a:pt x="26" y="33"/>
                    <a:pt x="23" y="33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11" y="33"/>
                    <a:pt x="9" y="33"/>
                  </a:cubicBezTo>
                  <a:close/>
                  <a:moveTo>
                    <a:pt x="21" y="24"/>
                  </a:moveTo>
                  <a:cubicBezTo>
                    <a:pt x="24" y="24"/>
                    <a:pt x="24" y="21"/>
                    <a:pt x="21" y="21"/>
                  </a:cubicBezTo>
                  <a:cubicBezTo>
                    <a:pt x="18" y="21"/>
                    <a:pt x="14" y="21"/>
                    <a:pt x="10" y="21"/>
                  </a:cubicBezTo>
                  <a:cubicBezTo>
                    <a:pt x="7" y="21"/>
                    <a:pt x="8" y="24"/>
                    <a:pt x="10" y="24"/>
                  </a:cubicBezTo>
                  <a:cubicBezTo>
                    <a:pt x="12" y="24"/>
                    <a:pt x="21" y="24"/>
                    <a:pt x="21" y="24"/>
                  </a:cubicBezTo>
                  <a:close/>
                  <a:moveTo>
                    <a:pt x="16" y="13"/>
                  </a:moveTo>
                  <a:cubicBezTo>
                    <a:pt x="18" y="12"/>
                    <a:pt x="18" y="9"/>
                    <a:pt x="15" y="9"/>
                  </a:cubicBezTo>
                  <a:cubicBezTo>
                    <a:pt x="15" y="9"/>
                    <a:pt x="10" y="9"/>
                    <a:pt x="10" y="9"/>
                  </a:cubicBezTo>
                  <a:cubicBezTo>
                    <a:pt x="7" y="9"/>
                    <a:pt x="8" y="13"/>
                    <a:pt x="10" y="13"/>
                  </a:cubicBezTo>
                  <a:cubicBezTo>
                    <a:pt x="10" y="13"/>
                    <a:pt x="15" y="13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667" name="กลุ่ม 666"/>
          <p:cNvGrpSpPr/>
          <p:nvPr/>
        </p:nvGrpSpPr>
        <p:grpSpPr>
          <a:xfrm>
            <a:off x="3539957" y="2076872"/>
            <a:ext cx="494109" cy="494109"/>
            <a:chOff x="11896725" y="4049713"/>
            <a:chExt cx="1317625" cy="1317625"/>
          </a:xfrm>
        </p:grpSpPr>
        <p:sp>
          <p:nvSpPr>
            <p:cNvPr id="2063" name="Oval 37"/>
            <p:cNvSpPr>
              <a:spLocks noChangeArrowheads="1"/>
            </p:cNvSpPr>
            <p:nvPr/>
          </p:nvSpPr>
          <p:spPr bwMode="auto">
            <a:xfrm>
              <a:off x="11896725" y="4049713"/>
              <a:ext cx="1317625" cy="1317625"/>
            </a:xfrm>
            <a:prstGeom prst="ellipse">
              <a:avLst/>
            </a:prstGeom>
            <a:solidFill>
              <a:srgbClr val="1F9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64" name="Freeform 38"/>
            <p:cNvSpPr>
              <a:spLocks noEditPoints="1"/>
            </p:cNvSpPr>
            <p:nvPr/>
          </p:nvSpPr>
          <p:spPr bwMode="auto">
            <a:xfrm>
              <a:off x="12295188" y="4432300"/>
              <a:ext cx="520700" cy="536575"/>
            </a:xfrm>
            <a:custGeom>
              <a:avLst/>
              <a:gdLst>
                <a:gd name="T0" fmla="*/ 32 w 34"/>
                <a:gd name="T1" fmla="*/ 20 h 35"/>
                <a:gd name="T2" fmla="*/ 33 w 34"/>
                <a:gd name="T3" fmla="*/ 18 h 35"/>
                <a:gd name="T4" fmla="*/ 17 w 34"/>
                <a:gd name="T5" fmla="*/ 2 h 35"/>
                <a:gd name="T6" fmla="*/ 14 w 34"/>
                <a:gd name="T7" fmla="*/ 2 h 35"/>
                <a:gd name="T8" fmla="*/ 9 w 34"/>
                <a:gd name="T9" fmla="*/ 0 h 35"/>
                <a:gd name="T10" fmla="*/ 0 w 34"/>
                <a:gd name="T11" fmla="*/ 10 h 35"/>
                <a:gd name="T12" fmla="*/ 1 w 34"/>
                <a:gd name="T13" fmla="*/ 14 h 35"/>
                <a:gd name="T14" fmla="*/ 1 w 34"/>
                <a:gd name="T15" fmla="*/ 18 h 35"/>
                <a:gd name="T16" fmla="*/ 17 w 34"/>
                <a:gd name="T17" fmla="*/ 34 h 35"/>
                <a:gd name="T18" fmla="*/ 20 w 34"/>
                <a:gd name="T19" fmla="*/ 34 h 35"/>
                <a:gd name="T20" fmla="*/ 25 w 34"/>
                <a:gd name="T21" fmla="*/ 35 h 35"/>
                <a:gd name="T22" fmla="*/ 34 w 34"/>
                <a:gd name="T23" fmla="*/ 26 h 35"/>
                <a:gd name="T24" fmla="*/ 32 w 34"/>
                <a:gd name="T25" fmla="*/ 20 h 35"/>
                <a:gd name="T26" fmla="*/ 21 w 34"/>
                <a:gd name="T27" fmla="*/ 27 h 35"/>
                <a:gd name="T28" fmla="*/ 14 w 34"/>
                <a:gd name="T29" fmla="*/ 27 h 35"/>
                <a:gd name="T30" fmla="*/ 9 w 34"/>
                <a:gd name="T31" fmla="*/ 23 h 35"/>
                <a:gd name="T32" fmla="*/ 12 w 34"/>
                <a:gd name="T33" fmla="*/ 22 h 35"/>
                <a:gd name="T34" fmla="*/ 13 w 34"/>
                <a:gd name="T35" fmla="*/ 23 h 35"/>
                <a:gd name="T36" fmla="*/ 20 w 34"/>
                <a:gd name="T37" fmla="*/ 23 h 35"/>
                <a:gd name="T38" fmla="*/ 20 w 34"/>
                <a:gd name="T39" fmla="*/ 21 h 35"/>
                <a:gd name="T40" fmla="*/ 13 w 34"/>
                <a:gd name="T41" fmla="*/ 19 h 35"/>
                <a:gd name="T42" fmla="*/ 10 w 34"/>
                <a:gd name="T43" fmla="*/ 10 h 35"/>
                <a:gd name="T44" fmla="*/ 16 w 34"/>
                <a:gd name="T45" fmla="*/ 7 h 35"/>
                <a:gd name="T46" fmla="*/ 24 w 34"/>
                <a:gd name="T47" fmla="*/ 12 h 35"/>
                <a:gd name="T48" fmla="*/ 23 w 34"/>
                <a:gd name="T49" fmla="*/ 14 h 35"/>
                <a:gd name="T50" fmla="*/ 20 w 34"/>
                <a:gd name="T51" fmla="*/ 12 h 35"/>
                <a:gd name="T52" fmla="*/ 14 w 34"/>
                <a:gd name="T53" fmla="*/ 11 h 35"/>
                <a:gd name="T54" fmla="*/ 14 w 34"/>
                <a:gd name="T55" fmla="*/ 14 h 35"/>
                <a:gd name="T56" fmla="*/ 22 w 34"/>
                <a:gd name="T57" fmla="*/ 17 h 35"/>
                <a:gd name="T58" fmla="*/ 25 w 34"/>
                <a:gd name="T59" fmla="*/ 22 h 35"/>
                <a:gd name="T60" fmla="*/ 21 w 34"/>
                <a:gd name="T6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20"/>
                  </a:moveTo>
                  <a:cubicBezTo>
                    <a:pt x="33" y="20"/>
                    <a:pt x="33" y="19"/>
                    <a:pt x="33" y="18"/>
                  </a:cubicBezTo>
                  <a:cubicBezTo>
                    <a:pt x="33" y="9"/>
                    <a:pt x="25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27"/>
                    <a:pt x="8" y="34"/>
                    <a:pt x="17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3" y="35"/>
                    <a:pt x="25" y="35"/>
                  </a:cubicBezTo>
                  <a:cubicBezTo>
                    <a:pt x="30" y="35"/>
                    <a:pt x="34" y="31"/>
                    <a:pt x="34" y="26"/>
                  </a:cubicBezTo>
                  <a:cubicBezTo>
                    <a:pt x="34" y="24"/>
                    <a:pt x="33" y="22"/>
                    <a:pt x="32" y="20"/>
                  </a:cubicBezTo>
                  <a:close/>
                  <a:moveTo>
                    <a:pt x="21" y="27"/>
                  </a:moveTo>
                  <a:cubicBezTo>
                    <a:pt x="19" y="28"/>
                    <a:pt x="16" y="28"/>
                    <a:pt x="14" y="27"/>
                  </a:cubicBezTo>
                  <a:cubicBezTo>
                    <a:pt x="10" y="27"/>
                    <a:pt x="9" y="25"/>
                    <a:pt x="9" y="23"/>
                  </a:cubicBezTo>
                  <a:cubicBezTo>
                    <a:pt x="8" y="21"/>
                    <a:pt x="11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5" y="25"/>
                    <a:pt x="19" y="25"/>
                    <a:pt x="20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0"/>
                    <a:pt x="19" y="20"/>
                    <a:pt x="13" y="19"/>
                  </a:cubicBezTo>
                  <a:cubicBezTo>
                    <a:pt x="8" y="17"/>
                    <a:pt x="8" y="13"/>
                    <a:pt x="10" y="10"/>
                  </a:cubicBezTo>
                  <a:cubicBezTo>
                    <a:pt x="11" y="8"/>
                    <a:pt x="13" y="8"/>
                    <a:pt x="16" y="7"/>
                  </a:cubicBezTo>
                  <a:cubicBezTo>
                    <a:pt x="20" y="7"/>
                    <a:pt x="24" y="9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1" y="14"/>
                    <a:pt x="21" y="13"/>
                    <a:pt x="20" y="12"/>
                  </a:cubicBezTo>
                  <a:cubicBezTo>
                    <a:pt x="18" y="10"/>
                    <a:pt x="15" y="11"/>
                    <a:pt x="14" y="11"/>
                  </a:cubicBezTo>
                  <a:cubicBezTo>
                    <a:pt x="13" y="12"/>
                    <a:pt x="13" y="14"/>
                    <a:pt x="14" y="14"/>
                  </a:cubicBezTo>
                  <a:cubicBezTo>
                    <a:pt x="15" y="15"/>
                    <a:pt x="20" y="16"/>
                    <a:pt x="22" y="17"/>
                  </a:cubicBezTo>
                  <a:cubicBezTo>
                    <a:pt x="24" y="18"/>
                    <a:pt x="25" y="19"/>
                    <a:pt x="25" y="22"/>
                  </a:cubicBezTo>
                  <a:cubicBezTo>
                    <a:pt x="25" y="24"/>
                    <a:pt x="24" y="26"/>
                    <a:pt x="2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81" name="กลุ่ม 2080"/>
          <p:cNvGrpSpPr/>
          <p:nvPr/>
        </p:nvGrpSpPr>
        <p:grpSpPr>
          <a:xfrm>
            <a:off x="4326960" y="2806129"/>
            <a:ext cx="493514" cy="494109"/>
            <a:chOff x="13995400" y="5994400"/>
            <a:chExt cx="1316037" cy="1317625"/>
          </a:xfrm>
        </p:grpSpPr>
        <p:sp>
          <p:nvSpPr>
            <p:cNvPr id="2065" name="Oval 39"/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66" name="Freeform 40"/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88" name="กลุ่ม 2087"/>
          <p:cNvGrpSpPr/>
          <p:nvPr/>
        </p:nvGrpSpPr>
        <p:grpSpPr>
          <a:xfrm>
            <a:off x="2753550" y="3535387"/>
            <a:ext cx="493514" cy="494109"/>
            <a:chOff x="9799638" y="7939088"/>
            <a:chExt cx="1316037" cy="1317625"/>
          </a:xfrm>
        </p:grpSpPr>
        <p:sp>
          <p:nvSpPr>
            <p:cNvPr id="2067" name="Oval 41"/>
            <p:cNvSpPr>
              <a:spLocks noChangeArrowheads="1"/>
            </p:cNvSpPr>
            <p:nvPr/>
          </p:nvSpPr>
          <p:spPr bwMode="auto">
            <a:xfrm>
              <a:off x="9799638" y="7939088"/>
              <a:ext cx="1316037" cy="1317625"/>
            </a:xfrm>
            <a:prstGeom prst="ellipse">
              <a:avLst/>
            </a:prstGeom>
            <a:solidFill>
              <a:srgbClr val="28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68" name="Freeform 42"/>
            <p:cNvSpPr>
              <a:spLocks/>
            </p:cNvSpPr>
            <p:nvPr/>
          </p:nvSpPr>
          <p:spPr bwMode="auto">
            <a:xfrm>
              <a:off x="10182225" y="8353425"/>
              <a:ext cx="550862" cy="474663"/>
            </a:xfrm>
            <a:custGeom>
              <a:avLst/>
              <a:gdLst>
                <a:gd name="T0" fmla="*/ 35 w 36"/>
                <a:gd name="T1" fmla="*/ 7 h 31"/>
                <a:gd name="T2" fmla="*/ 16 w 36"/>
                <a:gd name="T3" fmla="*/ 31 h 31"/>
                <a:gd name="T4" fmla="*/ 11 w 36"/>
                <a:gd name="T5" fmla="*/ 25 h 31"/>
                <a:gd name="T6" fmla="*/ 5 w 36"/>
                <a:gd name="T7" fmla="*/ 9 h 31"/>
                <a:gd name="T8" fmla="*/ 2 w 36"/>
                <a:gd name="T9" fmla="*/ 11 h 31"/>
                <a:gd name="T10" fmla="*/ 0 w 36"/>
                <a:gd name="T11" fmla="*/ 9 h 31"/>
                <a:gd name="T12" fmla="*/ 10 w 36"/>
                <a:gd name="T13" fmla="*/ 1 h 31"/>
                <a:gd name="T14" fmla="*/ 16 w 36"/>
                <a:gd name="T15" fmla="*/ 6 h 31"/>
                <a:gd name="T16" fmla="*/ 20 w 36"/>
                <a:gd name="T17" fmla="*/ 20 h 31"/>
                <a:gd name="T18" fmla="*/ 25 w 36"/>
                <a:gd name="T19" fmla="*/ 11 h 31"/>
                <a:gd name="T20" fmla="*/ 20 w 36"/>
                <a:gd name="T21" fmla="*/ 9 h 31"/>
                <a:gd name="T22" fmla="*/ 30 w 36"/>
                <a:gd name="T23" fmla="*/ 0 h 31"/>
                <a:gd name="T24" fmla="*/ 35 w 36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14"/>
                    <a:pt x="23" y="31"/>
                    <a:pt x="16" y="31"/>
                  </a:cubicBezTo>
                  <a:cubicBezTo>
                    <a:pt x="14" y="31"/>
                    <a:pt x="12" y="29"/>
                    <a:pt x="11" y="25"/>
                  </a:cubicBezTo>
                  <a:cubicBezTo>
                    <a:pt x="8" y="15"/>
                    <a:pt x="7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3" y="1"/>
                    <a:pt x="15" y="2"/>
                    <a:pt x="16" y="6"/>
                  </a:cubicBezTo>
                  <a:cubicBezTo>
                    <a:pt x="16" y="12"/>
                    <a:pt x="18" y="20"/>
                    <a:pt x="20" y="20"/>
                  </a:cubicBezTo>
                  <a:cubicBezTo>
                    <a:pt x="21" y="20"/>
                    <a:pt x="25" y="13"/>
                    <a:pt x="25" y="11"/>
                  </a:cubicBezTo>
                  <a:cubicBezTo>
                    <a:pt x="26" y="8"/>
                    <a:pt x="23" y="8"/>
                    <a:pt x="20" y="9"/>
                  </a:cubicBezTo>
                  <a:cubicBezTo>
                    <a:pt x="22" y="3"/>
                    <a:pt x="25" y="0"/>
                    <a:pt x="30" y="0"/>
                  </a:cubicBezTo>
                  <a:cubicBezTo>
                    <a:pt x="34" y="1"/>
                    <a:pt x="36" y="3"/>
                    <a:pt x="3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668" name="กลุ่ม 667"/>
          <p:cNvGrpSpPr/>
          <p:nvPr/>
        </p:nvGrpSpPr>
        <p:grpSpPr>
          <a:xfrm>
            <a:off x="4326960" y="2076872"/>
            <a:ext cx="493514" cy="494109"/>
            <a:chOff x="13995400" y="4049713"/>
            <a:chExt cx="1316037" cy="1317625"/>
          </a:xfrm>
        </p:grpSpPr>
        <p:sp>
          <p:nvSpPr>
            <p:cNvPr id="2069" name="Oval 43"/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70" name="Freeform 44"/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71" name="Freeform 45"/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83" name="กลุ่ม 2082"/>
          <p:cNvGrpSpPr/>
          <p:nvPr/>
        </p:nvGrpSpPr>
        <p:grpSpPr>
          <a:xfrm>
            <a:off x="5900371" y="2806129"/>
            <a:ext cx="493514" cy="494109"/>
            <a:chOff x="18191163" y="5994400"/>
            <a:chExt cx="1316037" cy="1317625"/>
          </a:xfrm>
        </p:grpSpPr>
        <p:sp>
          <p:nvSpPr>
            <p:cNvPr id="2072" name="Oval 46"/>
            <p:cNvSpPr>
              <a:spLocks noChangeArrowheads="1"/>
            </p:cNvSpPr>
            <p:nvPr/>
          </p:nvSpPr>
          <p:spPr bwMode="auto">
            <a:xfrm>
              <a:off x="18191163" y="5994400"/>
              <a:ext cx="1316037" cy="1317625"/>
            </a:xfrm>
            <a:prstGeom prst="ellipse">
              <a:avLst/>
            </a:prstGeom>
            <a:solidFill>
              <a:srgbClr val="4C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73" name="Freeform 47"/>
            <p:cNvSpPr>
              <a:spLocks/>
            </p:cNvSpPr>
            <p:nvPr/>
          </p:nvSpPr>
          <p:spPr bwMode="auto">
            <a:xfrm>
              <a:off x="18680113" y="6362700"/>
              <a:ext cx="336550" cy="566738"/>
            </a:xfrm>
            <a:custGeom>
              <a:avLst/>
              <a:gdLst>
                <a:gd name="T0" fmla="*/ 22 w 22"/>
                <a:gd name="T1" fmla="*/ 29 h 37"/>
                <a:gd name="T2" fmla="*/ 22 w 22"/>
                <a:gd name="T3" fmla="*/ 29 h 37"/>
                <a:gd name="T4" fmla="*/ 13 w 22"/>
                <a:gd name="T5" fmla="*/ 30 h 37"/>
                <a:gd name="T6" fmla="*/ 12 w 22"/>
                <a:gd name="T7" fmla="*/ 22 h 37"/>
                <a:gd name="T8" fmla="*/ 12 w 22"/>
                <a:gd name="T9" fmla="*/ 15 h 37"/>
                <a:gd name="T10" fmla="*/ 21 w 22"/>
                <a:gd name="T11" fmla="*/ 15 h 37"/>
                <a:gd name="T12" fmla="*/ 21 w 22"/>
                <a:gd name="T13" fmla="*/ 10 h 37"/>
                <a:gd name="T14" fmla="*/ 12 w 22"/>
                <a:gd name="T15" fmla="*/ 10 h 37"/>
                <a:gd name="T16" fmla="*/ 12 w 22"/>
                <a:gd name="T17" fmla="*/ 0 h 37"/>
                <a:gd name="T18" fmla="*/ 7 w 22"/>
                <a:gd name="T19" fmla="*/ 0 h 37"/>
                <a:gd name="T20" fmla="*/ 7 w 22"/>
                <a:gd name="T21" fmla="*/ 0 h 37"/>
                <a:gd name="T22" fmla="*/ 0 w 22"/>
                <a:gd name="T23" fmla="*/ 10 h 37"/>
                <a:gd name="T24" fmla="*/ 0 w 22"/>
                <a:gd name="T25" fmla="*/ 15 h 37"/>
                <a:gd name="T26" fmla="*/ 4 w 22"/>
                <a:gd name="T27" fmla="*/ 15 h 37"/>
                <a:gd name="T28" fmla="*/ 4 w 22"/>
                <a:gd name="T29" fmla="*/ 28 h 37"/>
                <a:gd name="T30" fmla="*/ 6 w 22"/>
                <a:gd name="T31" fmla="*/ 35 h 37"/>
                <a:gd name="T32" fmla="*/ 18 w 22"/>
                <a:gd name="T33" fmla="*/ 36 h 37"/>
                <a:gd name="T34" fmla="*/ 22 w 22"/>
                <a:gd name="T35" fmla="*/ 35 h 37"/>
                <a:gd name="T36" fmla="*/ 22 w 22"/>
                <a:gd name="T3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7">
                  <a:moveTo>
                    <a:pt x="22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17" y="33"/>
                    <a:pt x="13" y="30"/>
                  </a:cubicBezTo>
                  <a:cubicBezTo>
                    <a:pt x="12" y="29"/>
                    <a:pt x="12" y="28"/>
                    <a:pt x="12" y="22"/>
                  </a:cubicBezTo>
                  <a:cubicBezTo>
                    <a:pt x="12" y="21"/>
                    <a:pt x="12" y="16"/>
                    <a:pt x="12" y="15"/>
                  </a:cubicBezTo>
                  <a:cubicBezTo>
                    <a:pt x="12" y="15"/>
                    <a:pt x="12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2" y="10"/>
                    <a:pt x="12" y="10"/>
                  </a:cubicBezTo>
                  <a:cubicBezTo>
                    <a:pt x="12" y="0"/>
                    <a:pt x="12" y="1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5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6"/>
                    <a:pt x="4" y="14"/>
                    <a:pt x="4" y="28"/>
                  </a:cubicBezTo>
                  <a:cubicBezTo>
                    <a:pt x="4" y="31"/>
                    <a:pt x="4" y="33"/>
                    <a:pt x="6" y="35"/>
                  </a:cubicBezTo>
                  <a:cubicBezTo>
                    <a:pt x="9" y="37"/>
                    <a:pt x="15" y="37"/>
                    <a:pt x="18" y="36"/>
                  </a:cubicBezTo>
                  <a:cubicBezTo>
                    <a:pt x="20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82" name="กลุ่ม 2081"/>
          <p:cNvGrpSpPr/>
          <p:nvPr/>
        </p:nvGrpSpPr>
        <p:grpSpPr>
          <a:xfrm>
            <a:off x="5113369" y="2806129"/>
            <a:ext cx="494109" cy="494109"/>
            <a:chOff x="16092488" y="5994400"/>
            <a:chExt cx="1317625" cy="1317625"/>
          </a:xfrm>
        </p:grpSpPr>
        <p:sp>
          <p:nvSpPr>
            <p:cNvPr id="2074" name="Oval 48"/>
            <p:cNvSpPr>
              <a:spLocks noChangeArrowheads="1"/>
            </p:cNvSpPr>
            <p:nvPr/>
          </p:nvSpPr>
          <p:spPr bwMode="auto">
            <a:xfrm>
              <a:off x="16092488" y="5994400"/>
              <a:ext cx="1317625" cy="1317625"/>
            </a:xfrm>
            <a:prstGeom prst="ellipse">
              <a:avLst/>
            </a:prstGeom>
            <a:solidFill>
              <a:srgbClr val="00B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75" name="Freeform 49"/>
            <p:cNvSpPr>
              <a:spLocks/>
            </p:cNvSpPr>
            <p:nvPr/>
          </p:nvSpPr>
          <p:spPr bwMode="auto">
            <a:xfrm>
              <a:off x="16506825" y="6362700"/>
              <a:ext cx="488950" cy="566738"/>
            </a:xfrm>
            <a:custGeom>
              <a:avLst/>
              <a:gdLst>
                <a:gd name="T0" fmla="*/ 31 w 32"/>
                <a:gd name="T1" fmla="*/ 19 h 37"/>
                <a:gd name="T2" fmla="*/ 21 w 32"/>
                <a:gd name="T3" fmla="*/ 11 h 37"/>
                <a:gd name="T4" fmla="*/ 26 w 32"/>
                <a:gd name="T5" fmla="*/ 7 h 37"/>
                <a:gd name="T6" fmla="*/ 25 w 32"/>
                <a:gd name="T7" fmla="*/ 14 h 37"/>
                <a:gd name="T8" fmla="*/ 25 w 32"/>
                <a:gd name="T9" fmla="*/ 14 h 37"/>
                <a:gd name="T10" fmla="*/ 31 w 32"/>
                <a:gd name="T11" fmla="*/ 15 h 37"/>
                <a:gd name="T12" fmla="*/ 32 w 32"/>
                <a:gd name="T13" fmla="*/ 10 h 37"/>
                <a:gd name="T14" fmla="*/ 23 w 32"/>
                <a:gd name="T15" fmla="*/ 0 h 37"/>
                <a:gd name="T16" fmla="*/ 16 w 32"/>
                <a:gd name="T17" fmla="*/ 7 h 37"/>
                <a:gd name="T18" fmla="*/ 17 w 32"/>
                <a:gd name="T19" fmla="*/ 17 h 37"/>
                <a:gd name="T20" fmla="*/ 22 w 32"/>
                <a:gd name="T21" fmla="*/ 22 h 37"/>
                <a:gd name="T22" fmla="*/ 22 w 32"/>
                <a:gd name="T23" fmla="*/ 22 h 37"/>
                <a:gd name="T24" fmla="*/ 16 w 32"/>
                <a:gd name="T25" fmla="*/ 31 h 37"/>
                <a:gd name="T26" fmla="*/ 15 w 32"/>
                <a:gd name="T27" fmla="*/ 31 h 37"/>
                <a:gd name="T28" fmla="*/ 6 w 32"/>
                <a:gd name="T29" fmla="*/ 6 h 37"/>
                <a:gd name="T30" fmla="*/ 0 w 32"/>
                <a:gd name="T31" fmla="*/ 6 h 37"/>
                <a:gd name="T32" fmla="*/ 13 w 32"/>
                <a:gd name="T33" fmla="*/ 36 h 37"/>
                <a:gd name="T34" fmla="*/ 14 w 32"/>
                <a:gd name="T35" fmla="*/ 37 h 37"/>
                <a:gd name="T36" fmla="*/ 17 w 32"/>
                <a:gd name="T37" fmla="*/ 36 h 37"/>
                <a:gd name="T38" fmla="*/ 27 w 32"/>
                <a:gd name="T39" fmla="*/ 24 h 37"/>
                <a:gd name="T40" fmla="*/ 28 w 32"/>
                <a:gd name="T41" fmla="*/ 23 h 37"/>
                <a:gd name="T42" fmla="*/ 31 w 32"/>
                <a:gd name="T43" fmla="*/ 23 h 37"/>
                <a:gd name="T44" fmla="*/ 31 w 32"/>
                <a:gd name="T4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7">
                  <a:moveTo>
                    <a:pt x="31" y="19"/>
                  </a:moveTo>
                  <a:cubicBezTo>
                    <a:pt x="26" y="20"/>
                    <a:pt x="21" y="17"/>
                    <a:pt x="21" y="11"/>
                  </a:cubicBezTo>
                  <a:cubicBezTo>
                    <a:pt x="21" y="5"/>
                    <a:pt x="25" y="5"/>
                    <a:pt x="26" y="7"/>
                  </a:cubicBezTo>
                  <a:cubicBezTo>
                    <a:pt x="26" y="10"/>
                    <a:pt x="26" y="12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6"/>
                    <a:pt x="30" y="16"/>
                    <a:pt x="31" y="15"/>
                  </a:cubicBezTo>
                  <a:cubicBezTo>
                    <a:pt x="31" y="14"/>
                    <a:pt x="32" y="12"/>
                    <a:pt x="32" y="10"/>
                  </a:cubicBezTo>
                  <a:cubicBezTo>
                    <a:pt x="32" y="3"/>
                    <a:pt x="28" y="0"/>
                    <a:pt x="23" y="0"/>
                  </a:cubicBezTo>
                  <a:cubicBezTo>
                    <a:pt x="19" y="1"/>
                    <a:pt x="16" y="4"/>
                    <a:pt x="16" y="7"/>
                  </a:cubicBezTo>
                  <a:cubicBezTo>
                    <a:pt x="15" y="10"/>
                    <a:pt x="15" y="14"/>
                    <a:pt x="17" y="17"/>
                  </a:cubicBezTo>
                  <a:cubicBezTo>
                    <a:pt x="18" y="19"/>
                    <a:pt x="20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5"/>
                    <a:pt x="18" y="28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9" y="23"/>
                    <a:pt x="7" y="15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28"/>
                    <a:pt x="13" y="36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6" y="37"/>
                    <a:pt x="17" y="36"/>
                  </a:cubicBezTo>
                  <a:cubicBezTo>
                    <a:pt x="19" y="35"/>
                    <a:pt x="24" y="30"/>
                    <a:pt x="27" y="24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3"/>
                    <a:pt x="31" y="23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87" name="กลุ่ม 2086"/>
          <p:cNvGrpSpPr/>
          <p:nvPr/>
        </p:nvGrpSpPr>
        <p:grpSpPr>
          <a:xfrm>
            <a:off x="3539957" y="3535387"/>
            <a:ext cx="494109" cy="494109"/>
            <a:chOff x="11896725" y="7939088"/>
            <a:chExt cx="1317625" cy="1317625"/>
          </a:xfrm>
        </p:grpSpPr>
        <p:sp>
          <p:nvSpPr>
            <p:cNvPr id="2076" name="Oval 50"/>
            <p:cNvSpPr>
              <a:spLocks noChangeArrowheads="1"/>
            </p:cNvSpPr>
            <p:nvPr/>
          </p:nvSpPr>
          <p:spPr bwMode="auto">
            <a:xfrm>
              <a:off x="11896725" y="7939088"/>
              <a:ext cx="1317625" cy="1317625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77" name="Oval 51"/>
            <p:cNvSpPr>
              <a:spLocks noChangeArrowheads="1"/>
            </p:cNvSpPr>
            <p:nvPr/>
          </p:nvSpPr>
          <p:spPr bwMode="auto">
            <a:xfrm>
              <a:off x="12279313" y="8475663"/>
              <a:ext cx="246062" cy="230188"/>
            </a:xfrm>
            <a:prstGeom prst="ellipse">
              <a:avLst/>
            </a:prstGeom>
            <a:solidFill>
              <a:srgbClr val="38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78" name="Oval 52"/>
            <p:cNvSpPr>
              <a:spLocks noChangeArrowheads="1"/>
            </p:cNvSpPr>
            <p:nvPr/>
          </p:nvSpPr>
          <p:spPr bwMode="auto">
            <a:xfrm>
              <a:off x="12585700" y="8475663"/>
              <a:ext cx="246062" cy="230188"/>
            </a:xfrm>
            <a:prstGeom prst="ellipse">
              <a:avLst/>
            </a:prstGeom>
            <a:solidFill>
              <a:srgbClr val="ED2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666" name="กลุ่ม 665"/>
          <p:cNvGrpSpPr/>
          <p:nvPr/>
        </p:nvGrpSpPr>
        <p:grpSpPr>
          <a:xfrm>
            <a:off x="2753550" y="2076872"/>
            <a:ext cx="493514" cy="494109"/>
            <a:chOff x="9799638" y="4049713"/>
            <a:chExt cx="1316037" cy="1317625"/>
          </a:xfrm>
        </p:grpSpPr>
        <p:sp>
          <p:nvSpPr>
            <p:cNvPr id="2079" name="Oval 53"/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56" name="Freeform 54"/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670" name="กลุ่ม 669"/>
          <p:cNvGrpSpPr/>
          <p:nvPr/>
        </p:nvGrpSpPr>
        <p:grpSpPr>
          <a:xfrm>
            <a:off x="5900371" y="2076872"/>
            <a:ext cx="493514" cy="494109"/>
            <a:chOff x="18191163" y="4049713"/>
            <a:chExt cx="1316037" cy="1317625"/>
          </a:xfrm>
        </p:grpSpPr>
        <p:sp>
          <p:nvSpPr>
            <p:cNvPr id="257" name="Oval 55"/>
            <p:cNvSpPr>
              <a:spLocks noChangeArrowheads="1"/>
            </p:cNvSpPr>
            <p:nvPr/>
          </p:nvSpPr>
          <p:spPr bwMode="auto">
            <a:xfrm>
              <a:off x="18191163" y="4049713"/>
              <a:ext cx="1316037" cy="1317625"/>
            </a:xfrm>
            <a:prstGeom prst="ellipse">
              <a:avLst/>
            </a:prstGeom>
            <a:solidFill>
              <a:srgbClr val="FBC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58" name="Oval 56"/>
            <p:cNvSpPr>
              <a:spLocks noChangeArrowheads="1"/>
            </p:cNvSpPr>
            <p:nvPr/>
          </p:nvSpPr>
          <p:spPr bwMode="auto">
            <a:xfrm>
              <a:off x="18603913" y="4800600"/>
              <a:ext cx="13811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59" name="Freeform 57"/>
            <p:cNvSpPr>
              <a:spLocks/>
            </p:cNvSpPr>
            <p:nvPr/>
          </p:nvSpPr>
          <p:spPr bwMode="auto">
            <a:xfrm>
              <a:off x="18603913" y="4616450"/>
              <a:ext cx="320675" cy="322263"/>
            </a:xfrm>
            <a:custGeom>
              <a:avLst/>
              <a:gdLst>
                <a:gd name="T0" fmla="*/ 0 w 21"/>
                <a:gd name="T1" fmla="*/ 6 h 21"/>
                <a:gd name="T2" fmla="*/ 15 w 21"/>
                <a:gd name="T3" fmla="*/ 21 h 21"/>
                <a:gd name="T4" fmla="*/ 21 w 21"/>
                <a:gd name="T5" fmla="*/ 21 h 21"/>
                <a:gd name="T6" fmla="*/ 0 w 21"/>
                <a:gd name="T7" fmla="*/ 0 h 21"/>
                <a:gd name="T8" fmla="*/ 0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6"/>
                  </a:moveTo>
                  <a:cubicBezTo>
                    <a:pt x="8" y="6"/>
                    <a:pt x="15" y="13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9"/>
                    <a:pt x="1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60" name="Freeform 58"/>
            <p:cNvSpPr>
              <a:spLocks/>
            </p:cNvSpPr>
            <p:nvPr/>
          </p:nvSpPr>
          <p:spPr bwMode="auto">
            <a:xfrm>
              <a:off x="18603913" y="4432300"/>
              <a:ext cx="490537" cy="506413"/>
            </a:xfrm>
            <a:custGeom>
              <a:avLst/>
              <a:gdLst>
                <a:gd name="T0" fmla="*/ 0 w 32"/>
                <a:gd name="T1" fmla="*/ 7 h 33"/>
                <a:gd name="T2" fmla="*/ 26 w 32"/>
                <a:gd name="T3" fmla="*/ 33 h 33"/>
                <a:gd name="T4" fmla="*/ 32 w 32"/>
                <a:gd name="T5" fmla="*/ 33 h 33"/>
                <a:gd name="T6" fmla="*/ 0 w 32"/>
                <a:gd name="T7" fmla="*/ 0 h 33"/>
                <a:gd name="T8" fmla="*/ 0 w 32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0" y="7"/>
                  </a:moveTo>
                  <a:cubicBezTo>
                    <a:pt x="14" y="7"/>
                    <a:pt x="26" y="19"/>
                    <a:pt x="2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671" name="กลุ่ม 670"/>
          <p:cNvGrpSpPr/>
          <p:nvPr/>
        </p:nvGrpSpPr>
        <p:grpSpPr>
          <a:xfrm>
            <a:off x="2753550" y="2806129"/>
            <a:ext cx="493514" cy="494109"/>
            <a:chOff x="9799638" y="5994400"/>
            <a:chExt cx="1316037" cy="1317625"/>
          </a:xfrm>
        </p:grpSpPr>
        <p:sp>
          <p:nvSpPr>
            <p:cNvPr id="261" name="Oval 59"/>
            <p:cNvSpPr>
              <a:spLocks noChangeArrowheads="1"/>
            </p:cNvSpPr>
            <p:nvPr/>
          </p:nvSpPr>
          <p:spPr bwMode="auto">
            <a:xfrm>
              <a:off x="9799638" y="5994400"/>
              <a:ext cx="1316037" cy="1317625"/>
            </a:xfrm>
            <a:prstGeom prst="ellipse">
              <a:avLst/>
            </a:prstGeom>
            <a:solidFill>
              <a:srgbClr val="49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62" name="Freeform 60"/>
            <p:cNvSpPr>
              <a:spLocks/>
            </p:cNvSpPr>
            <p:nvPr/>
          </p:nvSpPr>
          <p:spPr bwMode="auto">
            <a:xfrm>
              <a:off x="10304463" y="6408738"/>
              <a:ext cx="306387" cy="488950"/>
            </a:xfrm>
            <a:custGeom>
              <a:avLst/>
              <a:gdLst>
                <a:gd name="T0" fmla="*/ 193 w 193"/>
                <a:gd name="T1" fmla="*/ 0 h 308"/>
                <a:gd name="T2" fmla="*/ 135 w 193"/>
                <a:gd name="T3" fmla="*/ 0 h 308"/>
                <a:gd name="T4" fmla="*/ 97 w 193"/>
                <a:gd name="T5" fmla="*/ 58 h 308"/>
                <a:gd name="T6" fmla="*/ 0 w 193"/>
                <a:gd name="T7" fmla="*/ 58 h 308"/>
                <a:gd name="T8" fmla="*/ 0 w 193"/>
                <a:gd name="T9" fmla="*/ 135 h 308"/>
                <a:gd name="T10" fmla="*/ 58 w 193"/>
                <a:gd name="T11" fmla="*/ 135 h 308"/>
                <a:gd name="T12" fmla="*/ 0 w 193"/>
                <a:gd name="T13" fmla="*/ 250 h 308"/>
                <a:gd name="T14" fmla="*/ 0 w 193"/>
                <a:gd name="T15" fmla="*/ 308 h 308"/>
                <a:gd name="T16" fmla="*/ 58 w 193"/>
                <a:gd name="T17" fmla="*/ 308 h 308"/>
                <a:gd name="T18" fmla="*/ 87 w 193"/>
                <a:gd name="T19" fmla="*/ 241 h 308"/>
                <a:gd name="T20" fmla="*/ 193 w 193"/>
                <a:gd name="T21" fmla="*/ 241 h 308"/>
                <a:gd name="T22" fmla="*/ 193 w 193"/>
                <a:gd name="T23" fmla="*/ 164 h 308"/>
                <a:gd name="T24" fmla="*/ 135 w 193"/>
                <a:gd name="T25" fmla="*/ 164 h 308"/>
                <a:gd name="T26" fmla="*/ 193 w 193"/>
                <a:gd name="T27" fmla="*/ 48 h 308"/>
                <a:gd name="T28" fmla="*/ 193 w 193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08">
                  <a:moveTo>
                    <a:pt x="193" y="0"/>
                  </a:moveTo>
                  <a:lnTo>
                    <a:pt x="135" y="0"/>
                  </a:lnTo>
                  <a:lnTo>
                    <a:pt x="97" y="58"/>
                  </a:lnTo>
                  <a:lnTo>
                    <a:pt x="0" y="58"/>
                  </a:lnTo>
                  <a:lnTo>
                    <a:pt x="0" y="135"/>
                  </a:lnTo>
                  <a:lnTo>
                    <a:pt x="58" y="135"/>
                  </a:lnTo>
                  <a:lnTo>
                    <a:pt x="0" y="250"/>
                  </a:lnTo>
                  <a:lnTo>
                    <a:pt x="0" y="308"/>
                  </a:lnTo>
                  <a:lnTo>
                    <a:pt x="58" y="308"/>
                  </a:lnTo>
                  <a:lnTo>
                    <a:pt x="87" y="241"/>
                  </a:lnTo>
                  <a:lnTo>
                    <a:pt x="193" y="241"/>
                  </a:lnTo>
                  <a:lnTo>
                    <a:pt x="193" y="164"/>
                  </a:lnTo>
                  <a:lnTo>
                    <a:pt x="135" y="164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91" name="กลุ่ม 2090"/>
          <p:cNvGrpSpPr/>
          <p:nvPr/>
        </p:nvGrpSpPr>
        <p:grpSpPr>
          <a:xfrm>
            <a:off x="4326960" y="4264645"/>
            <a:ext cx="493514" cy="494109"/>
            <a:chOff x="13995400" y="9883775"/>
            <a:chExt cx="1316037" cy="1317625"/>
          </a:xfrm>
        </p:grpSpPr>
        <p:sp>
          <p:nvSpPr>
            <p:cNvPr id="263" name="Oval 61"/>
            <p:cNvSpPr>
              <a:spLocks noChangeArrowheads="1"/>
            </p:cNvSpPr>
            <p:nvPr/>
          </p:nvSpPr>
          <p:spPr bwMode="auto">
            <a:xfrm>
              <a:off x="13995400" y="9883775"/>
              <a:ext cx="1316037" cy="1317625"/>
            </a:xfrm>
            <a:prstGeom prst="ellipse">
              <a:avLst/>
            </a:prstGeom>
            <a:solidFill>
              <a:srgbClr val="F04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64" name="Freeform 62"/>
            <p:cNvSpPr>
              <a:spLocks noEditPoints="1"/>
            </p:cNvSpPr>
            <p:nvPr/>
          </p:nvSpPr>
          <p:spPr bwMode="auto">
            <a:xfrm>
              <a:off x="14377988" y="10328275"/>
              <a:ext cx="550862" cy="428625"/>
            </a:xfrm>
            <a:custGeom>
              <a:avLst/>
              <a:gdLst>
                <a:gd name="T0" fmla="*/ 18 w 36"/>
                <a:gd name="T1" fmla="*/ 0 h 28"/>
                <a:gd name="T2" fmla="*/ 10 w 36"/>
                <a:gd name="T3" fmla="*/ 8 h 28"/>
                <a:gd name="T4" fmla="*/ 10 w 36"/>
                <a:gd name="T5" fmla="*/ 19 h 28"/>
                <a:gd name="T6" fmla="*/ 8 w 36"/>
                <a:gd name="T7" fmla="*/ 21 h 28"/>
                <a:gd name="T8" fmla="*/ 6 w 36"/>
                <a:gd name="T9" fmla="*/ 19 h 28"/>
                <a:gd name="T10" fmla="*/ 6 w 36"/>
                <a:gd name="T11" fmla="*/ 14 h 28"/>
                <a:gd name="T12" fmla="*/ 0 w 36"/>
                <a:gd name="T13" fmla="*/ 14 h 28"/>
                <a:gd name="T14" fmla="*/ 0 w 36"/>
                <a:gd name="T15" fmla="*/ 19 h 28"/>
                <a:gd name="T16" fmla="*/ 8 w 36"/>
                <a:gd name="T17" fmla="*/ 28 h 28"/>
                <a:gd name="T18" fmla="*/ 16 w 36"/>
                <a:gd name="T19" fmla="*/ 19 h 28"/>
                <a:gd name="T20" fmla="*/ 16 w 36"/>
                <a:gd name="T21" fmla="*/ 8 h 28"/>
                <a:gd name="T22" fmla="*/ 18 w 36"/>
                <a:gd name="T23" fmla="*/ 6 h 28"/>
                <a:gd name="T24" fmla="*/ 20 w 36"/>
                <a:gd name="T25" fmla="*/ 8 h 28"/>
                <a:gd name="T26" fmla="*/ 20 w 36"/>
                <a:gd name="T27" fmla="*/ 10 h 28"/>
                <a:gd name="T28" fmla="*/ 22 w 36"/>
                <a:gd name="T29" fmla="*/ 11 h 28"/>
                <a:gd name="T30" fmla="*/ 26 w 36"/>
                <a:gd name="T31" fmla="*/ 10 h 28"/>
                <a:gd name="T32" fmla="*/ 26 w 36"/>
                <a:gd name="T33" fmla="*/ 8 h 28"/>
                <a:gd name="T34" fmla="*/ 18 w 36"/>
                <a:gd name="T35" fmla="*/ 0 h 28"/>
                <a:gd name="T36" fmla="*/ 20 w 36"/>
                <a:gd name="T37" fmla="*/ 14 h 28"/>
                <a:gd name="T38" fmla="*/ 20 w 36"/>
                <a:gd name="T39" fmla="*/ 19 h 28"/>
                <a:gd name="T40" fmla="*/ 28 w 36"/>
                <a:gd name="T41" fmla="*/ 28 h 28"/>
                <a:gd name="T42" fmla="*/ 36 w 36"/>
                <a:gd name="T43" fmla="*/ 19 h 28"/>
                <a:gd name="T44" fmla="*/ 36 w 36"/>
                <a:gd name="T45" fmla="*/ 14 h 28"/>
                <a:gd name="T46" fmla="*/ 30 w 36"/>
                <a:gd name="T47" fmla="*/ 14 h 28"/>
                <a:gd name="T48" fmla="*/ 30 w 36"/>
                <a:gd name="T49" fmla="*/ 19 h 28"/>
                <a:gd name="T50" fmla="*/ 28 w 36"/>
                <a:gd name="T51" fmla="*/ 21 h 28"/>
                <a:gd name="T52" fmla="*/ 26 w 36"/>
                <a:gd name="T53" fmla="*/ 19 h 28"/>
                <a:gd name="T54" fmla="*/ 26 w 36"/>
                <a:gd name="T55" fmla="*/ 14 h 28"/>
                <a:gd name="T56" fmla="*/ 22 w 36"/>
                <a:gd name="T57" fmla="*/ 15 h 28"/>
                <a:gd name="T58" fmla="*/ 20 w 36"/>
                <a:gd name="T5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8">
                  <a:moveTo>
                    <a:pt x="18" y="0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3" y="28"/>
                    <a:pt x="8" y="28"/>
                  </a:cubicBezTo>
                  <a:cubicBezTo>
                    <a:pt x="12" y="28"/>
                    <a:pt x="16" y="24"/>
                    <a:pt x="16" y="1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2" y="0"/>
                    <a:pt x="18" y="0"/>
                  </a:cubicBezTo>
                  <a:close/>
                  <a:moveTo>
                    <a:pt x="20" y="14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24"/>
                    <a:pt x="23" y="28"/>
                    <a:pt x="28" y="28"/>
                  </a:cubicBezTo>
                  <a:cubicBezTo>
                    <a:pt x="32" y="28"/>
                    <a:pt x="36" y="24"/>
                    <a:pt x="36" y="1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6" y="21"/>
                    <a:pt x="26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90" name="กลุ่ม 2089"/>
          <p:cNvGrpSpPr/>
          <p:nvPr/>
        </p:nvGrpSpPr>
        <p:grpSpPr>
          <a:xfrm>
            <a:off x="3539957" y="4264645"/>
            <a:ext cx="494109" cy="494109"/>
            <a:chOff x="11896725" y="9883775"/>
            <a:chExt cx="1317625" cy="1317625"/>
          </a:xfrm>
        </p:grpSpPr>
        <p:sp>
          <p:nvSpPr>
            <p:cNvPr id="265" name="Oval 63"/>
            <p:cNvSpPr>
              <a:spLocks noChangeArrowheads="1"/>
            </p:cNvSpPr>
            <p:nvPr/>
          </p:nvSpPr>
          <p:spPr bwMode="auto">
            <a:xfrm>
              <a:off x="11896725" y="9883775"/>
              <a:ext cx="1317625" cy="1317625"/>
            </a:xfrm>
            <a:prstGeom prst="ellipse">
              <a:avLst/>
            </a:prstGeom>
            <a:solidFill>
              <a:srgbClr val="38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66" name="Freeform 64"/>
            <p:cNvSpPr>
              <a:spLocks/>
            </p:cNvSpPr>
            <p:nvPr/>
          </p:nvSpPr>
          <p:spPr bwMode="auto">
            <a:xfrm>
              <a:off x="12311063" y="10344150"/>
              <a:ext cx="198437" cy="182563"/>
            </a:xfrm>
            <a:custGeom>
              <a:avLst/>
              <a:gdLst>
                <a:gd name="T0" fmla="*/ 125 w 125"/>
                <a:gd name="T1" fmla="*/ 115 h 115"/>
                <a:gd name="T2" fmla="*/ 125 w 125"/>
                <a:gd name="T3" fmla="*/ 0 h 115"/>
                <a:gd name="T4" fmla="*/ 0 w 125"/>
                <a:gd name="T5" fmla="*/ 9 h 115"/>
                <a:gd name="T6" fmla="*/ 0 w 125"/>
                <a:gd name="T7" fmla="*/ 115 h 115"/>
                <a:gd name="T8" fmla="*/ 125 w 12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5">
                  <a:moveTo>
                    <a:pt x="125" y="115"/>
                  </a:moveTo>
                  <a:lnTo>
                    <a:pt x="125" y="0"/>
                  </a:lnTo>
                  <a:lnTo>
                    <a:pt x="0" y="9"/>
                  </a:lnTo>
                  <a:lnTo>
                    <a:pt x="0" y="115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67" name="Freeform 65"/>
            <p:cNvSpPr>
              <a:spLocks/>
            </p:cNvSpPr>
            <p:nvPr/>
          </p:nvSpPr>
          <p:spPr bwMode="auto">
            <a:xfrm>
              <a:off x="12311063" y="10542588"/>
              <a:ext cx="198437" cy="200025"/>
            </a:xfrm>
            <a:custGeom>
              <a:avLst/>
              <a:gdLst>
                <a:gd name="T0" fmla="*/ 0 w 125"/>
                <a:gd name="T1" fmla="*/ 0 h 126"/>
                <a:gd name="T2" fmla="*/ 0 w 125"/>
                <a:gd name="T3" fmla="*/ 106 h 126"/>
                <a:gd name="T4" fmla="*/ 125 w 125"/>
                <a:gd name="T5" fmla="*/ 126 h 126"/>
                <a:gd name="T6" fmla="*/ 125 w 125"/>
                <a:gd name="T7" fmla="*/ 0 h 126"/>
                <a:gd name="T8" fmla="*/ 0 w 12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0" y="0"/>
                  </a:moveTo>
                  <a:lnTo>
                    <a:pt x="0" y="106"/>
                  </a:lnTo>
                  <a:lnTo>
                    <a:pt x="125" y="126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68" name="Freeform 66"/>
            <p:cNvSpPr>
              <a:spLocks/>
            </p:cNvSpPr>
            <p:nvPr/>
          </p:nvSpPr>
          <p:spPr bwMode="auto">
            <a:xfrm>
              <a:off x="12525375" y="10542588"/>
              <a:ext cx="260350" cy="230188"/>
            </a:xfrm>
            <a:custGeom>
              <a:avLst/>
              <a:gdLst>
                <a:gd name="T0" fmla="*/ 0 w 164"/>
                <a:gd name="T1" fmla="*/ 0 h 145"/>
                <a:gd name="T2" fmla="*/ 0 w 164"/>
                <a:gd name="T3" fmla="*/ 126 h 145"/>
                <a:gd name="T4" fmla="*/ 164 w 164"/>
                <a:gd name="T5" fmla="*/ 145 h 145"/>
                <a:gd name="T6" fmla="*/ 164 w 164"/>
                <a:gd name="T7" fmla="*/ 0 h 145"/>
                <a:gd name="T8" fmla="*/ 0 w 16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5">
                  <a:moveTo>
                    <a:pt x="0" y="0"/>
                  </a:moveTo>
                  <a:lnTo>
                    <a:pt x="0" y="126"/>
                  </a:lnTo>
                  <a:lnTo>
                    <a:pt x="164" y="145"/>
                  </a:lnTo>
                  <a:lnTo>
                    <a:pt x="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69" name="Freeform 67"/>
            <p:cNvSpPr>
              <a:spLocks/>
            </p:cNvSpPr>
            <p:nvPr/>
          </p:nvSpPr>
          <p:spPr bwMode="auto">
            <a:xfrm>
              <a:off x="12525375" y="10298113"/>
              <a:ext cx="260350" cy="228600"/>
            </a:xfrm>
            <a:custGeom>
              <a:avLst/>
              <a:gdLst>
                <a:gd name="T0" fmla="*/ 164 w 164"/>
                <a:gd name="T1" fmla="*/ 144 h 144"/>
                <a:gd name="T2" fmla="*/ 164 w 164"/>
                <a:gd name="T3" fmla="*/ 0 h 144"/>
                <a:gd name="T4" fmla="*/ 0 w 164"/>
                <a:gd name="T5" fmla="*/ 19 h 144"/>
                <a:gd name="T6" fmla="*/ 0 w 164"/>
                <a:gd name="T7" fmla="*/ 144 h 144"/>
                <a:gd name="T8" fmla="*/ 164 w 1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164" y="144"/>
                  </a:moveTo>
                  <a:lnTo>
                    <a:pt x="164" y="0"/>
                  </a:lnTo>
                  <a:lnTo>
                    <a:pt x="0" y="19"/>
                  </a:lnTo>
                  <a:lnTo>
                    <a:pt x="0" y="144"/>
                  </a:lnTo>
                  <a:lnTo>
                    <a:pt x="16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89" name="กลุ่ม 2088"/>
          <p:cNvGrpSpPr/>
          <p:nvPr/>
        </p:nvGrpSpPr>
        <p:grpSpPr>
          <a:xfrm>
            <a:off x="2753550" y="4264645"/>
            <a:ext cx="493514" cy="494109"/>
            <a:chOff x="9799638" y="9883775"/>
            <a:chExt cx="1316037" cy="1317625"/>
          </a:xfrm>
        </p:grpSpPr>
        <p:sp>
          <p:nvSpPr>
            <p:cNvPr id="270" name="Oval 68"/>
            <p:cNvSpPr>
              <a:spLocks noChangeArrowheads="1"/>
            </p:cNvSpPr>
            <p:nvPr/>
          </p:nvSpPr>
          <p:spPr bwMode="auto">
            <a:xfrm>
              <a:off x="9799638" y="9883775"/>
              <a:ext cx="1316037" cy="1317625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71" name="Freeform 69"/>
            <p:cNvSpPr>
              <a:spLocks/>
            </p:cNvSpPr>
            <p:nvPr/>
          </p:nvSpPr>
          <p:spPr bwMode="auto">
            <a:xfrm>
              <a:off x="10212388" y="10374313"/>
              <a:ext cx="474662" cy="444500"/>
            </a:xfrm>
            <a:custGeom>
              <a:avLst/>
              <a:gdLst>
                <a:gd name="T0" fmla="*/ 31 w 31"/>
                <a:gd name="T1" fmla="*/ 19 h 29"/>
                <a:gd name="T2" fmla="*/ 22 w 31"/>
                <a:gd name="T3" fmla="*/ 28 h 29"/>
                <a:gd name="T4" fmla="*/ 15 w 31"/>
                <a:gd name="T5" fmla="*/ 27 h 29"/>
                <a:gd name="T6" fmla="*/ 11 w 31"/>
                <a:gd name="T7" fmla="*/ 28 h 29"/>
                <a:gd name="T8" fmla="*/ 5 w 31"/>
                <a:gd name="T9" fmla="*/ 24 h 29"/>
                <a:gd name="T10" fmla="*/ 2 w 31"/>
                <a:gd name="T11" fmla="*/ 20 h 29"/>
                <a:gd name="T12" fmla="*/ 1 w 31"/>
                <a:gd name="T13" fmla="*/ 8 h 29"/>
                <a:gd name="T14" fmla="*/ 7 w 31"/>
                <a:gd name="T15" fmla="*/ 2 h 29"/>
                <a:gd name="T16" fmla="*/ 15 w 31"/>
                <a:gd name="T17" fmla="*/ 3 h 29"/>
                <a:gd name="T18" fmla="*/ 19 w 31"/>
                <a:gd name="T19" fmla="*/ 2 h 29"/>
                <a:gd name="T20" fmla="*/ 30 w 31"/>
                <a:gd name="T21" fmla="*/ 5 h 29"/>
                <a:gd name="T22" fmla="*/ 30 w 31"/>
                <a:gd name="T23" fmla="*/ 5 h 29"/>
                <a:gd name="T24" fmla="*/ 31 w 31"/>
                <a:gd name="T25" fmla="*/ 19 h 29"/>
                <a:gd name="T26" fmla="*/ 31 w 31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">
                  <a:moveTo>
                    <a:pt x="31" y="19"/>
                  </a:moveTo>
                  <a:cubicBezTo>
                    <a:pt x="29" y="23"/>
                    <a:pt x="26" y="29"/>
                    <a:pt x="22" y="28"/>
                  </a:cubicBezTo>
                  <a:cubicBezTo>
                    <a:pt x="19" y="28"/>
                    <a:pt x="18" y="26"/>
                    <a:pt x="15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8" y="28"/>
                    <a:pt x="6" y="26"/>
                    <a:pt x="5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1" y="16"/>
                    <a:pt x="0" y="12"/>
                    <a:pt x="1" y="8"/>
                  </a:cubicBezTo>
                  <a:cubicBezTo>
                    <a:pt x="2" y="5"/>
                    <a:pt x="4" y="3"/>
                    <a:pt x="7" y="2"/>
                  </a:cubicBezTo>
                  <a:cubicBezTo>
                    <a:pt x="11" y="0"/>
                    <a:pt x="14" y="2"/>
                    <a:pt x="15" y="3"/>
                  </a:cubicBezTo>
                  <a:cubicBezTo>
                    <a:pt x="17" y="3"/>
                    <a:pt x="17" y="2"/>
                    <a:pt x="19" y="2"/>
                  </a:cubicBezTo>
                  <a:cubicBezTo>
                    <a:pt x="22" y="1"/>
                    <a:pt x="27" y="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9"/>
                    <a:pt x="25" y="15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72" name="Freeform 70"/>
            <p:cNvSpPr>
              <a:spLocks/>
            </p:cNvSpPr>
            <p:nvPr/>
          </p:nvSpPr>
          <p:spPr bwMode="auto">
            <a:xfrm>
              <a:off x="10442575" y="10266363"/>
              <a:ext cx="122237" cy="138113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2 h 9"/>
                <a:gd name="T4" fmla="*/ 1 w 8"/>
                <a:gd name="T5" fmla="*/ 9 h 9"/>
                <a:gd name="T6" fmla="*/ 1 w 8"/>
                <a:gd name="T7" fmla="*/ 9 h 9"/>
                <a:gd name="T8" fmla="*/ 0 w 8"/>
                <a:gd name="T9" fmla="*/ 7 h 9"/>
                <a:gd name="T10" fmla="*/ 7 w 8"/>
                <a:gd name="T11" fmla="*/ 0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4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4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92" name="กลุ่ม 2091"/>
          <p:cNvGrpSpPr/>
          <p:nvPr/>
        </p:nvGrpSpPr>
        <p:grpSpPr>
          <a:xfrm>
            <a:off x="5113369" y="4264645"/>
            <a:ext cx="494109" cy="494109"/>
            <a:chOff x="16092488" y="9883775"/>
            <a:chExt cx="1317625" cy="1317625"/>
          </a:xfrm>
        </p:grpSpPr>
        <p:sp>
          <p:nvSpPr>
            <p:cNvPr id="275" name="Oval 71"/>
            <p:cNvSpPr>
              <a:spLocks noChangeArrowheads="1"/>
            </p:cNvSpPr>
            <p:nvPr/>
          </p:nvSpPr>
          <p:spPr bwMode="auto">
            <a:xfrm>
              <a:off x="16092488" y="9883775"/>
              <a:ext cx="1317625" cy="1317625"/>
            </a:xfrm>
            <a:prstGeom prst="ellipse">
              <a:avLst/>
            </a:prstGeom>
            <a:solidFill>
              <a:srgbClr val="82B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656" name="Freeform 72"/>
            <p:cNvSpPr>
              <a:spLocks/>
            </p:cNvSpPr>
            <p:nvPr/>
          </p:nvSpPr>
          <p:spPr bwMode="auto">
            <a:xfrm>
              <a:off x="16475075" y="10282238"/>
              <a:ext cx="582612" cy="550863"/>
            </a:xfrm>
            <a:custGeom>
              <a:avLst/>
              <a:gdLst>
                <a:gd name="T0" fmla="*/ 10 w 38"/>
                <a:gd name="T1" fmla="*/ 21 h 36"/>
                <a:gd name="T2" fmla="*/ 10 w 38"/>
                <a:gd name="T3" fmla="*/ 18 h 36"/>
                <a:gd name="T4" fmla="*/ 18 w 38"/>
                <a:gd name="T5" fmla="*/ 3 h 36"/>
                <a:gd name="T6" fmla="*/ 25 w 38"/>
                <a:gd name="T7" fmla="*/ 0 h 36"/>
                <a:gd name="T8" fmla="*/ 29 w 38"/>
                <a:gd name="T9" fmla="*/ 1 h 36"/>
                <a:gd name="T10" fmla="*/ 31 w 38"/>
                <a:gd name="T11" fmla="*/ 5 h 36"/>
                <a:gd name="T12" fmla="*/ 13 w 38"/>
                <a:gd name="T13" fmla="*/ 32 h 36"/>
                <a:gd name="T14" fmla="*/ 7 w 38"/>
                <a:gd name="T15" fmla="*/ 9 h 36"/>
                <a:gd name="T16" fmla="*/ 8 w 38"/>
                <a:gd name="T17" fmla="*/ 10 h 36"/>
                <a:gd name="T18" fmla="*/ 10 w 38"/>
                <a:gd name="T19" fmla="*/ 21 h 36"/>
                <a:gd name="T20" fmla="*/ 10 w 38"/>
                <a:gd name="T2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6">
                  <a:moveTo>
                    <a:pt x="10" y="21"/>
                  </a:moveTo>
                  <a:cubicBezTo>
                    <a:pt x="10" y="20"/>
                    <a:pt x="10" y="19"/>
                    <a:pt x="10" y="18"/>
                  </a:cubicBezTo>
                  <a:cubicBezTo>
                    <a:pt x="11" y="12"/>
                    <a:pt x="13" y="7"/>
                    <a:pt x="18" y="3"/>
                  </a:cubicBezTo>
                  <a:cubicBezTo>
                    <a:pt x="20" y="1"/>
                    <a:pt x="21" y="1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8" y="27"/>
                    <a:pt x="24" y="36"/>
                    <a:pt x="13" y="32"/>
                  </a:cubicBezTo>
                  <a:cubicBezTo>
                    <a:pt x="3" y="29"/>
                    <a:pt x="0" y="16"/>
                    <a:pt x="7" y="9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6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093" name="กลุ่ม 2092"/>
          <p:cNvGrpSpPr/>
          <p:nvPr/>
        </p:nvGrpSpPr>
        <p:grpSpPr>
          <a:xfrm>
            <a:off x="5900371" y="4264645"/>
            <a:ext cx="493514" cy="494109"/>
            <a:chOff x="18191163" y="9883775"/>
            <a:chExt cx="1316037" cy="1317625"/>
          </a:xfrm>
        </p:grpSpPr>
        <p:sp>
          <p:nvSpPr>
            <p:cNvPr id="657" name="Oval 73"/>
            <p:cNvSpPr>
              <a:spLocks noChangeArrowheads="1"/>
            </p:cNvSpPr>
            <p:nvPr/>
          </p:nvSpPr>
          <p:spPr bwMode="auto">
            <a:xfrm>
              <a:off x="18191163" y="9883775"/>
              <a:ext cx="1316037" cy="1317625"/>
            </a:xfrm>
            <a:prstGeom prst="ellipse">
              <a:avLst/>
            </a:prstGeom>
            <a:solidFill>
              <a:srgbClr val="53A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658" name="Freeform 74"/>
            <p:cNvSpPr>
              <a:spLocks/>
            </p:cNvSpPr>
            <p:nvPr/>
          </p:nvSpPr>
          <p:spPr bwMode="auto">
            <a:xfrm>
              <a:off x="18542000" y="10282238"/>
              <a:ext cx="292100" cy="520700"/>
            </a:xfrm>
            <a:custGeom>
              <a:avLst/>
              <a:gdLst>
                <a:gd name="T0" fmla="*/ 184 w 184"/>
                <a:gd name="T1" fmla="*/ 106 h 328"/>
                <a:gd name="T2" fmla="*/ 58 w 184"/>
                <a:gd name="T3" fmla="*/ 328 h 328"/>
                <a:gd name="T4" fmla="*/ 0 w 184"/>
                <a:gd name="T5" fmla="*/ 212 h 328"/>
                <a:gd name="T6" fmla="*/ 126 w 184"/>
                <a:gd name="T7" fmla="*/ 0 h 328"/>
                <a:gd name="T8" fmla="*/ 184 w 184"/>
                <a:gd name="T9" fmla="*/ 1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8">
                  <a:moveTo>
                    <a:pt x="184" y="106"/>
                  </a:moveTo>
                  <a:lnTo>
                    <a:pt x="58" y="328"/>
                  </a:lnTo>
                  <a:lnTo>
                    <a:pt x="0" y="212"/>
                  </a:lnTo>
                  <a:lnTo>
                    <a:pt x="126" y="0"/>
                  </a:lnTo>
                  <a:lnTo>
                    <a:pt x="18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659" name="Freeform 75"/>
            <p:cNvSpPr>
              <a:spLocks/>
            </p:cNvSpPr>
            <p:nvPr/>
          </p:nvSpPr>
          <p:spPr bwMode="auto">
            <a:xfrm>
              <a:off x="18756313" y="10266363"/>
              <a:ext cx="398462" cy="352425"/>
            </a:xfrm>
            <a:custGeom>
              <a:avLst/>
              <a:gdLst>
                <a:gd name="T0" fmla="*/ 251 w 251"/>
                <a:gd name="T1" fmla="*/ 222 h 222"/>
                <a:gd name="T2" fmla="*/ 126 w 251"/>
                <a:gd name="T3" fmla="*/ 222 h 222"/>
                <a:gd name="T4" fmla="*/ 0 w 251"/>
                <a:gd name="T5" fmla="*/ 0 h 222"/>
                <a:gd name="T6" fmla="*/ 126 w 251"/>
                <a:gd name="T7" fmla="*/ 0 h 222"/>
                <a:gd name="T8" fmla="*/ 251 w 25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2">
                  <a:moveTo>
                    <a:pt x="251" y="222"/>
                  </a:moveTo>
                  <a:lnTo>
                    <a:pt x="126" y="222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25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660" name="Freeform 76"/>
            <p:cNvSpPr>
              <a:spLocks/>
            </p:cNvSpPr>
            <p:nvPr/>
          </p:nvSpPr>
          <p:spPr bwMode="auto">
            <a:xfrm>
              <a:off x="18649950" y="10634663"/>
              <a:ext cx="504825" cy="168275"/>
            </a:xfrm>
            <a:custGeom>
              <a:avLst/>
              <a:gdLst>
                <a:gd name="T0" fmla="*/ 318 w 318"/>
                <a:gd name="T1" fmla="*/ 0 h 106"/>
                <a:gd name="T2" fmla="*/ 260 w 318"/>
                <a:gd name="T3" fmla="*/ 106 h 106"/>
                <a:gd name="T4" fmla="*/ 0 w 318"/>
                <a:gd name="T5" fmla="*/ 106 h 106"/>
                <a:gd name="T6" fmla="*/ 67 w 318"/>
                <a:gd name="T7" fmla="*/ 0 h 106"/>
                <a:gd name="T8" fmla="*/ 318 w 31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06">
                  <a:moveTo>
                    <a:pt x="318" y="0"/>
                  </a:moveTo>
                  <a:lnTo>
                    <a:pt x="260" y="106"/>
                  </a:lnTo>
                  <a:lnTo>
                    <a:pt x="0" y="106"/>
                  </a:lnTo>
                  <a:lnTo>
                    <a:pt x="67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</p:spTree>
    <p:extLst>
      <p:ext uri="{BB962C8B-B14F-4D97-AF65-F5344CB8AC3E}">
        <p14:creationId xmlns:p14="http://schemas.microsoft.com/office/powerpoint/2010/main" val="19856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6" name="Google Shape;12406;p23"/>
          <p:cNvGrpSpPr/>
          <p:nvPr/>
        </p:nvGrpSpPr>
        <p:grpSpPr>
          <a:xfrm>
            <a:off x="1765469" y="1821418"/>
            <a:ext cx="370100" cy="250625"/>
            <a:chOff x="980425" y="4196875"/>
            <a:chExt cx="370100" cy="250625"/>
          </a:xfrm>
        </p:grpSpPr>
        <p:sp>
          <p:nvSpPr>
            <p:cNvPr id="12407" name="Google Shape;12407;p23"/>
            <p:cNvSpPr/>
            <p:nvPr/>
          </p:nvSpPr>
          <p:spPr>
            <a:xfrm>
              <a:off x="1154775" y="4246525"/>
              <a:ext cx="129650" cy="103900"/>
            </a:xfrm>
            <a:custGeom>
              <a:avLst/>
              <a:gdLst/>
              <a:ahLst/>
              <a:cxnLst/>
              <a:rect l="l" t="t" r="r" b="b"/>
              <a:pathLst>
                <a:path w="5186" h="4156" extrusionOk="0">
                  <a:moveTo>
                    <a:pt x="2747" y="422"/>
                  </a:moveTo>
                  <a:cubicBezTo>
                    <a:pt x="3241" y="422"/>
                    <a:pt x="3735" y="669"/>
                    <a:pt x="4044" y="1070"/>
                  </a:cubicBezTo>
                  <a:cubicBezTo>
                    <a:pt x="4321" y="1409"/>
                    <a:pt x="4445" y="1872"/>
                    <a:pt x="4383" y="2304"/>
                  </a:cubicBezTo>
                  <a:cubicBezTo>
                    <a:pt x="4269" y="3170"/>
                    <a:pt x="3534" y="3733"/>
                    <a:pt x="2747" y="3733"/>
                  </a:cubicBezTo>
                  <a:cubicBezTo>
                    <a:pt x="2467" y="3733"/>
                    <a:pt x="2181" y="3662"/>
                    <a:pt x="1914" y="3508"/>
                  </a:cubicBezTo>
                  <a:cubicBezTo>
                    <a:pt x="896" y="2921"/>
                    <a:pt x="803" y="1502"/>
                    <a:pt x="1729" y="761"/>
                  </a:cubicBezTo>
                  <a:cubicBezTo>
                    <a:pt x="2007" y="545"/>
                    <a:pt x="2377" y="422"/>
                    <a:pt x="2747" y="422"/>
                  </a:cubicBezTo>
                  <a:close/>
                  <a:moveTo>
                    <a:pt x="2757" y="1"/>
                  </a:moveTo>
                  <a:cubicBezTo>
                    <a:pt x="2314" y="1"/>
                    <a:pt x="1865" y="144"/>
                    <a:pt x="1482" y="453"/>
                  </a:cubicBezTo>
                  <a:cubicBezTo>
                    <a:pt x="1" y="1594"/>
                    <a:pt x="649" y="3909"/>
                    <a:pt x="2470" y="4156"/>
                  </a:cubicBezTo>
                  <a:lnTo>
                    <a:pt x="2747" y="4156"/>
                  </a:lnTo>
                  <a:cubicBezTo>
                    <a:pt x="4167" y="4156"/>
                    <a:pt x="5186" y="2767"/>
                    <a:pt x="4723" y="1409"/>
                  </a:cubicBezTo>
                  <a:cubicBezTo>
                    <a:pt x="4419" y="519"/>
                    <a:pt x="3599" y="1"/>
                    <a:pt x="27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08" name="Google Shape;12408;p23"/>
            <p:cNvSpPr/>
            <p:nvPr/>
          </p:nvSpPr>
          <p:spPr>
            <a:xfrm>
              <a:off x="1199775" y="4267525"/>
              <a:ext cx="51200" cy="20950"/>
            </a:xfrm>
            <a:custGeom>
              <a:avLst/>
              <a:gdLst/>
              <a:ahLst/>
              <a:cxnLst/>
              <a:rect l="l" t="t" r="r" b="b"/>
              <a:pathLst>
                <a:path w="2048" h="838" extrusionOk="0">
                  <a:moveTo>
                    <a:pt x="925" y="1"/>
                  </a:moveTo>
                  <a:cubicBezTo>
                    <a:pt x="664" y="1"/>
                    <a:pt x="402" y="85"/>
                    <a:pt x="176" y="261"/>
                  </a:cubicBezTo>
                  <a:cubicBezTo>
                    <a:pt x="1" y="411"/>
                    <a:pt x="130" y="642"/>
                    <a:pt x="300" y="642"/>
                  </a:cubicBezTo>
                  <a:cubicBezTo>
                    <a:pt x="340" y="642"/>
                    <a:pt x="382" y="629"/>
                    <a:pt x="423" y="600"/>
                  </a:cubicBezTo>
                  <a:cubicBezTo>
                    <a:pt x="577" y="484"/>
                    <a:pt x="759" y="427"/>
                    <a:pt x="938" y="427"/>
                  </a:cubicBezTo>
                  <a:cubicBezTo>
                    <a:pt x="1188" y="427"/>
                    <a:pt x="1434" y="538"/>
                    <a:pt x="1596" y="754"/>
                  </a:cubicBezTo>
                  <a:cubicBezTo>
                    <a:pt x="1646" y="813"/>
                    <a:pt x="1706" y="838"/>
                    <a:pt x="1763" y="838"/>
                  </a:cubicBezTo>
                  <a:cubicBezTo>
                    <a:pt x="1915" y="838"/>
                    <a:pt x="2047" y="665"/>
                    <a:pt x="1935" y="508"/>
                  </a:cubicBezTo>
                  <a:cubicBezTo>
                    <a:pt x="1679" y="178"/>
                    <a:pt x="1304" y="1"/>
                    <a:pt x="9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09" name="Google Shape;12409;p23"/>
            <p:cNvSpPr/>
            <p:nvPr/>
          </p:nvSpPr>
          <p:spPr>
            <a:xfrm>
              <a:off x="980425" y="4196875"/>
              <a:ext cx="370100" cy="250625"/>
            </a:xfrm>
            <a:custGeom>
              <a:avLst/>
              <a:gdLst/>
              <a:ahLst/>
              <a:cxnLst/>
              <a:rect l="l" t="t" r="r" b="b"/>
              <a:pathLst>
                <a:path w="14804" h="10025" extrusionOk="0">
                  <a:moveTo>
                    <a:pt x="11666" y="6235"/>
                  </a:moveTo>
                  <a:lnTo>
                    <a:pt x="11974" y="6636"/>
                  </a:lnTo>
                  <a:lnTo>
                    <a:pt x="11604" y="6913"/>
                  </a:lnTo>
                  <a:lnTo>
                    <a:pt x="11295" y="6512"/>
                  </a:lnTo>
                  <a:cubicBezTo>
                    <a:pt x="11357" y="6481"/>
                    <a:pt x="11419" y="6420"/>
                    <a:pt x="11481" y="6389"/>
                  </a:cubicBezTo>
                  <a:cubicBezTo>
                    <a:pt x="11542" y="6327"/>
                    <a:pt x="11604" y="6296"/>
                    <a:pt x="11666" y="6235"/>
                  </a:cubicBezTo>
                  <a:close/>
                  <a:moveTo>
                    <a:pt x="12701" y="6716"/>
                  </a:moveTo>
                  <a:cubicBezTo>
                    <a:pt x="12752" y="6716"/>
                    <a:pt x="12805" y="6739"/>
                    <a:pt x="12839" y="6790"/>
                  </a:cubicBezTo>
                  <a:cubicBezTo>
                    <a:pt x="12900" y="6883"/>
                    <a:pt x="12869" y="6975"/>
                    <a:pt x="12808" y="7037"/>
                  </a:cubicBezTo>
                  <a:lnTo>
                    <a:pt x="11789" y="7808"/>
                  </a:lnTo>
                  <a:cubicBezTo>
                    <a:pt x="11748" y="7836"/>
                    <a:pt x="11700" y="7851"/>
                    <a:pt x="11654" y="7851"/>
                  </a:cubicBezTo>
                  <a:cubicBezTo>
                    <a:pt x="11598" y="7851"/>
                    <a:pt x="11545" y="7829"/>
                    <a:pt x="11511" y="7778"/>
                  </a:cubicBezTo>
                  <a:cubicBezTo>
                    <a:pt x="11450" y="7716"/>
                    <a:pt x="11481" y="7592"/>
                    <a:pt x="11542" y="7531"/>
                  </a:cubicBezTo>
                  <a:lnTo>
                    <a:pt x="12592" y="6759"/>
                  </a:lnTo>
                  <a:cubicBezTo>
                    <a:pt x="12619" y="6731"/>
                    <a:pt x="12660" y="6716"/>
                    <a:pt x="12701" y="6716"/>
                  </a:cubicBezTo>
                  <a:close/>
                  <a:moveTo>
                    <a:pt x="12839" y="7562"/>
                  </a:moveTo>
                  <a:lnTo>
                    <a:pt x="13980" y="9012"/>
                  </a:lnTo>
                  <a:cubicBezTo>
                    <a:pt x="14042" y="9105"/>
                    <a:pt x="14073" y="9197"/>
                    <a:pt x="14042" y="9290"/>
                  </a:cubicBezTo>
                  <a:cubicBezTo>
                    <a:pt x="14003" y="9484"/>
                    <a:pt x="13842" y="9593"/>
                    <a:pt x="13674" y="9593"/>
                  </a:cubicBezTo>
                  <a:cubicBezTo>
                    <a:pt x="13575" y="9593"/>
                    <a:pt x="13474" y="9555"/>
                    <a:pt x="13394" y="9475"/>
                  </a:cubicBezTo>
                  <a:lnTo>
                    <a:pt x="12252" y="7994"/>
                  </a:lnTo>
                  <a:lnTo>
                    <a:pt x="12839" y="7562"/>
                  </a:lnTo>
                  <a:close/>
                  <a:moveTo>
                    <a:pt x="1883" y="0"/>
                  </a:moveTo>
                  <a:cubicBezTo>
                    <a:pt x="864" y="0"/>
                    <a:pt x="0" y="834"/>
                    <a:pt x="0" y="1883"/>
                  </a:cubicBezTo>
                  <a:cubicBezTo>
                    <a:pt x="0" y="2932"/>
                    <a:pt x="833" y="3766"/>
                    <a:pt x="1883" y="3766"/>
                  </a:cubicBezTo>
                  <a:lnTo>
                    <a:pt x="6820" y="3766"/>
                  </a:lnTo>
                  <a:cubicBezTo>
                    <a:pt x="6666" y="5340"/>
                    <a:pt x="7777" y="6728"/>
                    <a:pt x="9351" y="6944"/>
                  </a:cubicBezTo>
                  <a:cubicBezTo>
                    <a:pt x="9475" y="6975"/>
                    <a:pt x="9598" y="6975"/>
                    <a:pt x="9721" y="6975"/>
                  </a:cubicBezTo>
                  <a:cubicBezTo>
                    <a:pt x="10123" y="6975"/>
                    <a:pt x="10555" y="6883"/>
                    <a:pt x="10925" y="6728"/>
                  </a:cubicBezTo>
                  <a:lnTo>
                    <a:pt x="11295" y="7191"/>
                  </a:lnTo>
                  <a:cubicBezTo>
                    <a:pt x="10842" y="7554"/>
                    <a:pt x="11099" y="8272"/>
                    <a:pt x="11661" y="8272"/>
                  </a:cubicBezTo>
                  <a:cubicBezTo>
                    <a:pt x="11673" y="8272"/>
                    <a:pt x="11685" y="8272"/>
                    <a:pt x="11697" y="8271"/>
                  </a:cubicBezTo>
                  <a:cubicBezTo>
                    <a:pt x="11724" y="8280"/>
                    <a:pt x="11748" y="8284"/>
                    <a:pt x="11772" y="8284"/>
                  </a:cubicBezTo>
                  <a:cubicBezTo>
                    <a:pt x="11828" y="8284"/>
                    <a:pt x="11878" y="8262"/>
                    <a:pt x="11944" y="8241"/>
                  </a:cubicBezTo>
                  <a:lnTo>
                    <a:pt x="13085" y="9722"/>
                  </a:lnTo>
                  <a:cubicBezTo>
                    <a:pt x="13250" y="9936"/>
                    <a:pt x="13461" y="10025"/>
                    <a:pt x="13670" y="10025"/>
                  </a:cubicBezTo>
                  <a:cubicBezTo>
                    <a:pt x="14244" y="10025"/>
                    <a:pt x="14803" y="9354"/>
                    <a:pt x="14351" y="8765"/>
                  </a:cubicBezTo>
                  <a:lnTo>
                    <a:pt x="13209" y="7284"/>
                  </a:lnTo>
                  <a:cubicBezTo>
                    <a:pt x="13271" y="7191"/>
                    <a:pt x="13301" y="7068"/>
                    <a:pt x="13332" y="6975"/>
                  </a:cubicBezTo>
                  <a:cubicBezTo>
                    <a:pt x="13355" y="6588"/>
                    <a:pt x="13042" y="6302"/>
                    <a:pt x="12703" y="6302"/>
                  </a:cubicBezTo>
                  <a:cubicBezTo>
                    <a:pt x="12582" y="6302"/>
                    <a:pt x="12458" y="6339"/>
                    <a:pt x="12345" y="6420"/>
                  </a:cubicBezTo>
                  <a:lnTo>
                    <a:pt x="11974" y="5926"/>
                  </a:lnTo>
                  <a:cubicBezTo>
                    <a:pt x="12129" y="5741"/>
                    <a:pt x="12252" y="5494"/>
                    <a:pt x="12376" y="5278"/>
                  </a:cubicBezTo>
                  <a:cubicBezTo>
                    <a:pt x="12437" y="5113"/>
                    <a:pt x="12293" y="4990"/>
                    <a:pt x="12154" y="4990"/>
                  </a:cubicBezTo>
                  <a:cubicBezTo>
                    <a:pt x="12084" y="4990"/>
                    <a:pt x="12016" y="5021"/>
                    <a:pt x="11974" y="5093"/>
                  </a:cubicBezTo>
                  <a:cubicBezTo>
                    <a:pt x="11560" y="6059"/>
                    <a:pt x="10644" y="6572"/>
                    <a:pt x="9723" y="6572"/>
                  </a:cubicBezTo>
                  <a:cubicBezTo>
                    <a:pt x="8997" y="6572"/>
                    <a:pt x="8267" y="6253"/>
                    <a:pt x="7777" y="5586"/>
                  </a:cubicBezTo>
                  <a:cubicBezTo>
                    <a:pt x="6728" y="4259"/>
                    <a:pt x="7283" y="2315"/>
                    <a:pt x="8857" y="1760"/>
                  </a:cubicBezTo>
                  <a:cubicBezTo>
                    <a:pt x="9148" y="1653"/>
                    <a:pt x="9441" y="1604"/>
                    <a:pt x="9725" y="1604"/>
                  </a:cubicBezTo>
                  <a:cubicBezTo>
                    <a:pt x="11013" y="1604"/>
                    <a:pt x="12140" y="2617"/>
                    <a:pt x="12190" y="3982"/>
                  </a:cubicBezTo>
                  <a:cubicBezTo>
                    <a:pt x="12205" y="4097"/>
                    <a:pt x="12294" y="4152"/>
                    <a:pt x="12388" y="4152"/>
                  </a:cubicBezTo>
                  <a:cubicBezTo>
                    <a:pt x="12494" y="4152"/>
                    <a:pt x="12606" y="4082"/>
                    <a:pt x="12623" y="3951"/>
                  </a:cubicBezTo>
                  <a:cubicBezTo>
                    <a:pt x="12623" y="3889"/>
                    <a:pt x="12623" y="3858"/>
                    <a:pt x="12623" y="3796"/>
                  </a:cubicBezTo>
                  <a:cubicBezTo>
                    <a:pt x="13641" y="3766"/>
                    <a:pt x="14474" y="2932"/>
                    <a:pt x="14474" y="1883"/>
                  </a:cubicBezTo>
                  <a:cubicBezTo>
                    <a:pt x="14474" y="834"/>
                    <a:pt x="13641" y="0"/>
                    <a:pt x="12592" y="0"/>
                  </a:cubicBezTo>
                  <a:lnTo>
                    <a:pt x="3765" y="0"/>
                  </a:lnTo>
                  <a:cubicBezTo>
                    <a:pt x="3487" y="0"/>
                    <a:pt x="3487" y="432"/>
                    <a:pt x="3765" y="432"/>
                  </a:cubicBezTo>
                  <a:lnTo>
                    <a:pt x="12592" y="432"/>
                  </a:lnTo>
                  <a:cubicBezTo>
                    <a:pt x="13394" y="432"/>
                    <a:pt x="14042" y="1081"/>
                    <a:pt x="14042" y="1883"/>
                  </a:cubicBezTo>
                  <a:cubicBezTo>
                    <a:pt x="14042" y="2685"/>
                    <a:pt x="13394" y="3364"/>
                    <a:pt x="12592" y="3364"/>
                  </a:cubicBezTo>
                  <a:lnTo>
                    <a:pt x="12530" y="3364"/>
                  </a:lnTo>
                  <a:cubicBezTo>
                    <a:pt x="12437" y="2994"/>
                    <a:pt x="12252" y="2624"/>
                    <a:pt x="12005" y="2315"/>
                  </a:cubicBezTo>
                  <a:cubicBezTo>
                    <a:pt x="11419" y="1542"/>
                    <a:pt x="10572" y="1182"/>
                    <a:pt x="9731" y="1182"/>
                  </a:cubicBezTo>
                  <a:cubicBezTo>
                    <a:pt x="8489" y="1182"/>
                    <a:pt x="7263" y="1966"/>
                    <a:pt x="6913" y="3364"/>
                  </a:cubicBezTo>
                  <a:lnTo>
                    <a:pt x="1883" y="3364"/>
                  </a:lnTo>
                  <a:cubicBezTo>
                    <a:pt x="1080" y="3364"/>
                    <a:pt x="432" y="2685"/>
                    <a:pt x="432" y="1883"/>
                  </a:cubicBezTo>
                  <a:cubicBezTo>
                    <a:pt x="432" y="1081"/>
                    <a:pt x="1080" y="432"/>
                    <a:pt x="1883" y="432"/>
                  </a:cubicBezTo>
                  <a:lnTo>
                    <a:pt x="2438" y="432"/>
                  </a:lnTo>
                  <a:cubicBezTo>
                    <a:pt x="2716" y="432"/>
                    <a:pt x="2716" y="0"/>
                    <a:pt x="24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0" name="Google Shape;12410;p23"/>
            <p:cNvSpPr/>
            <p:nvPr/>
          </p:nvSpPr>
          <p:spPr>
            <a:xfrm>
              <a:off x="1027475" y="4239300"/>
              <a:ext cx="110350" cy="10825"/>
            </a:xfrm>
            <a:custGeom>
              <a:avLst/>
              <a:gdLst/>
              <a:ahLst/>
              <a:cxnLst/>
              <a:rect l="l" t="t" r="r" b="b"/>
              <a:pathLst>
                <a:path w="4414" h="433" extrusionOk="0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cubicBezTo>
                    <a:pt x="1" y="340"/>
                    <a:pt x="93" y="433"/>
                    <a:pt x="217" y="433"/>
                  </a:cubicBezTo>
                  <a:lnTo>
                    <a:pt x="4136" y="433"/>
                  </a:lnTo>
                  <a:cubicBezTo>
                    <a:pt x="4414" y="433"/>
                    <a:pt x="4414" y="1"/>
                    <a:pt x="41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11" name="Google Shape;12411;p23"/>
          <p:cNvGrpSpPr/>
          <p:nvPr/>
        </p:nvGrpSpPr>
        <p:grpSpPr>
          <a:xfrm>
            <a:off x="2501238" y="1777356"/>
            <a:ext cx="364200" cy="338750"/>
            <a:chOff x="7731450" y="3574225"/>
            <a:chExt cx="364200" cy="338750"/>
          </a:xfrm>
        </p:grpSpPr>
        <p:sp>
          <p:nvSpPr>
            <p:cNvPr id="12412" name="Google Shape;12412;p23"/>
            <p:cNvSpPr/>
            <p:nvPr/>
          </p:nvSpPr>
          <p:spPr>
            <a:xfrm>
              <a:off x="7940850" y="3673950"/>
              <a:ext cx="38275" cy="39575"/>
            </a:xfrm>
            <a:custGeom>
              <a:avLst/>
              <a:gdLst/>
              <a:ahLst/>
              <a:cxnLst/>
              <a:rect l="l" t="t" r="r" b="b"/>
              <a:pathLst>
                <a:path w="1531" h="1583" extrusionOk="0">
                  <a:moveTo>
                    <a:pt x="790" y="703"/>
                  </a:moveTo>
                  <a:lnTo>
                    <a:pt x="914" y="981"/>
                  </a:lnTo>
                  <a:lnTo>
                    <a:pt x="667" y="981"/>
                  </a:lnTo>
                  <a:lnTo>
                    <a:pt x="790" y="703"/>
                  </a:lnTo>
                  <a:close/>
                  <a:moveTo>
                    <a:pt x="790" y="1"/>
                  </a:moveTo>
                  <a:cubicBezTo>
                    <a:pt x="713" y="1"/>
                    <a:pt x="636" y="39"/>
                    <a:pt x="605" y="117"/>
                  </a:cubicBezTo>
                  <a:lnTo>
                    <a:pt x="80" y="1289"/>
                  </a:lnTo>
                  <a:cubicBezTo>
                    <a:pt x="1" y="1449"/>
                    <a:pt x="127" y="1582"/>
                    <a:pt x="259" y="1582"/>
                  </a:cubicBezTo>
                  <a:cubicBezTo>
                    <a:pt x="332" y="1582"/>
                    <a:pt x="407" y="1542"/>
                    <a:pt x="451" y="1444"/>
                  </a:cubicBezTo>
                  <a:lnTo>
                    <a:pt x="451" y="1413"/>
                  </a:lnTo>
                  <a:lnTo>
                    <a:pt x="1099" y="1413"/>
                  </a:lnTo>
                  <a:lnTo>
                    <a:pt x="1099" y="1444"/>
                  </a:lnTo>
                  <a:cubicBezTo>
                    <a:pt x="1146" y="1538"/>
                    <a:pt x="1229" y="1578"/>
                    <a:pt x="1307" y="1578"/>
                  </a:cubicBezTo>
                  <a:cubicBezTo>
                    <a:pt x="1331" y="1578"/>
                    <a:pt x="1355" y="1574"/>
                    <a:pt x="1377" y="1567"/>
                  </a:cubicBezTo>
                  <a:cubicBezTo>
                    <a:pt x="1500" y="1505"/>
                    <a:pt x="1531" y="1382"/>
                    <a:pt x="1500" y="1289"/>
                  </a:cubicBezTo>
                  <a:lnTo>
                    <a:pt x="975" y="117"/>
                  </a:lnTo>
                  <a:cubicBezTo>
                    <a:pt x="945" y="39"/>
                    <a:pt x="867" y="1"/>
                    <a:pt x="7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3" name="Google Shape;12413;p23"/>
            <p:cNvSpPr/>
            <p:nvPr/>
          </p:nvSpPr>
          <p:spPr>
            <a:xfrm>
              <a:off x="7988375" y="3673000"/>
              <a:ext cx="40900" cy="40150"/>
            </a:xfrm>
            <a:custGeom>
              <a:avLst/>
              <a:gdLst/>
              <a:ahLst/>
              <a:cxnLst/>
              <a:rect l="l" t="t" r="r" b="b"/>
              <a:pathLst>
                <a:path w="1636" h="1606" extrusionOk="0">
                  <a:moveTo>
                    <a:pt x="587" y="432"/>
                  </a:moveTo>
                  <a:cubicBezTo>
                    <a:pt x="957" y="556"/>
                    <a:pt x="957" y="1080"/>
                    <a:pt x="587" y="1173"/>
                  </a:cubicBezTo>
                  <a:lnTo>
                    <a:pt x="402" y="1173"/>
                  </a:lnTo>
                  <a:lnTo>
                    <a:pt x="402" y="432"/>
                  </a:lnTo>
                  <a:close/>
                  <a:moveTo>
                    <a:pt x="587" y="0"/>
                  </a:moveTo>
                  <a:lnTo>
                    <a:pt x="587" y="31"/>
                  </a:lnTo>
                  <a:lnTo>
                    <a:pt x="216" y="31"/>
                  </a:lnTo>
                  <a:cubicBezTo>
                    <a:pt x="93" y="31"/>
                    <a:pt x="0" y="124"/>
                    <a:pt x="0" y="216"/>
                  </a:cubicBezTo>
                  <a:lnTo>
                    <a:pt x="0" y="1389"/>
                  </a:lnTo>
                  <a:cubicBezTo>
                    <a:pt x="0" y="1512"/>
                    <a:pt x="93" y="1605"/>
                    <a:pt x="216" y="1605"/>
                  </a:cubicBezTo>
                  <a:lnTo>
                    <a:pt x="587" y="1605"/>
                  </a:lnTo>
                  <a:cubicBezTo>
                    <a:pt x="1636" y="1605"/>
                    <a:pt x="1636" y="0"/>
                    <a:pt x="5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4" name="Google Shape;12414;p23"/>
            <p:cNvSpPr/>
            <p:nvPr/>
          </p:nvSpPr>
          <p:spPr>
            <a:xfrm>
              <a:off x="7760775" y="3614350"/>
              <a:ext cx="282400" cy="10825"/>
            </a:xfrm>
            <a:custGeom>
              <a:avLst/>
              <a:gdLst/>
              <a:ahLst/>
              <a:cxnLst/>
              <a:rect l="l" t="t" r="r" b="b"/>
              <a:pathLst>
                <a:path w="1129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1079" y="433"/>
                  </a:lnTo>
                  <a:cubicBezTo>
                    <a:pt x="11203" y="433"/>
                    <a:pt x="11296" y="340"/>
                    <a:pt x="11296" y="217"/>
                  </a:cubicBezTo>
                  <a:cubicBezTo>
                    <a:pt x="11296" y="93"/>
                    <a:pt x="11203" y="1"/>
                    <a:pt x="110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5" name="Google Shape;12415;p23"/>
            <p:cNvSpPr/>
            <p:nvPr/>
          </p:nvSpPr>
          <p:spPr>
            <a:xfrm>
              <a:off x="7760775" y="364367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5555" y="433"/>
                  </a:lnTo>
                  <a:cubicBezTo>
                    <a:pt x="5833" y="433"/>
                    <a:pt x="5833" y="1"/>
                    <a:pt x="55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6" name="Google Shape;12416;p23"/>
            <p:cNvSpPr/>
            <p:nvPr/>
          </p:nvSpPr>
          <p:spPr>
            <a:xfrm>
              <a:off x="7760775" y="3673000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5555" y="432"/>
                  </a:lnTo>
                  <a:cubicBezTo>
                    <a:pt x="5833" y="432"/>
                    <a:pt x="5833" y="0"/>
                    <a:pt x="5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7" name="Google Shape;12417;p23"/>
            <p:cNvSpPr/>
            <p:nvPr/>
          </p:nvSpPr>
          <p:spPr>
            <a:xfrm>
              <a:off x="7760775" y="370232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5555" y="432"/>
                  </a:lnTo>
                  <a:cubicBezTo>
                    <a:pt x="5833" y="432"/>
                    <a:pt x="5833" y="0"/>
                    <a:pt x="5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8" name="Google Shape;12418;p23"/>
            <p:cNvSpPr/>
            <p:nvPr/>
          </p:nvSpPr>
          <p:spPr>
            <a:xfrm>
              <a:off x="7760775" y="373162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5555" y="433"/>
                  </a:lnTo>
                  <a:cubicBezTo>
                    <a:pt x="5833" y="433"/>
                    <a:pt x="5833" y="1"/>
                    <a:pt x="55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9" name="Google Shape;12419;p23"/>
            <p:cNvSpPr/>
            <p:nvPr/>
          </p:nvSpPr>
          <p:spPr>
            <a:xfrm>
              <a:off x="7731450" y="3574225"/>
              <a:ext cx="364200" cy="338750"/>
            </a:xfrm>
            <a:custGeom>
              <a:avLst/>
              <a:gdLst/>
              <a:ahLst/>
              <a:cxnLst/>
              <a:rect l="l" t="t" r="r" b="b"/>
              <a:pathLst>
                <a:path w="14568" h="13550" extrusionOk="0">
                  <a:moveTo>
                    <a:pt x="12036" y="3211"/>
                  </a:moveTo>
                  <a:lnTo>
                    <a:pt x="12036" y="5957"/>
                  </a:lnTo>
                  <a:cubicBezTo>
                    <a:pt x="12020" y="5955"/>
                    <a:pt x="12005" y="5953"/>
                    <a:pt x="11989" y="5953"/>
                  </a:cubicBezTo>
                  <a:cubicBezTo>
                    <a:pt x="11826" y="5953"/>
                    <a:pt x="11697" y="6097"/>
                    <a:pt x="11697" y="6266"/>
                  </a:cubicBezTo>
                  <a:lnTo>
                    <a:pt x="11697" y="6328"/>
                  </a:lnTo>
                  <a:lnTo>
                    <a:pt x="8055" y="6297"/>
                  </a:lnTo>
                  <a:lnTo>
                    <a:pt x="8055" y="3211"/>
                  </a:lnTo>
                  <a:close/>
                  <a:moveTo>
                    <a:pt x="12129" y="6482"/>
                  </a:moveTo>
                  <a:lnTo>
                    <a:pt x="13826" y="7716"/>
                  </a:lnTo>
                  <a:lnTo>
                    <a:pt x="12901" y="7716"/>
                  </a:lnTo>
                  <a:cubicBezTo>
                    <a:pt x="12808" y="7716"/>
                    <a:pt x="12715" y="7778"/>
                    <a:pt x="12654" y="7871"/>
                  </a:cubicBezTo>
                  <a:lnTo>
                    <a:pt x="12129" y="8581"/>
                  </a:lnTo>
                  <a:lnTo>
                    <a:pt x="12129" y="6482"/>
                  </a:lnTo>
                  <a:close/>
                  <a:moveTo>
                    <a:pt x="13425" y="8148"/>
                  </a:moveTo>
                  <a:lnTo>
                    <a:pt x="13425" y="9383"/>
                  </a:lnTo>
                  <a:cubicBezTo>
                    <a:pt x="13425" y="9815"/>
                    <a:pt x="13086" y="10154"/>
                    <a:pt x="12654" y="10154"/>
                  </a:cubicBezTo>
                  <a:lnTo>
                    <a:pt x="1173" y="10154"/>
                  </a:lnTo>
                  <a:cubicBezTo>
                    <a:pt x="741" y="10154"/>
                    <a:pt x="402" y="9815"/>
                    <a:pt x="402" y="9383"/>
                  </a:cubicBezTo>
                  <a:lnTo>
                    <a:pt x="402" y="8241"/>
                  </a:lnTo>
                  <a:lnTo>
                    <a:pt x="11697" y="8241"/>
                  </a:lnTo>
                  <a:lnTo>
                    <a:pt x="11697" y="8920"/>
                  </a:lnTo>
                  <a:cubicBezTo>
                    <a:pt x="11697" y="9115"/>
                    <a:pt x="11858" y="9237"/>
                    <a:pt x="12023" y="9237"/>
                  </a:cubicBezTo>
                  <a:cubicBezTo>
                    <a:pt x="12118" y="9237"/>
                    <a:pt x="12215" y="9196"/>
                    <a:pt x="12283" y="9105"/>
                  </a:cubicBezTo>
                  <a:lnTo>
                    <a:pt x="12962" y="8148"/>
                  </a:lnTo>
                  <a:close/>
                  <a:moveTo>
                    <a:pt x="7932" y="10587"/>
                  </a:moveTo>
                  <a:lnTo>
                    <a:pt x="7932" y="12161"/>
                  </a:lnTo>
                  <a:lnTo>
                    <a:pt x="5926" y="12161"/>
                  </a:lnTo>
                  <a:lnTo>
                    <a:pt x="5926" y="10587"/>
                  </a:lnTo>
                  <a:close/>
                  <a:moveTo>
                    <a:pt x="1173" y="1"/>
                  </a:moveTo>
                  <a:cubicBezTo>
                    <a:pt x="525" y="32"/>
                    <a:pt x="0" y="556"/>
                    <a:pt x="0" y="1174"/>
                  </a:cubicBezTo>
                  <a:lnTo>
                    <a:pt x="0" y="9383"/>
                  </a:lnTo>
                  <a:cubicBezTo>
                    <a:pt x="0" y="10031"/>
                    <a:pt x="525" y="10556"/>
                    <a:pt x="1173" y="10556"/>
                  </a:cubicBezTo>
                  <a:lnTo>
                    <a:pt x="5525" y="10556"/>
                  </a:lnTo>
                  <a:lnTo>
                    <a:pt x="5525" y="12130"/>
                  </a:lnTo>
                  <a:lnTo>
                    <a:pt x="4352" y="12130"/>
                  </a:lnTo>
                  <a:cubicBezTo>
                    <a:pt x="3488" y="12191"/>
                    <a:pt x="3488" y="13488"/>
                    <a:pt x="4352" y="13549"/>
                  </a:cubicBezTo>
                  <a:lnTo>
                    <a:pt x="8117" y="13549"/>
                  </a:lnTo>
                  <a:cubicBezTo>
                    <a:pt x="8395" y="13549"/>
                    <a:pt x="8395" y="13148"/>
                    <a:pt x="8117" y="13148"/>
                  </a:cubicBezTo>
                  <a:lnTo>
                    <a:pt x="4352" y="13148"/>
                  </a:lnTo>
                  <a:cubicBezTo>
                    <a:pt x="4012" y="13086"/>
                    <a:pt x="4012" y="12593"/>
                    <a:pt x="4352" y="12562"/>
                  </a:cubicBezTo>
                  <a:lnTo>
                    <a:pt x="9506" y="12562"/>
                  </a:lnTo>
                  <a:cubicBezTo>
                    <a:pt x="9845" y="12593"/>
                    <a:pt x="9845" y="13086"/>
                    <a:pt x="9506" y="13148"/>
                  </a:cubicBezTo>
                  <a:lnTo>
                    <a:pt x="9351" y="13148"/>
                  </a:lnTo>
                  <a:cubicBezTo>
                    <a:pt x="9074" y="13148"/>
                    <a:pt x="9074" y="13549"/>
                    <a:pt x="9351" y="13549"/>
                  </a:cubicBezTo>
                  <a:lnTo>
                    <a:pt x="9506" y="13549"/>
                  </a:lnTo>
                  <a:cubicBezTo>
                    <a:pt x="10370" y="13488"/>
                    <a:pt x="10370" y="12191"/>
                    <a:pt x="9506" y="12130"/>
                  </a:cubicBezTo>
                  <a:lnTo>
                    <a:pt x="8333" y="12130"/>
                  </a:lnTo>
                  <a:lnTo>
                    <a:pt x="8333" y="10556"/>
                  </a:lnTo>
                  <a:lnTo>
                    <a:pt x="12685" y="10556"/>
                  </a:lnTo>
                  <a:cubicBezTo>
                    <a:pt x="13333" y="10556"/>
                    <a:pt x="13857" y="10031"/>
                    <a:pt x="13857" y="9383"/>
                  </a:cubicBezTo>
                  <a:lnTo>
                    <a:pt x="13857" y="8118"/>
                  </a:lnTo>
                  <a:lnTo>
                    <a:pt x="14135" y="8118"/>
                  </a:lnTo>
                  <a:cubicBezTo>
                    <a:pt x="14444" y="8118"/>
                    <a:pt x="14567" y="7747"/>
                    <a:pt x="14320" y="7562"/>
                  </a:cubicBezTo>
                  <a:lnTo>
                    <a:pt x="14320" y="7562"/>
                  </a:lnTo>
                  <a:lnTo>
                    <a:pt x="14320" y="7593"/>
                  </a:lnTo>
                  <a:lnTo>
                    <a:pt x="13857" y="7223"/>
                  </a:lnTo>
                  <a:lnTo>
                    <a:pt x="13857" y="1205"/>
                  </a:lnTo>
                  <a:cubicBezTo>
                    <a:pt x="13857" y="556"/>
                    <a:pt x="13333" y="32"/>
                    <a:pt x="12685" y="32"/>
                  </a:cubicBezTo>
                  <a:lnTo>
                    <a:pt x="3056" y="32"/>
                  </a:lnTo>
                  <a:cubicBezTo>
                    <a:pt x="2778" y="32"/>
                    <a:pt x="2778" y="464"/>
                    <a:pt x="3056" y="464"/>
                  </a:cubicBezTo>
                  <a:lnTo>
                    <a:pt x="12685" y="464"/>
                  </a:lnTo>
                  <a:cubicBezTo>
                    <a:pt x="13117" y="464"/>
                    <a:pt x="13456" y="803"/>
                    <a:pt x="13456" y="1235"/>
                  </a:cubicBezTo>
                  <a:lnTo>
                    <a:pt x="13456" y="6914"/>
                  </a:lnTo>
                  <a:lnTo>
                    <a:pt x="12469" y="6173"/>
                  </a:lnTo>
                  <a:cubicBezTo>
                    <a:pt x="12469" y="6173"/>
                    <a:pt x="12469" y="6142"/>
                    <a:pt x="12469" y="6142"/>
                  </a:cubicBezTo>
                  <a:lnTo>
                    <a:pt x="12469" y="2995"/>
                  </a:lnTo>
                  <a:cubicBezTo>
                    <a:pt x="12469" y="2871"/>
                    <a:pt x="12376" y="2779"/>
                    <a:pt x="12252" y="2779"/>
                  </a:cubicBezTo>
                  <a:lnTo>
                    <a:pt x="7839" y="2779"/>
                  </a:lnTo>
                  <a:cubicBezTo>
                    <a:pt x="7716" y="2779"/>
                    <a:pt x="7623" y="2871"/>
                    <a:pt x="7623" y="2995"/>
                  </a:cubicBezTo>
                  <a:lnTo>
                    <a:pt x="7623" y="6513"/>
                  </a:lnTo>
                  <a:cubicBezTo>
                    <a:pt x="7623" y="6636"/>
                    <a:pt x="7716" y="6729"/>
                    <a:pt x="7839" y="6729"/>
                  </a:cubicBezTo>
                  <a:lnTo>
                    <a:pt x="11697" y="6729"/>
                  </a:lnTo>
                  <a:lnTo>
                    <a:pt x="11697" y="7809"/>
                  </a:lnTo>
                  <a:lnTo>
                    <a:pt x="402" y="7809"/>
                  </a:lnTo>
                  <a:lnTo>
                    <a:pt x="402" y="1205"/>
                  </a:lnTo>
                  <a:cubicBezTo>
                    <a:pt x="402" y="772"/>
                    <a:pt x="741" y="433"/>
                    <a:pt x="1173" y="433"/>
                  </a:cubicBezTo>
                  <a:lnTo>
                    <a:pt x="1883" y="433"/>
                  </a:lnTo>
                  <a:cubicBezTo>
                    <a:pt x="2161" y="433"/>
                    <a:pt x="2161" y="1"/>
                    <a:pt x="18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20" name="Google Shape;12420;p23"/>
          <p:cNvGrpSpPr/>
          <p:nvPr/>
        </p:nvGrpSpPr>
        <p:grpSpPr>
          <a:xfrm>
            <a:off x="3248956" y="1765793"/>
            <a:ext cx="317900" cy="361875"/>
            <a:chOff x="3275000" y="4141325"/>
            <a:chExt cx="317900" cy="361875"/>
          </a:xfrm>
        </p:grpSpPr>
        <p:sp>
          <p:nvSpPr>
            <p:cNvPr id="12421" name="Google Shape;12421;p23"/>
            <p:cNvSpPr/>
            <p:nvPr/>
          </p:nvSpPr>
          <p:spPr>
            <a:xfrm>
              <a:off x="3520025" y="4162925"/>
              <a:ext cx="11925" cy="8175"/>
            </a:xfrm>
            <a:custGeom>
              <a:avLst/>
              <a:gdLst/>
              <a:ahLst/>
              <a:cxnLst/>
              <a:rect l="l" t="t" r="r" b="b"/>
              <a:pathLst>
                <a:path w="477" h="327" extrusionOk="0">
                  <a:moveTo>
                    <a:pt x="260" y="1"/>
                  </a:moveTo>
                  <a:cubicBezTo>
                    <a:pt x="0" y="1"/>
                    <a:pt x="265" y="326"/>
                    <a:pt x="403" y="326"/>
                  </a:cubicBezTo>
                  <a:cubicBezTo>
                    <a:pt x="446" y="326"/>
                    <a:pt x="476" y="296"/>
                    <a:pt x="476" y="217"/>
                  </a:cubicBezTo>
                  <a:cubicBezTo>
                    <a:pt x="476" y="93"/>
                    <a:pt x="384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2" name="Google Shape;12422;p23"/>
            <p:cNvSpPr/>
            <p:nvPr/>
          </p:nvSpPr>
          <p:spPr>
            <a:xfrm>
              <a:off x="3336725" y="4162925"/>
              <a:ext cx="83350" cy="10825"/>
            </a:xfrm>
            <a:custGeom>
              <a:avLst/>
              <a:gdLst/>
              <a:ahLst/>
              <a:cxnLst/>
              <a:rect l="l" t="t" r="r" b="b"/>
              <a:pathLst>
                <a:path w="3334" h="433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cubicBezTo>
                    <a:pt x="0" y="340"/>
                    <a:pt x="93" y="433"/>
                    <a:pt x="216" y="433"/>
                  </a:cubicBezTo>
                  <a:lnTo>
                    <a:pt x="3117" y="433"/>
                  </a:lnTo>
                  <a:cubicBezTo>
                    <a:pt x="3241" y="433"/>
                    <a:pt x="3333" y="340"/>
                    <a:pt x="3333" y="217"/>
                  </a:cubicBezTo>
                  <a:cubicBezTo>
                    <a:pt x="3333" y="93"/>
                    <a:pt x="3241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3" name="Google Shape;12423;p23"/>
            <p:cNvSpPr/>
            <p:nvPr/>
          </p:nvSpPr>
          <p:spPr>
            <a:xfrm>
              <a:off x="3342125" y="4216150"/>
              <a:ext cx="185200" cy="73325"/>
            </a:xfrm>
            <a:custGeom>
              <a:avLst/>
              <a:gdLst/>
              <a:ahLst/>
              <a:cxnLst/>
              <a:rect l="l" t="t" r="r" b="b"/>
              <a:pathLst>
                <a:path w="7408" h="2933" extrusionOk="0">
                  <a:moveTo>
                    <a:pt x="7006" y="433"/>
                  </a:moveTo>
                  <a:lnTo>
                    <a:pt x="6975" y="2532"/>
                  </a:lnTo>
                  <a:lnTo>
                    <a:pt x="432" y="2532"/>
                  </a:lnTo>
                  <a:lnTo>
                    <a:pt x="432" y="433"/>
                  </a:lnTo>
                  <a:close/>
                  <a:moveTo>
                    <a:pt x="216" y="1"/>
                  </a:moveTo>
                  <a:cubicBezTo>
                    <a:pt x="93" y="1"/>
                    <a:pt x="0" y="94"/>
                    <a:pt x="0" y="217"/>
                  </a:cubicBezTo>
                  <a:lnTo>
                    <a:pt x="0" y="2717"/>
                  </a:lnTo>
                  <a:cubicBezTo>
                    <a:pt x="0" y="2840"/>
                    <a:pt x="93" y="2933"/>
                    <a:pt x="216" y="2933"/>
                  </a:cubicBezTo>
                  <a:lnTo>
                    <a:pt x="7191" y="2933"/>
                  </a:lnTo>
                  <a:cubicBezTo>
                    <a:pt x="7314" y="2933"/>
                    <a:pt x="7407" y="2840"/>
                    <a:pt x="7407" y="2717"/>
                  </a:cubicBezTo>
                  <a:lnTo>
                    <a:pt x="7407" y="217"/>
                  </a:lnTo>
                  <a:cubicBezTo>
                    <a:pt x="7407" y="94"/>
                    <a:pt x="7314" y="1"/>
                    <a:pt x="7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4" name="Google Shape;12424;p23"/>
            <p:cNvSpPr/>
            <p:nvPr/>
          </p:nvSpPr>
          <p:spPr>
            <a:xfrm>
              <a:off x="3339800" y="4311825"/>
              <a:ext cx="189050" cy="10075"/>
            </a:xfrm>
            <a:custGeom>
              <a:avLst/>
              <a:gdLst/>
              <a:ahLst/>
              <a:cxnLst/>
              <a:rect l="l" t="t" r="r" b="b"/>
              <a:pathLst>
                <a:path w="7562" h="403" extrusionOk="0">
                  <a:moveTo>
                    <a:pt x="278" y="1"/>
                  </a:moveTo>
                  <a:cubicBezTo>
                    <a:pt x="1" y="1"/>
                    <a:pt x="1" y="402"/>
                    <a:pt x="278" y="402"/>
                  </a:cubicBezTo>
                  <a:lnTo>
                    <a:pt x="7253" y="402"/>
                  </a:lnTo>
                  <a:cubicBezTo>
                    <a:pt x="7562" y="402"/>
                    <a:pt x="7562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5" name="Google Shape;12425;p23"/>
            <p:cNvSpPr/>
            <p:nvPr/>
          </p:nvSpPr>
          <p:spPr>
            <a:xfrm>
              <a:off x="3339800" y="4341150"/>
              <a:ext cx="189050" cy="10825"/>
            </a:xfrm>
            <a:custGeom>
              <a:avLst/>
              <a:gdLst/>
              <a:ahLst/>
              <a:cxnLst/>
              <a:rect l="l" t="t" r="r" b="b"/>
              <a:pathLst>
                <a:path w="7562" h="433" extrusionOk="0">
                  <a:moveTo>
                    <a:pt x="278" y="1"/>
                  </a:moveTo>
                  <a:cubicBezTo>
                    <a:pt x="1" y="1"/>
                    <a:pt x="1" y="433"/>
                    <a:pt x="278" y="433"/>
                  </a:cubicBezTo>
                  <a:lnTo>
                    <a:pt x="7253" y="433"/>
                  </a:lnTo>
                  <a:cubicBezTo>
                    <a:pt x="7562" y="433"/>
                    <a:pt x="7562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6" name="Google Shape;12426;p23"/>
            <p:cNvSpPr/>
            <p:nvPr/>
          </p:nvSpPr>
          <p:spPr>
            <a:xfrm>
              <a:off x="3275000" y="4141325"/>
              <a:ext cx="317900" cy="361875"/>
            </a:xfrm>
            <a:custGeom>
              <a:avLst/>
              <a:gdLst/>
              <a:ahLst/>
              <a:cxnLst/>
              <a:rect l="l" t="t" r="r" b="b"/>
              <a:pathLst>
                <a:path w="12716" h="14475" extrusionOk="0">
                  <a:moveTo>
                    <a:pt x="2386" y="430"/>
                  </a:moveTo>
                  <a:cubicBezTo>
                    <a:pt x="2403" y="430"/>
                    <a:pt x="2421" y="431"/>
                    <a:pt x="2438" y="432"/>
                  </a:cubicBezTo>
                  <a:lnTo>
                    <a:pt x="10308" y="432"/>
                  </a:lnTo>
                  <a:cubicBezTo>
                    <a:pt x="10586" y="432"/>
                    <a:pt x="10833" y="648"/>
                    <a:pt x="10802" y="926"/>
                  </a:cubicBezTo>
                  <a:lnTo>
                    <a:pt x="10802" y="1760"/>
                  </a:lnTo>
                  <a:lnTo>
                    <a:pt x="1914" y="1760"/>
                  </a:lnTo>
                  <a:lnTo>
                    <a:pt x="1914" y="926"/>
                  </a:lnTo>
                  <a:cubicBezTo>
                    <a:pt x="1914" y="664"/>
                    <a:pt x="2106" y="430"/>
                    <a:pt x="2386" y="430"/>
                  </a:cubicBezTo>
                  <a:close/>
                  <a:moveTo>
                    <a:pt x="1482" y="6728"/>
                  </a:moveTo>
                  <a:lnTo>
                    <a:pt x="1482" y="8487"/>
                  </a:lnTo>
                  <a:lnTo>
                    <a:pt x="587" y="7932"/>
                  </a:lnTo>
                  <a:cubicBezTo>
                    <a:pt x="617" y="7839"/>
                    <a:pt x="679" y="7716"/>
                    <a:pt x="772" y="7654"/>
                  </a:cubicBezTo>
                  <a:lnTo>
                    <a:pt x="1482" y="6728"/>
                  </a:lnTo>
                  <a:close/>
                  <a:moveTo>
                    <a:pt x="11234" y="6728"/>
                  </a:moveTo>
                  <a:lnTo>
                    <a:pt x="11975" y="7654"/>
                  </a:lnTo>
                  <a:cubicBezTo>
                    <a:pt x="12067" y="7716"/>
                    <a:pt x="12098" y="7808"/>
                    <a:pt x="12160" y="7932"/>
                  </a:cubicBezTo>
                  <a:lnTo>
                    <a:pt x="11234" y="8487"/>
                  </a:lnTo>
                  <a:lnTo>
                    <a:pt x="11234" y="6728"/>
                  </a:lnTo>
                  <a:close/>
                  <a:moveTo>
                    <a:pt x="9444" y="9598"/>
                  </a:moveTo>
                  <a:lnTo>
                    <a:pt x="8240" y="10370"/>
                  </a:lnTo>
                  <a:lnTo>
                    <a:pt x="4506" y="10370"/>
                  </a:lnTo>
                  <a:lnTo>
                    <a:pt x="3272" y="9598"/>
                  </a:lnTo>
                  <a:close/>
                  <a:moveTo>
                    <a:pt x="7561" y="10802"/>
                  </a:moveTo>
                  <a:lnTo>
                    <a:pt x="6389" y="11543"/>
                  </a:lnTo>
                  <a:lnTo>
                    <a:pt x="5185" y="10802"/>
                  </a:lnTo>
                  <a:close/>
                  <a:moveTo>
                    <a:pt x="2438" y="0"/>
                  </a:moveTo>
                  <a:cubicBezTo>
                    <a:pt x="1914" y="0"/>
                    <a:pt x="1482" y="432"/>
                    <a:pt x="1482" y="957"/>
                  </a:cubicBezTo>
                  <a:lnTo>
                    <a:pt x="1482" y="6080"/>
                  </a:lnTo>
                  <a:lnTo>
                    <a:pt x="432" y="7376"/>
                  </a:lnTo>
                  <a:cubicBezTo>
                    <a:pt x="154" y="7685"/>
                    <a:pt x="31" y="8086"/>
                    <a:pt x="31" y="8487"/>
                  </a:cubicBezTo>
                  <a:lnTo>
                    <a:pt x="31" y="11296"/>
                  </a:lnTo>
                  <a:cubicBezTo>
                    <a:pt x="31" y="11450"/>
                    <a:pt x="139" y="11527"/>
                    <a:pt x="247" y="11527"/>
                  </a:cubicBezTo>
                  <a:cubicBezTo>
                    <a:pt x="355" y="11527"/>
                    <a:pt x="463" y="11450"/>
                    <a:pt x="463" y="11296"/>
                  </a:cubicBezTo>
                  <a:lnTo>
                    <a:pt x="463" y="8518"/>
                  </a:lnTo>
                  <a:lnTo>
                    <a:pt x="463" y="8364"/>
                  </a:lnTo>
                  <a:lnTo>
                    <a:pt x="6265" y="11975"/>
                  </a:lnTo>
                  <a:cubicBezTo>
                    <a:pt x="6296" y="12006"/>
                    <a:pt x="6335" y="12021"/>
                    <a:pt x="6373" y="12021"/>
                  </a:cubicBezTo>
                  <a:cubicBezTo>
                    <a:pt x="6412" y="12021"/>
                    <a:pt x="6450" y="12006"/>
                    <a:pt x="6481" y="11975"/>
                  </a:cubicBezTo>
                  <a:lnTo>
                    <a:pt x="12283" y="8364"/>
                  </a:lnTo>
                  <a:cubicBezTo>
                    <a:pt x="12283" y="8426"/>
                    <a:pt x="12283" y="8457"/>
                    <a:pt x="12283" y="8518"/>
                  </a:cubicBezTo>
                  <a:lnTo>
                    <a:pt x="12283" y="13148"/>
                  </a:lnTo>
                  <a:cubicBezTo>
                    <a:pt x="12283" y="13641"/>
                    <a:pt x="11882" y="14043"/>
                    <a:pt x="11357" y="14043"/>
                  </a:cubicBezTo>
                  <a:lnTo>
                    <a:pt x="1327" y="14043"/>
                  </a:lnTo>
                  <a:cubicBezTo>
                    <a:pt x="833" y="14043"/>
                    <a:pt x="432" y="13641"/>
                    <a:pt x="432" y="13148"/>
                  </a:cubicBezTo>
                  <a:lnTo>
                    <a:pt x="432" y="12623"/>
                  </a:lnTo>
                  <a:cubicBezTo>
                    <a:pt x="432" y="12484"/>
                    <a:pt x="324" y="12415"/>
                    <a:pt x="216" y="12415"/>
                  </a:cubicBezTo>
                  <a:cubicBezTo>
                    <a:pt x="108" y="12415"/>
                    <a:pt x="0" y="12484"/>
                    <a:pt x="0" y="12623"/>
                  </a:cubicBezTo>
                  <a:lnTo>
                    <a:pt x="0" y="13148"/>
                  </a:lnTo>
                  <a:cubicBezTo>
                    <a:pt x="31" y="13888"/>
                    <a:pt x="617" y="14475"/>
                    <a:pt x="1327" y="14475"/>
                  </a:cubicBezTo>
                  <a:lnTo>
                    <a:pt x="11357" y="14475"/>
                  </a:lnTo>
                  <a:cubicBezTo>
                    <a:pt x="12098" y="14475"/>
                    <a:pt x="12684" y="13888"/>
                    <a:pt x="12684" y="13148"/>
                  </a:cubicBezTo>
                  <a:lnTo>
                    <a:pt x="12684" y="8518"/>
                  </a:lnTo>
                  <a:cubicBezTo>
                    <a:pt x="12715" y="8117"/>
                    <a:pt x="12561" y="7716"/>
                    <a:pt x="12314" y="7407"/>
                  </a:cubicBezTo>
                  <a:lnTo>
                    <a:pt x="12314" y="7376"/>
                  </a:lnTo>
                  <a:lnTo>
                    <a:pt x="11234" y="6049"/>
                  </a:lnTo>
                  <a:lnTo>
                    <a:pt x="11234" y="5185"/>
                  </a:lnTo>
                  <a:cubicBezTo>
                    <a:pt x="11234" y="5031"/>
                    <a:pt x="11126" y="4954"/>
                    <a:pt x="11018" y="4954"/>
                  </a:cubicBezTo>
                  <a:cubicBezTo>
                    <a:pt x="10910" y="4954"/>
                    <a:pt x="10802" y="5031"/>
                    <a:pt x="10802" y="5185"/>
                  </a:cubicBezTo>
                  <a:lnTo>
                    <a:pt x="10802" y="8734"/>
                  </a:lnTo>
                  <a:lnTo>
                    <a:pt x="10030" y="9259"/>
                  </a:lnTo>
                  <a:cubicBezTo>
                    <a:pt x="9969" y="9197"/>
                    <a:pt x="9907" y="9166"/>
                    <a:pt x="9845" y="9166"/>
                  </a:cubicBezTo>
                  <a:lnTo>
                    <a:pt x="2870" y="9166"/>
                  </a:lnTo>
                  <a:cubicBezTo>
                    <a:pt x="2809" y="9166"/>
                    <a:pt x="2747" y="9197"/>
                    <a:pt x="2716" y="9259"/>
                  </a:cubicBezTo>
                  <a:lnTo>
                    <a:pt x="1914" y="8734"/>
                  </a:lnTo>
                  <a:lnTo>
                    <a:pt x="1914" y="2161"/>
                  </a:lnTo>
                  <a:lnTo>
                    <a:pt x="10833" y="2161"/>
                  </a:lnTo>
                  <a:lnTo>
                    <a:pt x="10833" y="3889"/>
                  </a:lnTo>
                  <a:cubicBezTo>
                    <a:pt x="10833" y="4028"/>
                    <a:pt x="10941" y="4097"/>
                    <a:pt x="11049" y="4097"/>
                  </a:cubicBezTo>
                  <a:cubicBezTo>
                    <a:pt x="11157" y="4097"/>
                    <a:pt x="11265" y="4028"/>
                    <a:pt x="11265" y="3889"/>
                  </a:cubicBezTo>
                  <a:lnTo>
                    <a:pt x="11265" y="957"/>
                  </a:lnTo>
                  <a:cubicBezTo>
                    <a:pt x="11265" y="432"/>
                    <a:pt x="10833" y="0"/>
                    <a:pt x="103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27" name="Google Shape;12427;p23"/>
          <p:cNvGrpSpPr/>
          <p:nvPr/>
        </p:nvGrpSpPr>
        <p:grpSpPr>
          <a:xfrm>
            <a:off x="5484394" y="1765781"/>
            <a:ext cx="361875" cy="361900"/>
            <a:chOff x="6250075" y="3563425"/>
            <a:chExt cx="361875" cy="361900"/>
          </a:xfrm>
        </p:grpSpPr>
        <p:sp>
          <p:nvSpPr>
            <p:cNvPr id="12428" name="Google Shape;12428;p23"/>
            <p:cNvSpPr/>
            <p:nvPr/>
          </p:nvSpPr>
          <p:spPr>
            <a:xfrm>
              <a:off x="6309050" y="3728950"/>
              <a:ext cx="126650" cy="94125"/>
            </a:xfrm>
            <a:custGeom>
              <a:avLst/>
              <a:gdLst/>
              <a:ahLst/>
              <a:cxnLst/>
              <a:rect l="l" t="t" r="r" b="b"/>
              <a:pathLst>
                <a:path w="5066" h="3765" extrusionOk="0">
                  <a:moveTo>
                    <a:pt x="2543" y="439"/>
                  </a:moveTo>
                  <a:cubicBezTo>
                    <a:pt x="2840" y="439"/>
                    <a:pt x="3135" y="533"/>
                    <a:pt x="3382" y="725"/>
                  </a:cubicBezTo>
                  <a:lnTo>
                    <a:pt x="1376" y="2731"/>
                  </a:lnTo>
                  <a:cubicBezTo>
                    <a:pt x="944" y="2176"/>
                    <a:pt x="1005" y="1373"/>
                    <a:pt x="1499" y="879"/>
                  </a:cubicBezTo>
                  <a:cubicBezTo>
                    <a:pt x="1791" y="587"/>
                    <a:pt x="2169" y="439"/>
                    <a:pt x="2543" y="439"/>
                  </a:cubicBezTo>
                  <a:close/>
                  <a:moveTo>
                    <a:pt x="3690" y="1034"/>
                  </a:moveTo>
                  <a:lnTo>
                    <a:pt x="3690" y="1034"/>
                  </a:lnTo>
                  <a:cubicBezTo>
                    <a:pt x="4123" y="1620"/>
                    <a:pt x="4061" y="2392"/>
                    <a:pt x="3536" y="2916"/>
                  </a:cubicBezTo>
                  <a:cubicBezTo>
                    <a:pt x="3289" y="3194"/>
                    <a:pt x="2919" y="3348"/>
                    <a:pt x="2518" y="3348"/>
                  </a:cubicBezTo>
                  <a:cubicBezTo>
                    <a:pt x="2209" y="3348"/>
                    <a:pt x="1900" y="3225"/>
                    <a:pt x="1684" y="3040"/>
                  </a:cubicBezTo>
                  <a:lnTo>
                    <a:pt x="3690" y="1034"/>
                  </a:lnTo>
                  <a:close/>
                  <a:moveTo>
                    <a:pt x="2548" y="0"/>
                  </a:moveTo>
                  <a:cubicBezTo>
                    <a:pt x="1162" y="0"/>
                    <a:pt x="0" y="1682"/>
                    <a:pt x="1067" y="3040"/>
                  </a:cubicBezTo>
                  <a:lnTo>
                    <a:pt x="697" y="3410"/>
                  </a:lnTo>
                  <a:cubicBezTo>
                    <a:pt x="635" y="3503"/>
                    <a:pt x="635" y="3626"/>
                    <a:pt x="697" y="3719"/>
                  </a:cubicBezTo>
                  <a:cubicBezTo>
                    <a:pt x="743" y="3749"/>
                    <a:pt x="797" y="3765"/>
                    <a:pt x="851" y="3765"/>
                  </a:cubicBezTo>
                  <a:cubicBezTo>
                    <a:pt x="905" y="3765"/>
                    <a:pt x="959" y="3749"/>
                    <a:pt x="1005" y="3719"/>
                  </a:cubicBezTo>
                  <a:lnTo>
                    <a:pt x="1376" y="3348"/>
                  </a:lnTo>
                  <a:cubicBezTo>
                    <a:pt x="1746" y="3639"/>
                    <a:pt x="2141" y="3764"/>
                    <a:pt x="2519" y="3764"/>
                  </a:cubicBezTo>
                  <a:cubicBezTo>
                    <a:pt x="3904" y="3764"/>
                    <a:pt x="5066" y="2083"/>
                    <a:pt x="3999" y="725"/>
                  </a:cubicBezTo>
                  <a:lnTo>
                    <a:pt x="4339" y="355"/>
                  </a:lnTo>
                  <a:cubicBezTo>
                    <a:pt x="4502" y="214"/>
                    <a:pt x="4365" y="3"/>
                    <a:pt x="4208" y="3"/>
                  </a:cubicBezTo>
                  <a:cubicBezTo>
                    <a:pt x="4158" y="3"/>
                    <a:pt x="4106" y="25"/>
                    <a:pt x="4061" y="77"/>
                  </a:cubicBezTo>
                  <a:lnTo>
                    <a:pt x="3690" y="416"/>
                  </a:lnTo>
                  <a:cubicBezTo>
                    <a:pt x="3320" y="125"/>
                    <a:pt x="2925" y="0"/>
                    <a:pt x="2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9" name="Google Shape;12429;p23"/>
            <p:cNvSpPr/>
            <p:nvPr/>
          </p:nvSpPr>
          <p:spPr>
            <a:xfrm>
              <a:off x="6525775" y="3657150"/>
              <a:ext cx="69975" cy="54450"/>
            </a:xfrm>
            <a:custGeom>
              <a:avLst/>
              <a:gdLst/>
              <a:ahLst/>
              <a:cxnLst/>
              <a:rect l="l" t="t" r="r" b="b"/>
              <a:pathLst>
                <a:path w="2799" h="2178" extrusionOk="0">
                  <a:moveTo>
                    <a:pt x="1410" y="449"/>
                  </a:moveTo>
                  <a:cubicBezTo>
                    <a:pt x="1502" y="449"/>
                    <a:pt x="1595" y="480"/>
                    <a:pt x="1688" y="511"/>
                  </a:cubicBezTo>
                  <a:lnTo>
                    <a:pt x="823" y="1375"/>
                  </a:lnTo>
                  <a:cubicBezTo>
                    <a:pt x="700" y="1128"/>
                    <a:pt x="762" y="819"/>
                    <a:pt x="947" y="634"/>
                  </a:cubicBezTo>
                  <a:cubicBezTo>
                    <a:pt x="1070" y="511"/>
                    <a:pt x="1256" y="449"/>
                    <a:pt x="1410" y="449"/>
                  </a:cubicBezTo>
                  <a:close/>
                  <a:moveTo>
                    <a:pt x="1996" y="819"/>
                  </a:moveTo>
                  <a:lnTo>
                    <a:pt x="1996" y="819"/>
                  </a:lnTo>
                  <a:cubicBezTo>
                    <a:pt x="2120" y="1066"/>
                    <a:pt x="2058" y="1344"/>
                    <a:pt x="1873" y="1560"/>
                  </a:cubicBezTo>
                  <a:cubicBezTo>
                    <a:pt x="1753" y="1680"/>
                    <a:pt x="1582" y="1748"/>
                    <a:pt x="1410" y="1748"/>
                  </a:cubicBezTo>
                  <a:cubicBezTo>
                    <a:pt x="1315" y="1748"/>
                    <a:pt x="1220" y="1727"/>
                    <a:pt x="1132" y="1684"/>
                  </a:cubicBezTo>
                  <a:lnTo>
                    <a:pt x="1996" y="819"/>
                  </a:lnTo>
                  <a:close/>
                  <a:moveTo>
                    <a:pt x="1393" y="1"/>
                  </a:moveTo>
                  <a:cubicBezTo>
                    <a:pt x="632" y="1"/>
                    <a:pt x="1" y="900"/>
                    <a:pt x="515" y="1684"/>
                  </a:cubicBezTo>
                  <a:lnTo>
                    <a:pt x="391" y="1807"/>
                  </a:lnTo>
                  <a:cubicBezTo>
                    <a:pt x="249" y="1973"/>
                    <a:pt x="381" y="2176"/>
                    <a:pt x="548" y="2176"/>
                  </a:cubicBezTo>
                  <a:cubicBezTo>
                    <a:pt x="597" y="2176"/>
                    <a:pt x="650" y="2158"/>
                    <a:pt x="700" y="2116"/>
                  </a:cubicBezTo>
                  <a:lnTo>
                    <a:pt x="823" y="1992"/>
                  </a:lnTo>
                  <a:cubicBezTo>
                    <a:pt x="1009" y="2116"/>
                    <a:pt x="1194" y="2177"/>
                    <a:pt x="1410" y="2177"/>
                  </a:cubicBezTo>
                  <a:cubicBezTo>
                    <a:pt x="2274" y="2177"/>
                    <a:pt x="2799" y="1221"/>
                    <a:pt x="2336" y="511"/>
                  </a:cubicBezTo>
                  <a:lnTo>
                    <a:pt x="2459" y="357"/>
                  </a:lnTo>
                  <a:cubicBezTo>
                    <a:pt x="2521" y="295"/>
                    <a:pt x="2521" y="140"/>
                    <a:pt x="2459" y="79"/>
                  </a:cubicBezTo>
                  <a:lnTo>
                    <a:pt x="2428" y="79"/>
                  </a:lnTo>
                  <a:cubicBezTo>
                    <a:pt x="2382" y="32"/>
                    <a:pt x="2328" y="9"/>
                    <a:pt x="2274" y="9"/>
                  </a:cubicBezTo>
                  <a:cubicBezTo>
                    <a:pt x="2220" y="9"/>
                    <a:pt x="2166" y="32"/>
                    <a:pt x="2120" y="79"/>
                  </a:cubicBezTo>
                  <a:lnTo>
                    <a:pt x="1996" y="202"/>
                  </a:lnTo>
                  <a:cubicBezTo>
                    <a:pt x="1798" y="62"/>
                    <a:pt x="1591" y="1"/>
                    <a:pt x="1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0" name="Google Shape;12430;p23"/>
            <p:cNvSpPr/>
            <p:nvPr/>
          </p:nvSpPr>
          <p:spPr>
            <a:xfrm>
              <a:off x="6510075" y="3563625"/>
              <a:ext cx="101875" cy="177300"/>
            </a:xfrm>
            <a:custGeom>
              <a:avLst/>
              <a:gdLst/>
              <a:ahLst/>
              <a:cxnLst/>
              <a:rect l="l" t="t" r="r" b="b"/>
              <a:pathLst>
                <a:path w="4075" h="7092" extrusionOk="0">
                  <a:moveTo>
                    <a:pt x="2038" y="1"/>
                  </a:moveTo>
                  <a:cubicBezTo>
                    <a:pt x="1930" y="1"/>
                    <a:pt x="1822" y="70"/>
                    <a:pt x="1822" y="209"/>
                  </a:cubicBezTo>
                  <a:lnTo>
                    <a:pt x="1822" y="980"/>
                  </a:lnTo>
                  <a:lnTo>
                    <a:pt x="1451" y="980"/>
                  </a:lnTo>
                  <a:cubicBezTo>
                    <a:pt x="1174" y="980"/>
                    <a:pt x="896" y="1104"/>
                    <a:pt x="742" y="1320"/>
                  </a:cubicBezTo>
                  <a:lnTo>
                    <a:pt x="217" y="1968"/>
                  </a:lnTo>
                  <a:cubicBezTo>
                    <a:pt x="63" y="2122"/>
                    <a:pt x="1" y="2338"/>
                    <a:pt x="1" y="2554"/>
                  </a:cubicBezTo>
                  <a:lnTo>
                    <a:pt x="1" y="6165"/>
                  </a:lnTo>
                  <a:cubicBezTo>
                    <a:pt x="1" y="6659"/>
                    <a:pt x="402" y="7091"/>
                    <a:pt x="927" y="7091"/>
                  </a:cubicBezTo>
                  <a:lnTo>
                    <a:pt x="3180" y="7091"/>
                  </a:lnTo>
                  <a:cubicBezTo>
                    <a:pt x="3674" y="7091"/>
                    <a:pt x="4075" y="6659"/>
                    <a:pt x="4075" y="6165"/>
                  </a:cubicBezTo>
                  <a:lnTo>
                    <a:pt x="4075" y="4344"/>
                  </a:lnTo>
                  <a:cubicBezTo>
                    <a:pt x="4075" y="4206"/>
                    <a:pt x="3974" y="4136"/>
                    <a:pt x="3874" y="4136"/>
                  </a:cubicBezTo>
                  <a:cubicBezTo>
                    <a:pt x="3774" y="4136"/>
                    <a:pt x="3674" y="4206"/>
                    <a:pt x="3674" y="4344"/>
                  </a:cubicBezTo>
                  <a:lnTo>
                    <a:pt x="3674" y="6165"/>
                  </a:lnTo>
                  <a:cubicBezTo>
                    <a:pt x="3674" y="6443"/>
                    <a:pt x="3458" y="6659"/>
                    <a:pt x="3180" y="6659"/>
                  </a:cubicBezTo>
                  <a:lnTo>
                    <a:pt x="927" y="6659"/>
                  </a:lnTo>
                  <a:cubicBezTo>
                    <a:pt x="649" y="6659"/>
                    <a:pt x="433" y="6443"/>
                    <a:pt x="433" y="6165"/>
                  </a:cubicBezTo>
                  <a:lnTo>
                    <a:pt x="433" y="2524"/>
                  </a:lnTo>
                  <a:cubicBezTo>
                    <a:pt x="433" y="2431"/>
                    <a:pt x="464" y="2308"/>
                    <a:pt x="526" y="2215"/>
                  </a:cubicBezTo>
                  <a:lnTo>
                    <a:pt x="1050" y="1567"/>
                  </a:lnTo>
                  <a:cubicBezTo>
                    <a:pt x="1143" y="1443"/>
                    <a:pt x="1297" y="1382"/>
                    <a:pt x="1451" y="1382"/>
                  </a:cubicBezTo>
                  <a:lnTo>
                    <a:pt x="1822" y="1382"/>
                  </a:lnTo>
                  <a:lnTo>
                    <a:pt x="1822" y="2308"/>
                  </a:lnTo>
                  <a:cubicBezTo>
                    <a:pt x="1822" y="2431"/>
                    <a:pt x="1914" y="2524"/>
                    <a:pt x="2038" y="2524"/>
                  </a:cubicBezTo>
                  <a:cubicBezTo>
                    <a:pt x="2161" y="2524"/>
                    <a:pt x="2254" y="2431"/>
                    <a:pt x="2254" y="2308"/>
                  </a:cubicBezTo>
                  <a:lnTo>
                    <a:pt x="2254" y="1382"/>
                  </a:lnTo>
                  <a:lnTo>
                    <a:pt x="2655" y="1382"/>
                  </a:lnTo>
                  <a:cubicBezTo>
                    <a:pt x="2809" y="1382"/>
                    <a:pt x="2933" y="1443"/>
                    <a:pt x="3025" y="1567"/>
                  </a:cubicBezTo>
                  <a:lnTo>
                    <a:pt x="3550" y="2215"/>
                  </a:lnTo>
                  <a:cubicBezTo>
                    <a:pt x="3612" y="2308"/>
                    <a:pt x="3674" y="2431"/>
                    <a:pt x="3674" y="2524"/>
                  </a:cubicBezTo>
                  <a:lnTo>
                    <a:pt x="3674" y="3141"/>
                  </a:lnTo>
                  <a:cubicBezTo>
                    <a:pt x="3674" y="3264"/>
                    <a:pt x="3766" y="3357"/>
                    <a:pt x="3859" y="3357"/>
                  </a:cubicBezTo>
                  <a:cubicBezTo>
                    <a:pt x="3982" y="3357"/>
                    <a:pt x="4075" y="3264"/>
                    <a:pt x="4075" y="3141"/>
                  </a:cubicBezTo>
                  <a:lnTo>
                    <a:pt x="4075" y="2554"/>
                  </a:lnTo>
                  <a:cubicBezTo>
                    <a:pt x="4075" y="2338"/>
                    <a:pt x="4013" y="2122"/>
                    <a:pt x="3890" y="1968"/>
                  </a:cubicBezTo>
                  <a:lnTo>
                    <a:pt x="3365" y="1320"/>
                  </a:lnTo>
                  <a:cubicBezTo>
                    <a:pt x="3180" y="1104"/>
                    <a:pt x="2933" y="980"/>
                    <a:pt x="2655" y="980"/>
                  </a:cubicBezTo>
                  <a:lnTo>
                    <a:pt x="2254" y="980"/>
                  </a:lnTo>
                  <a:lnTo>
                    <a:pt x="2254" y="209"/>
                  </a:lnTo>
                  <a:cubicBezTo>
                    <a:pt x="2254" y="70"/>
                    <a:pt x="2146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1" name="Google Shape;12431;p23"/>
            <p:cNvSpPr/>
            <p:nvPr/>
          </p:nvSpPr>
          <p:spPr>
            <a:xfrm>
              <a:off x="6250075" y="3563425"/>
              <a:ext cx="361875" cy="361900"/>
            </a:xfrm>
            <a:custGeom>
              <a:avLst/>
              <a:gdLst/>
              <a:ahLst/>
              <a:cxnLst/>
              <a:rect l="l" t="t" r="r" b="b"/>
              <a:pathLst>
                <a:path w="14475" h="14476" extrusionOk="0">
                  <a:moveTo>
                    <a:pt x="5093" y="433"/>
                  </a:moveTo>
                  <a:cubicBezTo>
                    <a:pt x="6019" y="433"/>
                    <a:pt x="6759" y="1174"/>
                    <a:pt x="6759" y="2099"/>
                  </a:cubicBezTo>
                  <a:lnTo>
                    <a:pt x="6759" y="3365"/>
                  </a:lnTo>
                  <a:lnTo>
                    <a:pt x="3025" y="3365"/>
                  </a:lnTo>
                  <a:lnTo>
                    <a:pt x="3025" y="2099"/>
                  </a:lnTo>
                  <a:cubicBezTo>
                    <a:pt x="3025" y="1174"/>
                    <a:pt x="3766" y="433"/>
                    <a:pt x="4692" y="433"/>
                  </a:cubicBezTo>
                  <a:close/>
                  <a:moveTo>
                    <a:pt x="13641" y="8179"/>
                  </a:moveTo>
                  <a:cubicBezTo>
                    <a:pt x="13858" y="8210"/>
                    <a:pt x="14074" y="8395"/>
                    <a:pt x="14074" y="8642"/>
                  </a:cubicBezTo>
                  <a:lnTo>
                    <a:pt x="14074" y="8982"/>
                  </a:lnTo>
                  <a:lnTo>
                    <a:pt x="8210" y="8982"/>
                  </a:lnTo>
                  <a:lnTo>
                    <a:pt x="8210" y="8642"/>
                  </a:lnTo>
                  <a:cubicBezTo>
                    <a:pt x="8210" y="8395"/>
                    <a:pt x="8395" y="8179"/>
                    <a:pt x="8642" y="8179"/>
                  </a:cubicBezTo>
                  <a:close/>
                  <a:moveTo>
                    <a:pt x="4692" y="1"/>
                  </a:moveTo>
                  <a:cubicBezTo>
                    <a:pt x="3519" y="1"/>
                    <a:pt x="2593" y="927"/>
                    <a:pt x="2593" y="2099"/>
                  </a:cubicBezTo>
                  <a:lnTo>
                    <a:pt x="2593" y="3365"/>
                  </a:lnTo>
                  <a:lnTo>
                    <a:pt x="247" y="3365"/>
                  </a:lnTo>
                  <a:cubicBezTo>
                    <a:pt x="124" y="3365"/>
                    <a:pt x="31" y="3457"/>
                    <a:pt x="31" y="3581"/>
                  </a:cubicBezTo>
                  <a:lnTo>
                    <a:pt x="31" y="4661"/>
                  </a:lnTo>
                  <a:cubicBezTo>
                    <a:pt x="31" y="4800"/>
                    <a:pt x="132" y="4869"/>
                    <a:pt x="232" y="4869"/>
                  </a:cubicBezTo>
                  <a:cubicBezTo>
                    <a:pt x="332" y="4869"/>
                    <a:pt x="433" y="4800"/>
                    <a:pt x="433" y="4661"/>
                  </a:cubicBezTo>
                  <a:lnTo>
                    <a:pt x="433" y="3797"/>
                  </a:lnTo>
                  <a:lnTo>
                    <a:pt x="2624" y="3797"/>
                  </a:lnTo>
                  <a:lnTo>
                    <a:pt x="2624" y="4661"/>
                  </a:lnTo>
                  <a:cubicBezTo>
                    <a:pt x="2624" y="4800"/>
                    <a:pt x="2724" y="4869"/>
                    <a:pt x="2824" y="4869"/>
                  </a:cubicBezTo>
                  <a:cubicBezTo>
                    <a:pt x="2925" y="4869"/>
                    <a:pt x="3025" y="4800"/>
                    <a:pt x="3025" y="4661"/>
                  </a:cubicBezTo>
                  <a:lnTo>
                    <a:pt x="3025" y="3797"/>
                  </a:lnTo>
                  <a:lnTo>
                    <a:pt x="6790" y="3797"/>
                  </a:lnTo>
                  <a:lnTo>
                    <a:pt x="6790" y="4661"/>
                  </a:lnTo>
                  <a:cubicBezTo>
                    <a:pt x="6790" y="4800"/>
                    <a:pt x="6890" y="4869"/>
                    <a:pt x="6991" y="4869"/>
                  </a:cubicBezTo>
                  <a:cubicBezTo>
                    <a:pt x="7091" y="4869"/>
                    <a:pt x="7191" y="4800"/>
                    <a:pt x="7191" y="4661"/>
                  </a:cubicBezTo>
                  <a:lnTo>
                    <a:pt x="7191" y="3797"/>
                  </a:lnTo>
                  <a:lnTo>
                    <a:pt x="9352" y="3797"/>
                  </a:lnTo>
                  <a:lnTo>
                    <a:pt x="9352" y="7778"/>
                  </a:lnTo>
                  <a:lnTo>
                    <a:pt x="8673" y="7778"/>
                  </a:lnTo>
                  <a:cubicBezTo>
                    <a:pt x="8179" y="7778"/>
                    <a:pt x="7809" y="8148"/>
                    <a:pt x="7809" y="8642"/>
                  </a:cubicBezTo>
                  <a:lnTo>
                    <a:pt x="7809" y="12037"/>
                  </a:lnTo>
                  <a:lnTo>
                    <a:pt x="2902" y="12037"/>
                  </a:lnTo>
                  <a:cubicBezTo>
                    <a:pt x="2624" y="12037"/>
                    <a:pt x="2624" y="12438"/>
                    <a:pt x="2902" y="12438"/>
                  </a:cubicBezTo>
                  <a:lnTo>
                    <a:pt x="7778" y="12438"/>
                  </a:lnTo>
                  <a:lnTo>
                    <a:pt x="7778" y="13611"/>
                  </a:lnTo>
                  <a:cubicBezTo>
                    <a:pt x="7778" y="13765"/>
                    <a:pt x="7809" y="13889"/>
                    <a:pt x="7901" y="14043"/>
                  </a:cubicBezTo>
                  <a:lnTo>
                    <a:pt x="1081" y="14043"/>
                  </a:lnTo>
                  <a:cubicBezTo>
                    <a:pt x="710" y="14043"/>
                    <a:pt x="433" y="13765"/>
                    <a:pt x="433" y="13395"/>
                  </a:cubicBezTo>
                  <a:lnTo>
                    <a:pt x="433" y="12438"/>
                  </a:lnTo>
                  <a:lnTo>
                    <a:pt x="1698" y="12438"/>
                  </a:lnTo>
                  <a:cubicBezTo>
                    <a:pt x="1976" y="12438"/>
                    <a:pt x="1976" y="12006"/>
                    <a:pt x="1698" y="12006"/>
                  </a:cubicBezTo>
                  <a:lnTo>
                    <a:pt x="433" y="12006"/>
                  </a:lnTo>
                  <a:lnTo>
                    <a:pt x="433" y="5834"/>
                  </a:lnTo>
                  <a:cubicBezTo>
                    <a:pt x="433" y="5679"/>
                    <a:pt x="325" y="5602"/>
                    <a:pt x="217" y="5602"/>
                  </a:cubicBezTo>
                  <a:cubicBezTo>
                    <a:pt x="109" y="5602"/>
                    <a:pt x="1" y="5679"/>
                    <a:pt x="1" y="5834"/>
                  </a:cubicBezTo>
                  <a:lnTo>
                    <a:pt x="1" y="13426"/>
                  </a:lnTo>
                  <a:cubicBezTo>
                    <a:pt x="1" y="14012"/>
                    <a:pt x="463" y="14475"/>
                    <a:pt x="1081" y="14475"/>
                  </a:cubicBezTo>
                  <a:lnTo>
                    <a:pt x="11944" y="14475"/>
                  </a:lnTo>
                  <a:cubicBezTo>
                    <a:pt x="12222" y="14475"/>
                    <a:pt x="12222" y="14043"/>
                    <a:pt x="11944" y="14043"/>
                  </a:cubicBezTo>
                  <a:lnTo>
                    <a:pt x="8642" y="14043"/>
                  </a:lnTo>
                  <a:cubicBezTo>
                    <a:pt x="8395" y="14043"/>
                    <a:pt x="8210" y="13858"/>
                    <a:pt x="8210" y="13611"/>
                  </a:cubicBezTo>
                  <a:lnTo>
                    <a:pt x="8210" y="9414"/>
                  </a:lnTo>
                  <a:lnTo>
                    <a:pt x="14043" y="9414"/>
                  </a:lnTo>
                  <a:lnTo>
                    <a:pt x="14043" y="13611"/>
                  </a:lnTo>
                  <a:cubicBezTo>
                    <a:pt x="14043" y="13858"/>
                    <a:pt x="13858" y="14043"/>
                    <a:pt x="13611" y="14043"/>
                  </a:cubicBezTo>
                  <a:lnTo>
                    <a:pt x="13117" y="14043"/>
                  </a:lnTo>
                  <a:cubicBezTo>
                    <a:pt x="12839" y="14043"/>
                    <a:pt x="12839" y="14475"/>
                    <a:pt x="13117" y="14475"/>
                  </a:cubicBezTo>
                  <a:lnTo>
                    <a:pt x="13611" y="14475"/>
                  </a:lnTo>
                  <a:cubicBezTo>
                    <a:pt x="14104" y="14475"/>
                    <a:pt x="14475" y="14105"/>
                    <a:pt x="14475" y="13611"/>
                  </a:cubicBezTo>
                  <a:lnTo>
                    <a:pt x="14475" y="8642"/>
                  </a:lnTo>
                  <a:cubicBezTo>
                    <a:pt x="14475" y="8148"/>
                    <a:pt x="14104" y="7778"/>
                    <a:pt x="13641" y="7778"/>
                  </a:cubicBezTo>
                  <a:lnTo>
                    <a:pt x="9784" y="7778"/>
                  </a:lnTo>
                  <a:lnTo>
                    <a:pt x="9784" y="3581"/>
                  </a:lnTo>
                  <a:cubicBezTo>
                    <a:pt x="9784" y="3457"/>
                    <a:pt x="9660" y="3365"/>
                    <a:pt x="9568" y="3365"/>
                  </a:cubicBezTo>
                  <a:lnTo>
                    <a:pt x="7191" y="3365"/>
                  </a:lnTo>
                  <a:lnTo>
                    <a:pt x="7191" y="2099"/>
                  </a:lnTo>
                  <a:cubicBezTo>
                    <a:pt x="7191" y="927"/>
                    <a:pt x="6235" y="1"/>
                    <a:pt x="50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2" name="Google Shape;12432;p23"/>
            <p:cNvSpPr/>
            <p:nvPr/>
          </p:nvSpPr>
          <p:spPr>
            <a:xfrm>
              <a:off x="6483950" y="3822850"/>
              <a:ext cx="88575" cy="67175"/>
            </a:xfrm>
            <a:custGeom>
              <a:avLst/>
              <a:gdLst/>
              <a:ahLst/>
              <a:cxnLst/>
              <a:rect l="l" t="t" r="r" b="b"/>
              <a:pathLst>
                <a:path w="3543" h="2687" extrusionOk="0">
                  <a:moveTo>
                    <a:pt x="1787" y="456"/>
                  </a:moveTo>
                  <a:cubicBezTo>
                    <a:pt x="1941" y="456"/>
                    <a:pt x="2095" y="487"/>
                    <a:pt x="2250" y="580"/>
                  </a:cubicBezTo>
                  <a:lnTo>
                    <a:pt x="1015" y="1814"/>
                  </a:lnTo>
                  <a:cubicBezTo>
                    <a:pt x="799" y="1444"/>
                    <a:pt x="861" y="1012"/>
                    <a:pt x="1139" y="703"/>
                  </a:cubicBezTo>
                  <a:cubicBezTo>
                    <a:pt x="1324" y="549"/>
                    <a:pt x="1540" y="456"/>
                    <a:pt x="1787" y="456"/>
                  </a:cubicBezTo>
                  <a:close/>
                  <a:moveTo>
                    <a:pt x="2558" y="858"/>
                  </a:moveTo>
                  <a:lnTo>
                    <a:pt x="2558" y="858"/>
                  </a:lnTo>
                  <a:cubicBezTo>
                    <a:pt x="2774" y="1228"/>
                    <a:pt x="2713" y="1660"/>
                    <a:pt x="2404" y="1969"/>
                  </a:cubicBezTo>
                  <a:cubicBezTo>
                    <a:pt x="2239" y="2133"/>
                    <a:pt x="2010" y="2222"/>
                    <a:pt x="1779" y="2222"/>
                  </a:cubicBezTo>
                  <a:cubicBezTo>
                    <a:pt x="1621" y="2222"/>
                    <a:pt x="1462" y="2180"/>
                    <a:pt x="1324" y="2092"/>
                  </a:cubicBezTo>
                  <a:lnTo>
                    <a:pt x="2558" y="858"/>
                  </a:lnTo>
                  <a:close/>
                  <a:moveTo>
                    <a:pt x="1766" y="1"/>
                  </a:moveTo>
                  <a:cubicBezTo>
                    <a:pt x="793" y="1"/>
                    <a:pt x="0" y="1148"/>
                    <a:pt x="707" y="2123"/>
                  </a:cubicBezTo>
                  <a:lnTo>
                    <a:pt x="521" y="2308"/>
                  </a:lnTo>
                  <a:cubicBezTo>
                    <a:pt x="429" y="2401"/>
                    <a:pt x="429" y="2524"/>
                    <a:pt x="521" y="2617"/>
                  </a:cubicBezTo>
                  <a:cubicBezTo>
                    <a:pt x="552" y="2663"/>
                    <a:pt x="598" y="2686"/>
                    <a:pt x="649" y="2686"/>
                  </a:cubicBezTo>
                  <a:cubicBezTo>
                    <a:pt x="699" y="2686"/>
                    <a:pt x="753" y="2663"/>
                    <a:pt x="799" y="2617"/>
                  </a:cubicBezTo>
                  <a:lnTo>
                    <a:pt x="1015" y="2401"/>
                  </a:lnTo>
                  <a:cubicBezTo>
                    <a:pt x="1269" y="2590"/>
                    <a:pt x="1537" y="2671"/>
                    <a:pt x="1793" y="2671"/>
                  </a:cubicBezTo>
                  <a:cubicBezTo>
                    <a:pt x="2750" y="2671"/>
                    <a:pt x="3542" y="1529"/>
                    <a:pt x="2836" y="580"/>
                  </a:cubicBezTo>
                  <a:lnTo>
                    <a:pt x="3052" y="364"/>
                  </a:lnTo>
                  <a:cubicBezTo>
                    <a:pt x="3114" y="302"/>
                    <a:pt x="3114" y="148"/>
                    <a:pt x="3052" y="86"/>
                  </a:cubicBezTo>
                  <a:cubicBezTo>
                    <a:pt x="3006" y="40"/>
                    <a:pt x="2952" y="17"/>
                    <a:pt x="2898" y="17"/>
                  </a:cubicBezTo>
                  <a:cubicBezTo>
                    <a:pt x="2844" y="17"/>
                    <a:pt x="2790" y="40"/>
                    <a:pt x="2743" y="86"/>
                  </a:cubicBezTo>
                  <a:lnTo>
                    <a:pt x="2558" y="271"/>
                  </a:lnTo>
                  <a:cubicBezTo>
                    <a:pt x="2298" y="83"/>
                    <a:pt x="2026" y="1"/>
                    <a:pt x="17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33" name="Google Shape;12433;p23"/>
          <p:cNvGrpSpPr/>
          <p:nvPr/>
        </p:nvGrpSpPr>
        <p:grpSpPr>
          <a:xfrm>
            <a:off x="6266531" y="1765781"/>
            <a:ext cx="365725" cy="361900"/>
            <a:chOff x="5504000" y="3563425"/>
            <a:chExt cx="365725" cy="361900"/>
          </a:xfrm>
        </p:grpSpPr>
        <p:sp>
          <p:nvSpPr>
            <p:cNvPr id="12434" name="Google Shape;12434;p23"/>
            <p:cNvSpPr/>
            <p:nvPr/>
          </p:nvSpPr>
          <p:spPr>
            <a:xfrm>
              <a:off x="5564950" y="3631200"/>
              <a:ext cx="243050" cy="227000"/>
            </a:xfrm>
            <a:custGeom>
              <a:avLst/>
              <a:gdLst/>
              <a:ahLst/>
              <a:cxnLst/>
              <a:rect l="l" t="t" r="r" b="b"/>
              <a:pathLst>
                <a:path w="9722" h="9080" extrusionOk="0">
                  <a:moveTo>
                    <a:pt x="5247" y="2444"/>
                  </a:moveTo>
                  <a:cubicBezTo>
                    <a:pt x="5339" y="2629"/>
                    <a:pt x="5432" y="2783"/>
                    <a:pt x="5586" y="2907"/>
                  </a:cubicBezTo>
                  <a:cubicBezTo>
                    <a:pt x="5833" y="3154"/>
                    <a:pt x="6203" y="3339"/>
                    <a:pt x="6574" y="3370"/>
                  </a:cubicBezTo>
                  <a:lnTo>
                    <a:pt x="6574" y="3740"/>
                  </a:lnTo>
                  <a:cubicBezTo>
                    <a:pt x="6574" y="4604"/>
                    <a:pt x="5864" y="5283"/>
                    <a:pt x="5031" y="5283"/>
                  </a:cubicBezTo>
                  <a:lnTo>
                    <a:pt x="4722" y="5283"/>
                  </a:lnTo>
                  <a:cubicBezTo>
                    <a:pt x="3858" y="5283"/>
                    <a:pt x="3179" y="4604"/>
                    <a:pt x="3179" y="3740"/>
                  </a:cubicBezTo>
                  <a:lnTo>
                    <a:pt x="3148" y="3771"/>
                  </a:lnTo>
                  <a:lnTo>
                    <a:pt x="3148" y="3370"/>
                  </a:lnTo>
                  <a:lnTo>
                    <a:pt x="3673" y="3370"/>
                  </a:lnTo>
                  <a:cubicBezTo>
                    <a:pt x="4167" y="3370"/>
                    <a:pt x="4629" y="3184"/>
                    <a:pt x="4969" y="2814"/>
                  </a:cubicBezTo>
                  <a:cubicBezTo>
                    <a:pt x="5062" y="2722"/>
                    <a:pt x="5154" y="2567"/>
                    <a:pt x="5247" y="2444"/>
                  </a:cubicBezTo>
                  <a:close/>
                  <a:moveTo>
                    <a:pt x="5339" y="5746"/>
                  </a:moveTo>
                  <a:lnTo>
                    <a:pt x="5339" y="6548"/>
                  </a:lnTo>
                  <a:cubicBezTo>
                    <a:pt x="5339" y="6857"/>
                    <a:pt x="5108" y="7011"/>
                    <a:pt x="4876" y="7011"/>
                  </a:cubicBezTo>
                  <a:cubicBezTo>
                    <a:pt x="4645" y="7011"/>
                    <a:pt x="4413" y="6857"/>
                    <a:pt x="4413" y="6548"/>
                  </a:cubicBezTo>
                  <a:lnTo>
                    <a:pt x="4413" y="5746"/>
                  </a:lnTo>
                  <a:lnTo>
                    <a:pt x="4722" y="5746"/>
                  </a:lnTo>
                  <a:cubicBezTo>
                    <a:pt x="4784" y="5756"/>
                    <a:pt x="4849" y="5760"/>
                    <a:pt x="4916" y="5760"/>
                  </a:cubicBezTo>
                  <a:cubicBezTo>
                    <a:pt x="5051" y="5760"/>
                    <a:pt x="5195" y="5746"/>
                    <a:pt x="5339" y="5746"/>
                  </a:cubicBezTo>
                  <a:close/>
                  <a:moveTo>
                    <a:pt x="3981" y="6394"/>
                  </a:moveTo>
                  <a:lnTo>
                    <a:pt x="3981" y="6548"/>
                  </a:lnTo>
                  <a:cubicBezTo>
                    <a:pt x="3981" y="7135"/>
                    <a:pt x="4421" y="7428"/>
                    <a:pt x="4861" y="7428"/>
                  </a:cubicBezTo>
                  <a:cubicBezTo>
                    <a:pt x="5301" y="7428"/>
                    <a:pt x="5741" y="7135"/>
                    <a:pt x="5741" y="6548"/>
                  </a:cubicBezTo>
                  <a:lnTo>
                    <a:pt x="5741" y="6425"/>
                  </a:lnTo>
                  <a:lnTo>
                    <a:pt x="6358" y="6425"/>
                  </a:lnTo>
                  <a:cubicBezTo>
                    <a:pt x="7129" y="6425"/>
                    <a:pt x="7747" y="7042"/>
                    <a:pt x="7747" y="7814"/>
                  </a:cubicBezTo>
                  <a:lnTo>
                    <a:pt x="7747" y="8647"/>
                  </a:lnTo>
                  <a:lnTo>
                    <a:pt x="1975" y="8647"/>
                  </a:lnTo>
                  <a:lnTo>
                    <a:pt x="1975" y="7783"/>
                  </a:lnTo>
                  <a:cubicBezTo>
                    <a:pt x="1975" y="7011"/>
                    <a:pt x="2593" y="6394"/>
                    <a:pt x="3364" y="6394"/>
                  </a:cubicBezTo>
                  <a:close/>
                  <a:moveTo>
                    <a:pt x="4733" y="1"/>
                  </a:moveTo>
                  <a:cubicBezTo>
                    <a:pt x="4318" y="1"/>
                    <a:pt x="3906" y="117"/>
                    <a:pt x="3518" y="283"/>
                  </a:cubicBezTo>
                  <a:cubicBezTo>
                    <a:pt x="3277" y="391"/>
                    <a:pt x="3385" y="708"/>
                    <a:pt x="3600" y="708"/>
                  </a:cubicBezTo>
                  <a:cubicBezTo>
                    <a:pt x="3633" y="708"/>
                    <a:pt x="3667" y="701"/>
                    <a:pt x="3704" y="685"/>
                  </a:cubicBezTo>
                  <a:cubicBezTo>
                    <a:pt x="4074" y="500"/>
                    <a:pt x="4475" y="407"/>
                    <a:pt x="4876" y="407"/>
                  </a:cubicBezTo>
                  <a:cubicBezTo>
                    <a:pt x="6296" y="407"/>
                    <a:pt x="7438" y="1580"/>
                    <a:pt x="7438" y="2999"/>
                  </a:cubicBezTo>
                  <a:cubicBezTo>
                    <a:pt x="7438" y="3184"/>
                    <a:pt x="7438" y="3401"/>
                    <a:pt x="7407" y="3617"/>
                  </a:cubicBezTo>
                  <a:cubicBezTo>
                    <a:pt x="7284" y="4450"/>
                    <a:pt x="7129" y="5592"/>
                    <a:pt x="8364" y="6240"/>
                  </a:cubicBezTo>
                  <a:cubicBezTo>
                    <a:pt x="8981" y="6548"/>
                    <a:pt x="9259" y="7258"/>
                    <a:pt x="9012" y="7906"/>
                  </a:cubicBezTo>
                  <a:cubicBezTo>
                    <a:pt x="8888" y="8308"/>
                    <a:pt x="8549" y="8585"/>
                    <a:pt x="8179" y="8647"/>
                  </a:cubicBezTo>
                  <a:lnTo>
                    <a:pt x="8179" y="7783"/>
                  </a:lnTo>
                  <a:cubicBezTo>
                    <a:pt x="8179" y="6764"/>
                    <a:pt x="7345" y="5962"/>
                    <a:pt x="6358" y="5962"/>
                  </a:cubicBezTo>
                  <a:lnTo>
                    <a:pt x="5741" y="5962"/>
                  </a:lnTo>
                  <a:lnTo>
                    <a:pt x="5741" y="5592"/>
                  </a:lnTo>
                  <a:cubicBezTo>
                    <a:pt x="6481" y="5283"/>
                    <a:pt x="6975" y="4542"/>
                    <a:pt x="6975" y="3740"/>
                  </a:cubicBezTo>
                  <a:lnTo>
                    <a:pt x="6975" y="3154"/>
                  </a:lnTo>
                  <a:cubicBezTo>
                    <a:pt x="6975" y="3030"/>
                    <a:pt x="6882" y="2938"/>
                    <a:pt x="6759" y="2938"/>
                  </a:cubicBezTo>
                  <a:cubicBezTo>
                    <a:pt x="6742" y="2938"/>
                    <a:pt x="6725" y="2939"/>
                    <a:pt x="6708" y="2939"/>
                  </a:cubicBezTo>
                  <a:cubicBezTo>
                    <a:pt x="5992" y="2939"/>
                    <a:pt x="5433" y="2303"/>
                    <a:pt x="5463" y="1580"/>
                  </a:cubicBezTo>
                  <a:cubicBezTo>
                    <a:pt x="5463" y="1410"/>
                    <a:pt x="5355" y="1325"/>
                    <a:pt x="5251" y="1325"/>
                  </a:cubicBezTo>
                  <a:cubicBezTo>
                    <a:pt x="5146" y="1325"/>
                    <a:pt x="5046" y="1410"/>
                    <a:pt x="5062" y="1580"/>
                  </a:cubicBezTo>
                  <a:cubicBezTo>
                    <a:pt x="5031" y="1950"/>
                    <a:pt x="4876" y="2259"/>
                    <a:pt x="4629" y="2506"/>
                  </a:cubicBezTo>
                  <a:cubicBezTo>
                    <a:pt x="4383" y="2783"/>
                    <a:pt x="4043" y="2938"/>
                    <a:pt x="3673" y="2938"/>
                  </a:cubicBezTo>
                  <a:lnTo>
                    <a:pt x="2963" y="2938"/>
                  </a:lnTo>
                  <a:cubicBezTo>
                    <a:pt x="2839" y="2938"/>
                    <a:pt x="2747" y="3030"/>
                    <a:pt x="2747" y="3154"/>
                  </a:cubicBezTo>
                  <a:lnTo>
                    <a:pt x="2747" y="3740"/>
                  </a:lnTo>
                  <a:cubicBezTo>
                    <a:pt x="2747" y="4542"/>
                    <a:pt x="3241" y="5283"/>
                    <a:pt x="3981" y="5592"/>
                  </a:cubicBezTo>
                  <a:lnTo>
                    <a:pt x="3981" y="5962"/>
                  </a:lnTo>
                  <a:lnTo>
                    <a:pt x="3364" y="5962"/>
                  </a:lnTo>
                  <a:cubicBezTo>
                    <a:pt x="2346" y="5962"/>
                    <a:pt x="1543" y="6764"/>
                    <a:pt x="1543" y="7783"/>
                  </a:cubicBezTo>
                  <a:lnTo>
                    <a:pt x="1543" y="8647"/>
                  </a:lnTo>
                  <a:cubicBezTo>
                    <a:pt x="1142" y="8554"/>
                    <a:pt x="833" y="8277"/>
                    <a:pt x="710" y="7906"/>
                  </a:cubicBezTo>
                  <a:cubicBezTo>
                    <a:pt x="463" y="7258"/>
                    <a:pt x="741" y="6518"/>
                    <a:pt x="1358" y="6209"/>
                  </a:cubicBezTo>
                  <a:cubicBezTo>
                    <a:pt x="2593" y="5561"/>
                    <a:pt x="2438" y="4419"/>
                    <a:pt x="2315" y="3586"/>
                  </a:cubicBezTo>
                  <a:cubicBezTo>
                    <a:pt x="2284" y="3401"/>
                    <a:pt x="2284" y="3184"/>
                    <a:pt x="2253" y="2968"/>
                  </a:cubicBezTo>
                  <a:cubicBezTo>
                    <a:pt x="2253" y="2413"/>
                    <a:pt x="2438" y="1857"/>
                    <a:pt x="2809" y="1395"/>
                  </a:cubicBezTo>
                  <a:cubicBezTo>
                    <a:pt x="2921" y="1237"/>
                    <a:pt x="2788" y="1064"/>
                    <a:pt x="2637" y="1064"/>
                  </a:cubicBezTo>
                  <a:cubicBezTo>
                    <a:pt x="2580" y="1064"/>
                    <a:pt x="2520" y="1089"/>
                    <a:pt x="2469" y="1148"/>
                  </a:cubicBezTo>
                  <a:cubicBezTo>
                    <a:pt x="2068" y="1672"/>
                    <a:pt x="1852" y="2320"/>
                    <a:pt x="1852" y="2968"/>
                  </a:cubicBezTo>
                  <a:cubicBezTo>
                    <a:pt x="1852" y="3184"/>
                    <a:pt x="1852" y="3431"/>
                    <a:pt x="1914" y="3647"/>
                  </a:cubicBezTo>
                  <a:cubicBezTo>
                    <a:pt x="2006" y="4481"/>
                    <a:pt x="2130" y="5345"/>
                    <a:pt x="1173" y="5839"/>
                  </a:cubicBezTo>
                  <a:cubicBezTo>
                    <a:pt x="340" y="6240"/>
                    <a:pt x="0" y="7197"/>
                    <a:pt x="309" y="8030"/>
                  </a:cubicBezTo>
                  <a:cubicBezTo>
                    <a:pt x="494" y="8616"/>
                    <a:pt x="1019" y="9048"/>
                    <a:pt x="1636" y="9079"/>
                  </a:cubicBezTo>
                  <a:lnTo>
                    <a:pt x="7963" y="9079"/>
                  </a:lnTo>
                  <a:cubicBezTo>
                    <a:pt x="8611" y="9079"/>
                    <a:pt x="9197" y="8678"/>
                    <a:pt x="9413" y="8030"/>
                  </a:cubicBezTo>
                  <a:cubicBezTo>
                    <a:pt x="9413" y="7999"/>
                    <a:pt x="9444" y="7968"/>
                    <a:pt x="9444" y="7906"/>
                  </a:cubicBezTo>
                  <a:cubicBezTo>
                    <a:pt x="9722" y="7104"/>
                    <a:pt x="9320" y="6240"/>
                    <a:pt x="8580" y="5839"/>
                  </a:cubicBezTo>
                  <a:cubicBezTo>
                    <a:pt x="7623" y="5345"/>
                    <a:pt x="7716" y="4481"/>
                    <a:pt x="7839" y="3647"/>
                  </a:cubicBezTo>
                  <a:cubicBezTo>
                    <a:pt x="7870" y="3431"/>
                    <a:pt x="7870" y="3184"/>
                    <a:pt x="7901" y="2968"/>
                  </a:cubicBezTo>
                  <a:cubicBezTo>
                    <a:pt x="7870" y="1321"/>
                    <a:pt x="6573" y="5"/>
                    <a:pt x="4933" y="5"/>
                  </a:cubicBezTo>
                  <a:cubicBezTo>
                    <a:pt x="4914" y="5"/>
                    <a:pt x="4895" y="5"/>
                    <a:pt x="4876" y="6"/>
                  </a:cubicBezTo>
                  <a:cubicBezTo>
                    <a:pt x="4829" y="3"/>
                    <a:pt x="4781" y="1"/>
                    <a:pt x="47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5" name="Google Shape;12435;p23"/>
            <p:cNvSpPr/>
            <p:nvPr/>
          </p:nvSpPr>
          <p:spPr>
            <a:xfrm>
              <a:off x="5544875" y="3839250"/>
              <a:ext cx="49400" cy="46725"/>
            </a:xfrm>
            <a:custGeom>
              <a:avLst/>
              <a:gdLst/>
              <a:ahLst/>
              <a:cxnLst/>
              <a:rect l="l" t="t" r="r" b="b"/>
              <a:pathLst>
                <a:path w="1976" h="1869" extrusionOk="0">
                  <a:moveTo>
                    <a:pt x="201" y="1"/>
                  </a:moveTo>
                  <a:cubicBezTo>
                    <a:pt x="101" y="1"/>
                    <a:pt x="1" y="78"/>
                    <a:pt x="1" y="232"/>
                  </a:cubicBezTo>
                  <a:lnTo>
                    <a:pt x="1" y="1004"/>
                  </a:lnTo>
                  <a:cubicBezTo>
                    <a:pt x="1" y="1467"/>
                    <a:pt x="371" y="1868"/>
                    <a:pt x="865" y="1868"/>
                  </a:cubicBezTo>
                  <a:lnTo>
                    <a:pt x="1667" y="1868"/>
                  </a:lnTo>
                  <a:cubicBezTo>
                    <a:pt x="1976" y="1868"/>
                    <a:pt x="1976" y="1436"/>
                    <a:pt x="1667" y="1436"/>
                  </a:cubicBezTo>
                  <a:lnTo>
                    <a:pt x="865" y="1436"/>
                  </a:lnTo>
                  <a:cubicBezTo>
                    <a:pt x="618" y="1436"/>
                    <a:pt x="402" y="1251"/>
                    <a:pt x="402" y="1004"/>
                  </a:cubicBezTo>
                  <a:lnTo>
                    <a:pt x="402" y="232"/>
                  </a:lnTo>
                  <a:cubicBezTo>
                    <a:pt x="402" y="78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6" name="Google Shape;12436;p23"/>
            <p:cNvSpPr/>
            <p:nvPr/>
          </p:nvSpPr>
          <p:spPr>
            <a:xfrm>
              <a:off x="5780200" y="3838500"/>
              <a:ext cx="47875" cy="47475"/>
            </a:xfrm>
            <a:custGeom>
              <a:avLst/>
              <a:gdLst/>
              <a:ahLst/>
              <a:cxnLst/>
              <a:rect l="l" t="t" r="r" b="b"/>
              <a:pathLst>
                <a:path w="1915" h="1899" extrusionOk="0">
                  <a:moveTo>
                    <a:pt x="1713" y="0"/>
                  </a:moveTo>
                  <a:cubicBezTo>
                    <a:pt x="1613" y="0"/>
                    <a:pt x="1513" y="77"/>
                    <a:pt x="1513" y="232"/>
                  </a:cubicBezTo>
                  <a:lnTo>
                    <a:pt x="1513" y="1034"/>
                  </a:lnTo>
                  <a:cubicBezTo>
                    <a:pt x="1513" y="1281"/>
                    <a:pt x="1297" y="1466"/>
                    <a:pt x="1050" y="1466"/>
                  </a:cubicBezTo>
                  <a:lnTo>
                    <a:pt x="278" y="1466"/>
                  </a:lnTo>
                  <a:cubicBezTo>
                    <a:pt x="1" y="1466"/>
                    <a:pt x="1" y="1898"/>
                    <a:pt x="278" y="1898"/>
                  </a:cubicBezTo>
                  <a:lnTo>
                    <a:pt x="1050" y="1898"/>
                  </a:lnTo>
                  <a:cubicBezTo>
                    <a:pt x="1544" y="1898"/>
                    <a:pt x="1914" y="1497"/>
                    <a:pt x="1914" y="1034"/>
                  </a:cubicBezTo>
                  <a:lnTo>
                    <a:pt x="1914" y="232"/>
                  </a:lnTo>
                  <a:cubicBezTo>
                    <a:pt x="1914" y="77"/>
                    <a:pt x="1814" y="0"/>
                    <a:pt x="17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7" name="Google Shape;12437;p23"/>
            <p:cNvSpPr/>
            <p:nvPr/>
          </p:nvSpPr>
          <p:spPr>
            <a:xfrm>
              <a:off x="5781750" y="3602000"/>
              <a:ext cx="47075" cy="46725"/>
            </a:xfrm>
            <a:custGeom>
              <a:avLst/>
              <a:gdLst/>
              <a:ahLst/>
              <a:cxnLst/>
              <a:rect l="l" t="t" r="r" b="b"/>
              <a:pathLst>
                <a:path w="1883" h="1869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988" y="433"/>
                  </a:lnTo>
                  <a:cubicBezTo>
                    <a:pt x="1235" y="433"/>
                    <a:pt x="1451" y="618"/>
                    <a:pt x="1451" y="865"/>
                  </a:cubicBezTo>
                  <a:lnTo>
                    <a:pt x="1451" y="1637"/>
                  </a:lnTo>
                  <a:cubicBezTo>
                    <a:pt x="1451" y="1791"/>
                    <a:pt x="1559" y="1868"/>
                    <a:pt x="1667" y="1868"/>
                  </a:cubicBezTo>
                  <a:cubicBezTo>
                    <a:pt x="1775" y="1868"/>
                    <a:pt x="1883" y="1791"/>
                    <a:pt x="1883" y="1637"/>
                  </a:cubicBezTo>
                  <a:lnTo>
                    <a:pt x="1883" y="865"/>
                  </a:lnTo>
                  <a:cubicBezTo>
                    <a:pt x="1883" y="402"/>
                    <a:pt x="1482" y="1"/>
                    <a:pt x="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8" name="Google Shape;12438;p23"/>
            <p:cNvSpPr/>
            <p:nvPr/>
          </p:nvSpPr>
          <p:spPr>
            <a:xfrm>
              <a:off x="5544875" y="3602775"/>
              <a:ext cx="46325" cy="45175"/>
            </a:xfrm>
            <a:custGeom>
              <a:avLst/>
              <a:gdLst/>
              <a:ahLst/>
              <a:cxnLst/>
              <a:rect l="l" t="t" r="r" b="b"/>
              <a:pathLst>
                <a:path w="1853" h="1807" extrusionOk="0">
                  <a:moveTo>
                    <a:pt x="865" y="1"/>
                  </a:moveTo>
                  <a:cubicBezTo>
                    <a:pt x="371" y="1"/>
                    <a:pt x="1" y="371"/>
                    <a:pt x="1" y="865"/>
                  </a:cubicBezTo>
                  <a:lnTo>
                    <a:pt x="1" y="1575"/>
                  </a:lnTo>
                  <a:cubicBezTo>
                    <a:pt x="1" y="1729"/>
                    <a:pt x="101" y="1806"/>
                    <a:pt x="201" y="1806"/>
                  </a:cubicBezTo>
                  <a:cubicBezTo>
                    <a:pt x="302" y="1806"/>
                    <a:pt x="402" y="1729"/>
                    <a:pt x="402" y="1575"/>
                  </a:cubicBezTo>
                  <a:lnTo>
                    <a:pt x="402" y="865"/>
                  </a:lnTo>
                  <a:cubicBezTo>
                    <a:pt x="402" y="618"/>
                    <a:pt x="618" y="402"/>
                    <a:pt x="865" y="402"/>
                  </a:cubicBezTo>
                  <a:lnTo>
                    <a:pt x="1575" y="402"/>
                  </a:lnTo>
                  <a:cubicBezTo>
                    <a:pt x="1853" y="402"/>
                    <a:pt x="1853" y="1"/>
                    <a:pt x="1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9" name="Google Shape;12439;p23"/>
            <p:cNvSpPr/>
            <p:nvPr/>
          </p:nvSpPr>
          <p:spPr>
            <a:xfrm>
              <a:off x="5504000" y="3563425"/>
              <a:ext cx="365725" cy="361900"/>
            </a:xfrm>
            <a:custGeom>
              <a:avLst/>
              <a:gdLst/>
              <a:ahLst/>
              <a:cxnLst/>
              <a:rect l="l" t="t" r="r" b="b"/>
              <a:pathLst>
                <a:path w="14629" h="14476" extrusionOk="0">
                  <a:moveTo>
                    <a:pt x="7314" y="1"/>
                  </a:moveTo>
                  <a:cubicBezTo>
                    <a:pt x="7191" y="1"/>
                    <a:pt x="7098" y="93"/>
                    <a:pt x="7098" y="217"/>
                  </a:cubicBezTo>
                  <a:lnTo>
                    <a:pt x="7098" y="711"/>
                  </a:lnTo>
                  <a:lnTo>
                    <a:pt x="2407" y="711"/>
                  </a:lnTo>
                  <a:cubicBezTo>
                    <a:pt x="1512" y="711"/>
                    <a:pt x="772" y="1451"/>
                    <a:pt x="772" y="2346"/>
                  </a:cubicBezTo>
                  <a:lnTo>
                    <a:pt x="772" y="7037"/>
                  </a:lnTo>
                  <a:lnTo>
                    <a:pt x="278" y="7037"/>
                  </a:lnTo>
                  <a:cubicBezTo>
                    <a:pt x="0" y="7037"/>
                    <a:pt x="0" y="7439"/>
                    <a:pt x="278" y="7439"/>
                  </a:cubicBezTo>
                  <a:lnTo>
                    <a:pt x="772" y="7439"/>
                  </a:lnTo>
                  <a:lnTo>
                    <a:pt x="772" y="12130"/>
                  </a:lnTo>
                  <a:cubicBezTo>
                    <a:pt x="772" y="13025"/>
                    <a:pt x="1512" y="13765"/>
                    <a:pt x="2407" y="13765"/>
                  </a:cubicBezTo>
                  <a:lnTo>
                    <a:pt x="7098" y="13765"/>
                  </a:lnTo>
                  <a:lnTo>
                    <a:pt x="7098" y="14290"/>
                  </a:lnTo>
                  <a:cubicBezTo>
                    <a:pt x="7098" y="14382"/>
                    <a:pt x="7191" y="14475"/>
                    <a:pt x="7314" y="14475"/>
                  </a:cubicBezTo>
                  <a:cubicBezTo>
                    <a:pt x="7407" y="14475"/>
                    <a:pt x="7530" y="14382"/>
                    <a:pt x="7530" y="14290"/>
                  </a:cubicBezTo>
                  <a:lnTo>
                    <a:pt x="7530" y="13765"/>
                  </a:lnTo>
                  <a:lnTo>
                    <a:pt x="9999" y="13765"/>
                  </a:lnTo>
                  <a:cubicBezTo>
                    <a:pt x="10277" y="13765"/>
                    <a:pt x="10277" y="13364"/>
                    <a:pt x="9999" y="13364"/>
                  </a:cubicBezTo>
                  <a:lnTo>
                    <a:pt x="7530" y="13364"/>
                  </a:lnTo>
                  <a:lnTo>
                    <a:pt x="7530" y="12901"/>
                  </a:lnTo>
                  <a:cubicBezTo>
                    <a:pt x="7530" y="12778"/>
                    <a:pt x="7407" y="12685"/>
                    <a:pt x="7314" y="12685"/>
                  </a:cubicBezTo>
                  <a:cubicBezTo>
                    <a:pt x="7191" y="12685"/>
                    <a:pt x="7098" y="12778"/>
                    <a:pt x="7098" y="12901"/>
                  </a:cubicBezTo>
                  <a:lnTo>
                    <a:pt x="7098" y="13333"/>
                  </a:lnTo>
                  <a:lnTo>
                    <a:pt x="2407" y="13333"/>
                  </a:lnTo>
                  <a:cubicBezTo>
                    <a:pt x="1728" y="13333"/>
                    <a:pt x="1204" y="12809"/>
                    <a:pt x="1204" y="12130"/>
                  </a:cubicBezTo>
                  <a:lnTo>
                    <a:pt x="1204" y="7439"/>
                  </a:lnTo>
                  <a:lnTo>
                    <a:pt x="1636" y="7439"/>
                  </a:lnTo>
                  <a:cubicBezTo>
                    <a:pt x="1914" y="7439"/>
                    <a:pt x="1914" y="7037"/>
                    <a:pt x="1636" y="7037"/>
                  </a:cubicBezTo>
                  <a:lnTo>
                    <a:pt x="1204" y="7037"/>
                  </a:lnTo>
                  <a:lnTo>
                    <a:pt x="1204" y="2316"/>
                  </a:lnTo>
                  <a:cubicBezTo>
                    <a:pt x="1204" y="1667"/>
                    <a:pt x="1728" y="1112"/>
                    <a:pt x="2407" y="1112"/>
                  </a:cubicBezTo>
                  <a:lnTo>
                    <a:pt x="7098" y="1112"/>
                  </a:lnTo>
                  <a:lnTo>
                    <a:pt x="7098" y="1575"/>
                  </a:lnTo>
                  <a:cubicBezTo>
                    <a:pt x="7098" y="1698"/>
                    <a:pt x="7191" y="1791"/>
                    <a:pt x="7314" y="1791"/>
                  </a:cubicBezTo>
                  <a:cubicBezTo>
                    <a:pt x="7407" y="1791"/>
                    <a:pt x="7530" y="1698"/>
                    <a:pt x="7530" y="1575"/>
                  </a:cubicBezTo>
                  <a:lnTo>
                    <a:pt x="7530" y="1174"/>
                  </a:lnTo>
                  <a:lnTo>
                    <a:pt x="12221" y="1174"/>
                  </a:lnTo>
                  <a:cubicBezTo>
                    <a:pt x="12870" y="1174"/>
                    <a:pt x="13394" y="1698"/>
                    <a:pt x="13394" y="2346"/>
                  </a:cubicBezTo>
                  <a:lnTo>
                    <a:pt x="13394" y="7037"/>
                  </a:lnTo>
                  <a:lnTo>
                    <a:pt x="12962" y="7037"/>
                  </a:lnTo>
                  <a:cubicBezTo>
                    <a:pt x="12684" y="7037"/>
                    <a:pt x="12684" y="7439"/>
                    <a:pt x="12962" y="7439"/>
                  </a:cubicBezTo>
                  <a:lnTo>
                    <a:pt x="13394" y="7439"/>
                  </a:lnTo>
                  <a:lnTo>
                    <a:pt x="13394" y="12130"/>
                  </a:lnTo>
                  <a:cubicBezTo>
                    <a:pt x="13394" y="12809"/>
                    <a:pt x="12870" y="13333"/>
                    <a:pt x="12221" y="13333"/>
                  </a:cubicBezTo>
                  <a:lnTo>
                    <a:pt x="11326" y="13333"/>
                  </a:lnTo>
                  <a:cubicBezTo>
                    <a:pt x="11049" y="13333"/>
                    <a:pt x="11049" y="13765"/>
                    <a:pt x="11326" y="13765"/>
                  </a:cubicBezTo>
                  <a:lnTo>
                    <a:pt x="12221" y="13765"/>
                  </a:lnTo>
                  <a:cubicBezTo>
                    <a:pt x="13116" y="13765"/>
                    <a:pt x="13826" y="13025"/>
                    <a:pt x="13826" y="12130"/>
                  </a:cubicBezTo>
                  <a:lnTo>
                    <a:pt x="13826" y="7439"/>
                  </a:lnTo>
                  <a:lnTo>
                    <a:pt x="14320" y="7439"/>
                  </a:lnTo>
                  <a:cubicBezTo>
                    <a:pt x="14629" y="7439"/>
                    <a:pt x="14629" y="7037"/>
                    <a:pt x="14320" y="7037"/>
                  </a:cubicBezTo>
                  <a:lnTo>
                    <a:pt x="13826" y="7037"/>
                  </a:lnTo>
                  <a:lnTo>
                    <a:pt x="13826" y="2316"/>
                  </a:lnTo>
                  <a:cubicBezTo>
                    <a:pt x="13826" y="1421"/>
                    <a:pt x="13116" y="711"/>
                    <a:pt x="12221" y="711"/>
                  </a:cubicBezTo>
                  <a:lnTo>
                    <a:pt x="7530" y="711"/>
                  </a:lnTo>
                  <a:lnTo>
                    <a:pt x="7530" y="186"/>
                  </a:lnTo>
                  <a:cubicBezTo>
                    <a:pt x="7500" y="93"/>
                    <a:pt x="7407" y="1"/>
                    <a:pt x="73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40" name="Google Shape;12440;p23"/>
          <p:cNvGrpSpPr/>
          <p:nvPr/>
        </p:nvGrpSpPr>
        <p:grpSpPr>
          <a:xfrm>
            <a:off x="7000125" y="1765581"/>
            <a:ext cx="361875" cy="362300"/>
            <a:chOff x="4755600" y="3563025"/>
            <a:chExt cx="361875" cy="362300"/>
          </a:xfrm>
        </p:grpSpPr>
        <p:sp>
          <p:nvSpPr>
            <p:cNvPr id="12441" name="Google Shape;12441;p23"/>
            <p:cNvSpPr/>
            <p:nvPr/>
          </p:nvSpPr>
          <p:spPr>
            <a:xfrm>
              <a:off x="4755600" y="3700000"/>
              <a:ext cx="74075" cy="225325"/>
            </a:xfrm>
            <a:custGeom>
              <a:avLst/>
              <a:gdLst/>
              <a:ahLst/>
              <a:cxnLst/>
              <a:rect l="l" t="t" r="r" b="b"/>
              <a:pathLst>
                <a:path w="2963" h="9013" extrusionOk="0">
                  <a:moveTo>
                    <a:pt x="926" y="0"/>
                  </a:moveTo>
                  <a:cubicBezTo>
                    <a:pt x="401" y="0"/>
                    <a:pt x="0" y="402"/>
                    <a:pt x="0" y="926"/>
                  </a:cubicBezTo>
                  <a:lnTo>
                    <a:pt x="0" y="5988"/>
                  </a:lnTo>
                  <a:cubicBezTo>
                    <a:pt x="16" y="6111"/>
                    <a:pt x="116" y="6173"/>
                    <a:pt x="216" y="6173"/>
                  </a:cubicBezTo>
                  <a:cubicBezTo>
                    <a:pt x="316" y="6173"/>
                    <a:pt x="417" y="6111"/>
                    <a:pt x="432" y="5988"/>
                  </a:cubicBezTo>
                  <a:lnTo>
                    <a:pt x="432" y="926"/>
                  </a:lnTo>
                  <a:cubicBezTo>
                    <a:pt x="432" y="649"/>
                    <a:pt x="648" y="432"/>
                    <a:pt x="895" y="432"/>
                  </a:cubicBezTo>
                  <a:lnTo>
                    <a:pt x="2037" y="432"/>
                  </a:lnTo>
                  <a:cubicBezTo>
                    <a:pt x="2315" y="432"/>
                    <a:pt x="2531" y="649"/>
                    <a:pt x="2531" y="926"/>
                  </a:cubicBezTo>
                  <a:lnTo>
                    <a:pt x="2531" y="8117"/>
                  </a:lnTo>
                  <a:cubicBezTo>
                    <a:pt x="2531" y="8364"/>
                    <a:pt x="2315" y="8580"/>
                    <a:pt x="2037" y="8580"/>
                  </a:cubicBezTo>
                  <a:lnTo>
                    <a:pt x="926" y="8580"/>
                  </a:lnTo>
                  <a:cubicBezTo>
                    <a:pt x="648" y="8580"/>
                    <a:pt x="432" y="8364"/>
                    <a:pt x="432" y="8117"/>
                  </a:cubicBezTo>
                  <a:lnTo>
                    <a:pt x="432" y="7222"/>
                  </a:lnTo>
                  <a:cubicBezTo>
                    <a:pt x="417" y="7099"/>
                    <a:pt x="316" y="7037"/>
                    <a:pt x="216" y="7037"/>
                  </a:cubicBezTo>
                  <a:cubicBezTo>
                    <a:pt x="116" y="7037"/>
                    <a:pt x="16" y="7099"/>
                    <a:pt x="0" y="7222"/>
                  </a:cubicBezTo>
                  <a:lnTo>
                    <a:pt x="0" y="8117"/>
                  </a:lnTo>
                  <a:cubicBezTo>
                    <a:pt x="0" y="8611"/>
                    <a:pt x="401" y="9012"/>
                    <a:pt x="926" y="9012"/>
                  </a:cubicBezTo>
                  <a:lnTo>
                    <a:pt x="2037" y="9012"/>
                  </a:lnTo>
                  <a:cubicBezTo>
                    <a:pt x="2531" y="9012"/>
                    <a:pt x="2963" y="8611"/>
                    <a:pt x="2963" y="8117"/>
                  </a:cubicBezTo>
                  <a:lnTo>
                    <a:pt x="2963" y="926"/>
                  </a:lnTo>
                  <a:cubicBezTo>
                    <a:pt x="2963" y="402"/>
                    <a:pt x="2531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2" name="Google Shape;12442;p23"/>
            <p:cNvSpPr/>
            <p:nvPr/>
          </p:nvSpPr>
          <p:spPr>
            <a:xfrm>
              <a:off x="4852025" y="3783325"/>
              <a:ext cx="73325" cy="142000"/>
            </a:xfrm>
            <a:custGeom>
              <a:avLst/>
              <a:gdLst/>
              <a:ahLst/>
              <a:cxnLst/>
              <a:rect l="l" t="t" r="r" b="b"/>
              <a:pathLst>
                <a:path w="2933" h="5680" extrusionOk="0">
                  <a:moveTo>
                    <a:pt x="2038" y="433"/>
                  </a:moveTo>
                  <a:cubicBezTo>
                    <a:pt x="2315" y="433"/>
                    <a:pt x="2532" y="649"/>
                    <a:pt x="2532" y="926"/>
                  </a:cubicBezTo>
                  <a:lnTo>
                    <a:pt x="2532" y="4784"/>
                  </a:lnTo>
                  <a:cubicBezTo>
                    <a:pt x="2532" y="5031"/>
                    <a:pt x="2315" y="5247"/>
                    <a:pt x="2038" y="5247"/>
                  </a:cubicBezTo>
                  <a:lnTo>
                    <a:pt x="927" y="5247"/>
                  </a:lnTo>
                  <a:cubicBezTo>
                    <a:pt x="649" y="5247"/>
                    <a:pt x="433" y="5031"/>
                    <a:pt x="433" y="4784"/>
                  </a:cubicBezTo>
                  <a:lnTo>
                    <a:pt x="433" y="926"/>
                  </a:lnTo>
                  <a:cubicBezTo>
                    <a:pt x="433" y="649"/>
                    <a:pt x="649" y="433"/>
                    <a:pt x="927" y="433"/>
                  </a:cubicBezTo>
                  <a:close/>
                  <a:moveTo>
                    <a:pt x="896" y="1"/>
                  </a:moveTo>
                  <a:cubicBezTo>
                    <a:pt x="402" y="1"/>
                    <a:pt x="1" y="402"/>
                    <a:pt x="1" y="926"/>
                  </a:cubicBezTo>
                  <a:lnTo>
                    <a:pt x="1" y="4784"/>
                  </a:lnTo>
                  <a:cubicBezTo>
                    <a:pt x="1" y="5278"/>
                    <a:pt x="402" y="5679"/>
                    <a:pt x="896" y="5679"/>
                  </a:cubicBezTo>
                  <a:lnTo>
                    <a:pt x="2038" y="5679"/>
                  </a:lnTo>
                  <a:cubicBezTo>
                    <a:pt x="2532" y="5679"/>
                    <a:pt x="2933" y="5278"/>
                    <a:pt x="2933" y="4784"/>
                  </a:cubicBezTo>
                  <a:lnTo>
                    <a:pt x="2933" y="926"/>
                  </a:lnTo>
                  <a:cubicBezTo>
                    <a:pt x="2933" y="402"/>
                    <a:pt x="2532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3" name="Google Shape;12443;p23"/>
            <p:cNvSpPr/>
            <p:nvPr/>
          </p:nvSpPr>
          <p:spPr>
            <a:xfrm>
              <a:off x="4947700" y="3720825"/>
              <a:ext cx="74100" cy="204500"/>
            </a:xfrm>
            <a:custGeom>
              <a:avLst/>
              <a:gdLst/>
              <a:ahLst/>
              <a:cxnLst/>
              <a:rect l="l" t="t" r="r" b="b"/>
              <a:pathLst>
                <a:path w="2964" h="8180" extrusionOk="0">
                  <a:moveTo>
                    <a:pt x="927" y="1"/>
                  </a:moveTo>
                  <a:cubicBezTo>
                    <a:pt x="402" y="1"/>
                    <a:pt x="1" y="402"/>
                    <a:pt x="1" y="896"/>
                  </a:cubicBezTo>
                  <a:lnTo>
                    <a:pt x="1" y="7284"/>
                  </a:lnTo>
                  <a:cubicBezTo>
                    <a:pt x="1" y="7778"/>
                    <a:pt x="402" y="8179"/>
                    <a:pt x="927" y="8179"/>
                  </a:cubicBezTo>
                  <a:lnTo>
                    <a:pt x="2038" y="8179"/>
                  </a:lnTo>
                  <a:cubicBezTo>
                    <a:pt x="2531" y="8179"/>
                    <a:pt x="2963" y="7778"/>
                    <a:pt x="2963" y="7284"/>
                  </a:cubicBezTo>
                  <a:lnTo>
                    <a:pt x="2963" y="2655"/>
                  </a:lnTo>
                  <a:cubicBezTo>
                    <a:pt x="2963" y="2516"/>
                    <a:pt x="2855" y="2446"/>
                    <a:pt x="2747" y="2446"/>
                  </a:cubicBezTo>
                  <a:cubicBezTo>
                    <a:pt x="2639" y="2446"/>
                    <a:pt x="2531" y="2516"/>
                    <a:pt x="2531" y="2655"/>
                  </a:cubicBezTo>
                  <a:lnTo>
                    <a:pt x="2531" y="7284"/>
                  </a:lnTo>
                  <a:cubicBezTo>
                    <a:pt x="2531" y="7531"/>
                    <a:pt x="2315" y="7747"/>
                    <a:pt x="2038" y="7747"/>
                  </a:cubicBezTo>
                  <a:lnTo>
                    <a:pt x="927" y="7747"/>
                  </a:lnTo>
                  <a:cubicBezTo>
                    <a:pt x="649" y="7747"/>
                    <a:pt x="433" y="7531"/>
                    <a:pt x="433" y="7284"/>
                  </a:cubicBezTo>
                  <a:lnTo>
                    <a:pt x="433" y="896"/>
                  </a:lnTo>
                  <a:cubicBezTo>
                    <a:pt x="433" y="649"/>
                    <a:pt x="649" y="433"/>
                    <a:pt x="927" y="433"/>
                  </a:cubicBezTo>
                  <a:lnTo>
                    <a:pt x="2038" y="433"/>
                  </a:lnTo>
                  <a:cubicBezTo>
                    <a:pt x="2315" y="433"/>
                    <a:pt x="2531" y="649"/>
                    <a:pt x="2531" y="896"/>
                  </a:cubicBezTo>
                  <a:lnTo>
                    <a:pt x="2531" y="1389"/>
                  </a:lnTo>
                  <a:cubicBezTo>
                    <a:pt x="2531" y="1528"/>
                    <a:pt x="2639" y="1598"/>
                    <a:pt x="2747" y="1598"/>
                  </a:cubicBezTo>
                  <a:cubicBezTo>
                    <a:pt x="2855" y="1598"/>
                    <a:pt x="2963" y="1528"/>
                    <a:pt x="2963" y="1389"/>
                  </a:cubicBezTo>
                  <a:lnTo>
                    <a:pt x="2963" y="896"/>
                  </a:lnTo>
                  <a:cubicBezTo>
                    <a:pt x="2963" y="402"/>
                    <a:pt x="2562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4" name="Google Shape;12444;p23"/>
            <p:cNvSpPr/>
            <p:nvPr/>
          </p:nvSpPr>
          <p:spPr>
            <a:xfrm>
              <a:off x="5044150" y="3652150"/>
              <a:ext cx="73325" cy="273175"/>
            </a:xfrm>
            <a:custGeom>
              <a:avLst/>
              <a:gdLst/>
              <a:ahLst/>
              <a:cxnLst/>
              <a:rect l="l" t="t" r="r" b="b"/>
              <a:pathLst>
                <a:path w="2933" h="10927" extrusionOk="0">
                  <a:moveTo>
                    <a:pt x="2037" y="402"/>
                  </a:moveTo>
                  <a:cubicBezTo>
                    <a:pt x="2315" y="402"/>
                    <a:pt x="2531" y="618"/>
                    <a:pt x="2531" y="896"/>
                  </a:cubicBezTo>
                  <a:lnTo>
                    <a:pt x="2531" y="10031"/>
                  </a:lnTo>
                  <a:cubicBezTo>
                    <a:pt x="2531" y="10278"/>
                    <a:pt x="2315" y="10494"/>
                    <a:pt x="2037" y="10494"/>
                  </a:cubicBezTo>
                  <a:lnTo>
                    <a:pt x="895" y="10494"/>
                  </a:lnTo>
                  <a:cubicBezTo>
                    <a:pt x="618" y="10494"/>
                    <a:pt x="433" y="10278"/>
                    <a:pt x="433" y="10031"/>
                  </a:cubicBezTo>
                  <a:lnTo>
                    <a:pt x="433" y="896"/>
                  </a:lnTo>
                  <a:cubicBezTo>
                    <a:pt x="402" y="618"/>
                    <a:pt x="618" y="402"/>
                    <a:pt x="895" y="402"/>
                  </a:cubicBezTo>
                  <a:close/>
                  <a:moveTo>
                    <a:pt x="895" y="1"/>
                  </a:moveTo>
                  <a:cubicBezTo>
                    <a:pt x="402" y="1"/>
                    <a:pt x="0" y="402"/>
                    <a:pt x="0" y="896"/>
                  </a:cubicBezTo>
                  <a:lnTo>
                    <a:pt x="0" y="10031"/>
                  </a:lnTo>
                  <a:cubicBezTo>
                    <a:pt x="0" y="10525"/>
                    <a:pt x="402" y="10926"/>
                    <a:pt x="895" y="10926"/>
                  </a:cubicBezTo>
                  <a:lnTo>
                    <a:pt x="2037" y="10926"/>
                  </a:lnTo>
                  <a:cubicBezTo>
                    <a:pt x="2531" y="10926"/>
                    <a:pt x="2932" y="10525"/>
                    <a:pt x="2932" y="10031"/>
                  </a:cubicBezTo>
                  <a:lnTo>
                    <a:pt x="2932" y="896"/>
                  </a:lnTo>
                  <a:cubicBezTo>
                    <a:pt x="2932" y="402"/>
                    <a:pt x="2531" y="1"/>
                    <a:pt x="2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5" name="Google Shape;12445;p23"/>
            <p:cNvSpPr/>
            <p:nvPr/>
          </p:nvSpPr>
          <p:spPr>
            <a:xfrm>
              <a:off x="4763300" y="3563025"/>
              <a:ext cx="347750" cy="197750"/>
            </a:xfrm>
            <a:custGeom>
              <a:avLst/>
              <a:gdLst/>
              <a:ahLst/>
              <a:cxnLst/>
              <a:rect l="l" t="t" r="r" b="b"/>
              <a:pathLst>
                <a:path w="13910" h="7910" extrusionOk="0">
                  <a:moveTo>
                    <a:pt x="12770" y="446"/>
                  </a:moveTo>
                  <a:cubicBezTo>
                    <a:pt x="13315" y="446"/>
                    <a:pt x="13315" y="1316"/>
                    <a:pt x="12770" y="1316"/>
                  </a:cubicBezTo>
                  <a:cubicBezTo>
                    <a:pt x="12753" y="1316"/>
                    <a:pt x="12735" y="1315"/>
                    <a:pt x="12716" y="1313"/>
                  </a:cubicBezTo>
                  <a:cubicBezTo>
                    <a:pt x="12469" y="1313"/>
                    <a:pt x="12253" y="1128"/>
                    <a:pt x="12253" y="881"/>
                  </a:cubicBezTo>
                  <a:cubicBezTo>
                    <a:pt x="12253" y="634"/>
                    <a:pt x="12469" y="449"/>
                    <a:pt x="12716" y="449"/>
                  </a:cubicBezTo>
                  <a:cubicBezTo>
                    <a:pt x="12735" y="447"/>
                    <a:pt x="12753" y="446"/>
                    <a:pt x="12770" y="446"/>
                  </a:cubicBezTo>
                  <a:close/>
                  <a:moveTo>
                    <a:pt x="1173" y="2640"/>
                  </a:moveTo>
                  <a:cubicBezTo>
                    <a:pt x="1575" y="2640"/>
                    <a:pt x="1760" y="3134"/>
                    <a:pt x="1482" y="3412"/>
                  </a:cubicBezTo>
                  <a:cubicBezTo>
                    <a:pt x="1396" y="3498"/>
                    <a:pt x="1291" y="3537"/>
                    <a:pt x="1188" y="3537"/>
                  </a:cubicBezTo>
                  <a:cubicBezTo>
                    <a:pt x="961" y="3537"/>
                    <a:pt x="741" y="3348"/>
                    <a:pt x="741" y="3072"/>
                  </a:cubicBezTo>
                  <a:cubicBezTo>
                    <a:pt x="711" y="2856"/>
                    <a:pt x="927" y="2640"/>
                    <a:pt x="1173" y="2640"/>
                  </a:cubicBezTo>
                  <a:close/>
                  <a:moveTo>
                    <a:pt x="8858" y="3535"/>
                  </a:moveTo>
                  <a:cubicBezTo>
                    <a:pt x="9455" y="3565"/>
                    <a:pt x="9388" y="4402"/>
                    <a:pt x="8853" y="4402"/>
                  </a:cubicBezTo>
                  <a:cubicBezTo>
                    <a:pt x="8835" y="4402"/>
                    <a:pt x="8816" y="4401"/>
                    <a:pt x="8796" y="4399"/>
                  </a:cubicBezTo>
                  <a:cubicBezTo>
                    <a:pt x="8673" y="4368"/>
                    <a:pt x="8549" y="4307"/>
                    <a:pt x="8488" y="4214"/>
                  </a:cubicBezTo>
                  <a:cubicBezTo>
                    <a:pt x="8426" y="4122"/>
                    <a:pt x="8395" y="3998"/>
                    <a:pt x="8426" y="3875"/>
                  </a:cubicBezTo>
                  <a:lnTo>
                    <a:pt x="8426" y="3875"/>
                  </a:lnTo>
                  <a:lnTo>
                    <a:pt x="8426" y="3905"/>
                  </a:lnTo>
                  <a:cubicBezTo>
                    <a:pt x="8457" y="3689"/>
                    <a:pt x="8642" y="3535"/>
                    <a:pt x="8858" y="3535"/>
                  </a:cubicBezTo>
                  <a:close/>
                  <a:moveTo>
                    <a:pt x="5167" y="6689"/>
                  </a:moveTo>
                  <a:cubicBezTo>
                    <a:pt x="5239" y="6689"/>
                    <a:pt x="5310" y="6723"/>
                    <a:pt x="5371" y="6806"/>
                  </a:cubicBezTo>
                  <a:cubicBezTo>
                    <a:pt x="5432" y="6899"/>
                    <a:pt x="5463" y="7023"/>
                    <a:pt x="5463" y="7115"/>
                  </a:cubicBezTo>
                  <a:cubicBezTo>
                    <a:pt x="5407" y="7341"/>
                    <a:pt x="5221" y="7489"/>
                    <a:pt x="5001" y="7489"/>
                  </a:cubicBezTo>
                  <a:cubicBezTo>
                    <a:pt x="4980" y="7489"/>
                    <a:pt x="4960" y="7488"/>
                    <a:pt x="4939" y="7485"/>
                  </a:cubicBezTo>
                  <a:cubicBezTo>
                    <a:pt x="4483" y="7409"/>
                    <a:pt x="4837" y="6689"/>
                    <a:pt x="5167" y="6689"/>
                  </a:cubicBezTo>
                  <a:close/>
                  <a:moveTo>
                    <a:pt x="12721" y="1"/>
                  </a:moveTo>
                  <a:cubicBezTo>
                    <a:pt x="12148" y="1"/>
                    <a:pt x="11645" y="611"/>
                    <a:pt x="11913" y="1220"/>
                  </a:cubicBezTo>
                  <a:lnTo>
                    <a:pt x="9383" y="3257"/>
                  </a:lnTo>
                  <a:cubicBezTo>
                    <a:pt x="9290" y="3196"/>
                    <a:pt x="9167" y="3134"/>
                    <a:pt x="9012" y="3103"/>
                  </a:cubicBezTo>
                  <a:cubicBezTo>
                    <a:pt x="8973" y="3098"/>
                    <a:pt x="8933" y="3095"/>
                    <a:pt x="8894" y="3095"/>
                  </a:cubicBezTo>
                  <a:cubicBezTo>
                    <a:pt x="8473" y="3095"/>
                    <a:pt x="8081" y="3390"/>
                    <a:pt x="8025" y="3813"/>
                  </a:cubicBezTo>
                  <a:cubicBezTo>
                    <a:pt x="7994" y="3998"/>
                    <a:pt x="8025" y="4152"/>
                    <a:pt x="8087" y="4307"/>
                  </a:cubicBezTo>
                  <a:lnTo>
                    <a:pt x="5556" y="6344"/>
                  </a:lnTo>
                  <a:cubicBezTo>
                    <a:pt x="5432" y="6251"/>
                    <a:pt x="5309" y="6220"/>
                    <a:pt x="5155" y="6189"/>
                  </a:cubicBezTo>
                  <a:cubicBezTo>
                    <a:pt x="5108" y="6182"/>
                    <a:pt x="5060" y="6178"/>
                    <a:pt x="5011" y="6178"/>
                  </a:cubicBezTo>
                  <a:cubicBezTo>
                    <a:pt x="4863" y="6178"/>
                    <a:pt x="4707" y="6212"/>
                    <a:pt x="4568" y="6282"/>
                  </a:cubicBezTo>
                  <a:lnTo>
                    <a:pt x="1914" y="3535"/>
                  </a:lnTo>
                  <a:cubicBezTo>
                    <a:pt x="2007" y="3381"/>
                    <a:pt x="2038" y="3227"/>
                    <a:pt x="2038" y="3072"/>
                  </a:cubicBezTo>
                  <a:cubicBezTo>
                    <a:pt x="2038" y="2549"/>
                    <a:pt x="1612" y="2196"/>
                    <a:pt x="1165" y="2196"/>
                  </a:cubicBezTo>
                  <a:cubicBezTo>
                    <a:pt x="953" y="2196"/>
                    <a:pt x="735" y="2276"/>
                    <a:pt x="556" y="2455"/>
                  </a:cubicBezTo>
                  <a:cubicBezTo>
                    <a:pt x="1" y="3010"/>
                    <a:pt x="402" y="3936"/>
                    <a:pt x="1173" y="3936"/>
                  </a:cubicBezTo>
                  <a:lnTo>
                    <a:pt x="1173" y="3967"/>
                  </a:lnTo>
                  <a:cubicBezTo>
                    <a:pt x="1328" y="3936"/>
                    <a:pt x="1482" y="3905"/>
                    <a:pt x="1606" y="3844"/>
                  </a:cubicBezTo>
                  <a:lnTo>
                    <a:pt x="4291" y="6590"/>
                  </a:lnTo>
                  <a:cubicBezTo>
                    <a:pt x="4229" y="6683"/>
                    <a:pt x="4167" y="6806"/>
                    <a:pt x="4167" y="6899"/>
                  </a:cubicBezTo>
                  <a:cubicBezTo>
                    <a:pt x="4105" y="7115"/>
                    <a:pt x="4167" y="7362"/>
                    <a:pt x="4321" y="7547"/>
                  </a:cubicBezTo>
                  <a:cubicBezTo>
                    <a:pt x="4445" y="7732"/>
                    <a:pt x="4630" y="7856"/>
                    <a:pt x="4877" y="7887"/>
                  </a:cubicBezTo>
                  <a:cubicBezTo>
                    <a:pt x="4892" y="7902"/>
                    <a:pt x="4915" y="7910"/>
                    <a:pt x="4939" y="7910"/>
                  </a:cubicBezTo>
                  <a:cubicBezTo>
                    <a:pt x="4962" y="7910"/>
                    <a:pt x="4985" y="7902"/>
                    <a:pt x="5000" y="7887"/>
                  </a:cubicBezTo>
                  <a:cubicBezTo>
                    <a:pt x="5432" y="7887"/>
                    <a:pt x="5803" y="7609"/>
                    <a:pt x="5864" y="7177"/>
                  </a:cubicBezTo>
                  <a:cubicBezTo>
                    <a:pt x="5895" y="7023"/>
                    <a:pt x="5864" y="6837"/>
                    <a:pt x="5803" y="6683"/>
                  </a:cubicBezTo>
                  <a:lnTo>
                    <a:pt x="8333" y="4646"/>
                  </a:lnTo>
                  <a:cubicBezTo>
                    <a:pt x="8488" y="4770"/>
                    <a:pt x="8673" y="4831"/>
                    <a:pt x="8858" y="4831"/>
                  </a:cubicBezTo>
                  <a:cubicBezTo>
                    <a:pt x="9290" y="4831"/>
                    <a:pt x="9630" y="4523"/>
                    <a:pt x="9722" y="4122"/>
                  </a:cubicBezTo>
                  <a:cubicBezTo>
                    <a:pt x="9753" y="3936"/>
                    <a:pt x="9722" y="3751"/>
                    <a:pt x="9630" y="3597"/>
                  </a:cubicBezTo>
                  <a:lnTo>
                    <a:pt x="12191" y="1560"/>
                  </a:lnTo>
                  <a:cubicBezTo>
                    <a:pt x="12315" y="1653"/>
                    <a:pt x="12500" y="1714"/>
                    <a:pt x="12685" y="1714"/>
                  </a:cubicBezTo>
                  <a:cubicBezTo>
                    <a:pt x="12696" y="1715"/>
                    <a:pt x="12708" y="1715"/>
                    <a:pt x="12719" y="1715"/>
                  </a:cubicBezTo>
                  <a:cubicBezTo>
                    <a:pt x="13559" y="1715"/>
                    <a:pt x="13910" y="597"/>
                    <a:pt x="13179" y="140"/>
                  </a:cubicBezTo>
                  <a:cubicBezTo>
                    <a:pt x="13030" y="43"/>
                    <a:pt x="12873" y="1"/>
                    <a:pt x="127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46" name="Google Shape;12446;p23"/>
          <p:cNvGrpSpPr/>
          <p:nvPr/>
        </p:nvGrpSpPr>
        <p:grpSpPr>
          <a:xfrm>
            <a:off x="7796257" y="1765793"/>
            <a:ext cx="212200" cy="361875"/>
            <a:chOff x="7060200" y="4141325"/>
            <a:chExt cx="212200" cy="361875"/>
          </a:xfrm>
        </p:grpSpPr>
        <p:sp>
          <p:nvSpPr>
            <p:cNvPr id="12447" name="Google Shape;12447;p23"/>
            <p:cNvSpPr/>
            <p:nvPr/>
          </p:nvSpPr>
          <p:spPr>
            <a:xfrm>
              <a:off x="7060200" y="4141325"/>
              <a:ext cx="212200" cy="361875"/>
            </a:xfrm>
            <a:custGeom>
              <a:avLst/>
              <a:gdLst/>
              <a:ahLst/>
              <a:cxnLst/>
              <a:rect l="l" t="t" r="r" b="b"/>
              <a:pathLst>
                <a:path w="8488" h="14475" extrusionOk="0">
                  <a:moveTo>
                    <a:pt x="8055" y="1760"/>
                  </a:moveTo>
                  <a:lnTo>
                    <a:pt x="8055" y="11851"/>
                  </a:lnTo>
                  <a:lnTo>
                    <a:pt x="433" y="11851"/>
                  </a:lnTo>
                  <a:lnTo>
                    <a:pt x="433" y="1760"/>
                  </a:lnTo>
                  <a:close/>
                  <a:moveTo>
                    <a:pt x="1297" y="0"/>
                  </a:moveTo>
                  <a:cubicBezTo>
                    <a:pt x="587" y="0"/>
                    <a:pt x="31" y="587"/>
                    <a:pt x="0" y="1297"/>
                  </a:cubicBezTo>
                  <a:lnTo>
                    <a:pt x="0" y="13178"/>
                  </a:lnTo>
                  <a:cubicBezTo>
                    <a:pt x="31" y="13888"/>
                    <a:pt x="587" y="14475"/>
                    <a:pt x="1297" y="14475"/>
                  </a:cubicBezTo>
                  <a:lnTo>
                    <a:pt x="5432" y="14475"/>
                  </a:lnTo>
                  <a:cubicBezTo>
                    <a:pt x="5710" y="14475"/>
                    <a:pt x="5710" y="14043"/>
                    <a:pt x="5432" y="14043"/>
                  </a:cubicBezTo>
                  <a:lnTo>
                    <a:pt x="1297" y="14043"/>
                  </a:lnTo>
                  <a:cubicBezTo>
                    <a:pt x="834" y="14043"/>
                    <a:pt x="433" y="13672"/>
                    <a:pt x="433" y="13178"/>
                  </a:cubicBezTo>
                  <a:lnTo>
                    <a:pt x="433" y="12283"/>
                  </a:lnTo>
                  <a:lnTo>
                    <a:pt x="8055" y="12283"/>
                  </a:lnTo>
                  <a:lnTo>
                    <a:pt x="8055" y="13178"/>
                  </a:lnTo>
                  <a:cubicBezTo>
                    <a:pt x="8055" y="13672"/>
                    <a:pt x="7654" y="14043"/>
                    <a:pt x="7191" y="14043"/>
                  </a:cubicBezTo>
                  <a:lnTo>
                    <a:pt x="6667" y="14043"/>
                  </a:lnTo>
                  <a:cubicBezTo>
                    <a:pt x="6389" y="14043"/>
                    <a:pt x="6389" y="14475"/>
                    <a:pt x="6667" y="14475"/>
                  </a:cubicBezTo>
                  <a:lnTo>
                    <a:pt x="7191" y="14475"/>
                  </a:lnTo>
                  <a:cubicBezTo>
                    <a:pt x="7901" y="14475"/>
                    <a:pt x="8488" y="13888"/>
                    <a:pt x="8488" y="13178"/>
                  </a:cubicBezTo>
                  <a:lnTo>
                    <a:pt x="8488" y="1297"/>
                  </a:lnTo>
                  <a:cubicBezTo>
                    <a:pt x="8488" y="587"/>
                    <a:pt x="7901" y="0"/>
                    <a:pt x="7191" y="0"/>
                  </a:cubicBezTo>
                  <a:lnTo>
                    <a:pt x="3087" y="0"/>
                  </a:lnTo>
                  <a:cubicBezTo>
                    <a:pt x="2809" y="0"/>
                    <a:pt x="2809" y="432"/>
                    <a:pt x="3087" y="432"/>
                  </a:cubicBezTo>
                  <a:lnTo>
                    <a:pt x="7191" y="432"/>
                  </a:lnTo>
                  <a:cubicBezTo>
                    <a:pt x="7654" y="432"/>
                    <a:pt x="8055" y="803"/>
                    <a:pt x="8055" y="1297"/>
                  </a:cubicBezTo>
                  <a:lnTo>
                    <a:pt x="8055" y="1327"/>
                  </a:lnTo>
                  <a:lnTo>
                    <a:pt x="433" y="1327"/>
                  </a:lnTo>
                  <a:lnTo>
                    <a:pt x="433" y="1297"/>
                  </a:lnTo>
                  <a:cubicBezTo>
                    <a:pt x="433" y="803"/>
                    <a:pt x="834" y="432"/>
                    <a:pt x="1297" y="432"/>
                  </a:cubicBezTo>
                  <a:lnTo>
                    <a:pt x="1821" y="432"/>
                  </a:lnTo>
                  <a:cubicBezTo>
                    <a:pt x="2099" y="432"/>
                    <a:pt x="2099" y="0"/>
                    <a:pt x="18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8" name="Google Shape;12448;p23"/>
            <p:cNvSpPr/>
            <p:nvPr/>
          </p:nvSpPr>
          <p:spPr>
            <a:xfrm>
              <a:off x="7146625" y="4463825"/>
              <a:ext cx="39350" cy="10825"/>
            </a:xfrm>
            <a:custGeom>
              <a:avLst/>
              <a:gdLst/>
              <a:ahLst/>
              <a:cxnLst/>
              <a:rect l="l" t="t" r="r" b="b"/>
              <a:pathLst>
                <a:path w="1574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296" y="433"/>
                  </a:lnTo>
                  <a:cubicBezTo>
                    <a:pt x="1574" y="433"/>
                    <a:pt x="1574" y="1"/>
                    <a:pt x="12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9" name="Google Shape;12449;p23"/>
            <p:cNvSpPr/>
            <p:nvPr/>
          </p:nvSpPr>
          <p:spPr>
            <a:xfrm>
              <a:off x="7102625" y="4243125"/>
              <a:ext cx="144300" cy="142075"/>
            </a:xfrm>
            <a:custGeom>
              <a:avLst/>
              <a:gdLst/>
              <a:ahLst/>
              <a:cxnLst/>
              <a:rect l="l" t="t" r="r" b="b"/>
              <a:pathLst>
                <a:path w="5772" h="5683" extrusionOk="0">
                  <a:moveTo>
                    <a:pt x="4383" y="1514"/>
                  </a:moveTo>
                  <a:lnTo>
                    <a:pt x="4013" y="3490"/>
                  </a:lnTo>
                  <a:lnTo>
                    <a:pt x="896" y="3490"/>
                  </a:lnTo>
                  <a:cubicBezTo>
                    <a:pt x="865" y="3490"/>
                    <a:pt x="834" y="3459"/>
                    <a:pt x="834" y="3397"/>
                  </a:cubicBezTo>
                  <a:lnTo>
                    <a:pt x="433" y="1607"/>
                  </a:lnTo>
                  <a:cubicBezTo>
                    <a:pt x="433" y="1576"/>
                    <a:pt x="433" y="1576"/>
                    <a:pt x="433" y="1545"/>
                  </a:cubicBezTo>
                  <a:cubicBezTo>
                    <a:pt x="464" y="1514"/>
                    <a:pt x="464" y="1514"/>
                    <a:pt x="495" y="1514"/>
                  </a:cubicBezTo>
                  <a:close/>
                  <a:moveTo>
                    <a:pt x="1359" y="4817"/>
                  </a:moveTo>
                  <a:cubicBezTo>
                    <a:pt x="1482" y="4817"/>
                    <a:pt x="1575" y="4909"/>
                    <a:pt x="1575" y="5033"/>
                  </a:cubicBezTo>
                  <a:cubicBezTo>
                    <a:pt x="1575" y="5112"/>
                    <a:pt x="1544" y="5142"/>
                    <a:pt x="1502" y="5142"/>
                  </a:cubicBezTo>
                  <a:cubicBezTo>
                    <a:pt x="1364" y="5142"/>
                    <a:pt x="1099" y="4817"/>
                    <a:pt x="1359" y="4817"/>
                  </a:cubicBezTo>
                  <a:close/>
                  <a:moveTo>
                    <a:pt x="3457" y="4817"/>
                  </a:moveTo>
                  <a:cubicBezTo>
                    <a:pt x="3735" y="4817"/>
                    <a:pt x="3735" y="5249"/>
                    <a:pt x="3457" y="5249"/>
                  </a:cubicBezTo>
                  <a:cubicBezTo>
                    <a:pt x="3180" y="5249"/>
                    <a:pt x="3180" y="4817"/>
                    <a:pt x="3457" y="4817"/>
                  </a:cubicBezTo>
                  <a:close/>
                  <a:moveTo>
                    <a:pt x="5522" y="1"/>
                  </a:moveTo>
                  <a:cubicBezTo>
                    <a:pt x="5513" y="1"/>
                    <a:pt x="5504" y="1"/>
                    <a:pt x="5494" y="2"/>
                  </a:cubicBezTo>
                  <a:lnTo>
                    <a:pt x="5247" y="2"/>
                  </a:lnTo>
                  <a:cubicBezTo>
                    <a:pt x="4939" y="2"/>
                    <a:pt x="4661" y="218"/>
                    <a:pt x="4630" y="527"/>
                  </a:cubicBezTo>
                  <a:lnTo>
                    <a:pt x="4507" y="1113"/>
                  </a:lnTo>
                  <a:lnTo>
                    <a:pt x="526" y="1113"/>
                  </a:lnTo>
                  <a:cubicBezTo>
                    <a:pt x="371" y="1113"/>
                    <a:pt x="248" y="1175"/>
                    <a:pt x="155" y="1298"/>
                  </a:cubicBezTo>
                  <a:cubicBezTo>
                    <a:pt x="63" y="1391"/>
                    <a:pt x="1" y="1576"/>
                    <a:pt x="32" y="1700"/>
                  </a:cubicBezTo>
                  <a:lnTo>
                    <a:pt x="433" y="3520"/>
                  </a:lnTo>
                  <a:cubicBezTo>
                    <a:pt x="495" y="3736"/>
                    <a:pt x="680" y="3922"/>
                    <a:pt x="927" y="3922"/>
                  </a:cubicBezTo>
                  <a:lnTo>
                    <a:pt x="4013" y="3922"/>
                  </a:lnTo>
                  <a:lnTo>
                    <a:pt x="4013" y="3983"/>
                  </a:lnTo>
                  <a:cubicBezTo>
                    <a:pt x="3982" y="4230"/>
                    <a:pt x="3766" y="4415"/>
                    <a:pt x="3519" y="4415"/>
                  </a:cubicBezTo>
                  <a:lnTo>
                    <a:pt x="958" y="4415"/>
                  </a:lnTo>
                  <a:cubicBezTo>
                    <a:pt x="834" y="4415"/>
                    <a:pt x="742" y="4508"/>
                    <a:pt x="742" y="4631"/>
                  </a:cubicBezTo>
                  <a:cubicBezTo>
                    <a:pt x="742" y="4693"/>
                    <a:pt x="772" y="4755"/>
                    <a:pt x="834" y="4817"/>
                  </a:cubicBezTo>
                  <a:cubicBezTo>
                    <a:pt x="649" y="5218"/>
                    <a:pt x="958" y="5681"/>
                    <a:pt x="1390" y="5681"/>
                  </a:cubicBezTo>
                  <a:cubicBezTo>
                    <a:pt x="1405" y="5682"/>
                    <a:pt x="1421" y="5682"/>
                    <a:pt x="1436" y="5682"/>
                  </a:cubicBezTo>
                  <a:cubicBezTo>
                    <a:pt x="1873" y="5682"/>
                    <a:pt x="2156" y="5265"/>
                    <a:pt x="2007" y="4847"/>
                  </a:cubicBezTo>
                  <a:lnTo>
                    <a:pt x="2902" y="4847"/>
                  </a:lnTo>
                  <a:cubicBezTo>
                    <a:pt x="2871" y="4909"/>
                    <a:pt x="2871" y="4971"/>
                    <a:pt x="2871" y="5063"/>
                  </a:cubicBezTo>
                  <a:cubicBezTo>
                    <a:pt x="2882" y="5337"/>
                    <a:pt x="3087" y="5448"/>
                    <a:pt x="3327" y="5448"/>
                  </a:cubicBezTo>
                  <a:cubicBezTo>
                    <a:pt x="3766" y="5448"/>
                    <a:pt x="4323" y="5081"/>
                    <a:pt x="4044" y="4662"/>
                  </a:cubicBezTo>
                  <a:cubicBezTo>
                    <a:pt x="4229" y="4539"/>
                    <a:pt x="4383" y="4292"/>
                    <a:pt x="4414" y="4045"/>
                  </a:cubicBezTo>
                  <a:lnTo>
                    <a:pt x="5062" y="589"/>
                  </a:lnTo>
                  <a:cubicBezTo>
                    <a:pt x="5093" y="496"/>
                    <a:pt x="5186" y="403"/>
                    <a:pt x="5278" y="403"/>
                  </a:cubicBezTo>
                  <a:lnTo>
                    <a:pt x="5494" y="403"/>
                  </a:lnTo>
                  <a:cubicBezTo>
                    <a:pt x="5762" y="403"/>
                    <a:pt x="5772" y="1"/>
                    <a:pt x="55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50" name="Google Shape;12450;p23"/>
          <p:cNvGrpSpPr/>
          <p:nvPr/>
        </p:nvGrpSpPr>
        <p:grpSpPr>
          <a:xfrm>
            <a:off x="7721420" y="2326799"/>
            <a:ext cx="361875" cy="362275"/>
            <a:chOff x="4004875" y="3563050"/>
            <a:chExt cx="361875" cy="362275"/>
          </a:xfrm>
        </p:grpSpPr>
        <p:sp>
          <p:nvSpPr>
            <p:cNvPr id="12451" name="Google Shape;12451;p23"/>
            <p:cNvSpPr/>
            <p:nvPr/>
          </p:nvSpPr>
          <p:spPr>
            <a:xfrm>
              <a:off x="4004875" y="3563050"/>
              <a:ext cx="361875" cy="362275"/>
            </a:xfrm>
            <a:custGeom>
              <a:avLst/>
              <a:gdLst/>
              <a:ahLst/>
              <a:cxnLst/>
              <a:rect l="l" t="t" r="r" b="b"/>
              <a:pathLst>
                <a:path w="14475" h="14491" extrusionOk="0">
                  <a:moveTo>
                    <a:pt x="4769" y="510"/>
                  </a:moveTo>
                  <a:cubicBezTo>
                    <a:pt x="5201" y="510"/>
                    <a:pt x="5633" y="787"/>
                    <a:pt x="5679" y="1343"/>
                  </a:cubicBezTo>
                  <a:cubicBezTo>
                    <a:pt x="5679" y="1466"/>
                    <a:pt x="5648" y="1590"/>
                    <a:pt x="5587" y="1713"/>
                  </a:cubicBezTo>
                  <a:cubicBezTo>
                    <a:pt x="5525" y="1837"/>
                    <a:pt x="5617" y="1991"/>
                    <a:pt x="5772" y="1991"/>
                  </a:cubicBezTo>
                  <a:lnTo>
                    <a:pt x="6512" y="1991"/>
                  </a:lnTo>
                  <a:lnTo>
                    <a:pt x="6512" y="3133"/>
                  </a:lnTo>
                  <a:lnTo>
                    <a:pt x="3025" y="3133"/>
                  </a:lnTo>
                  <a:lnTo>
                    <a:pt x="3025" y="1991"/>
                  </a:lnTo>
                  <a:lnTo>
                    <a:pt x="3735" y="1991"/>
                  </a:lnTo>
                  <a:cubicBezTo>
                    <a:pt x="3889" y="1991"/>
                    <a:pt x="4013" y="1837"/>
                    <a:pt x="3951" y="1713"/>
                  </a:cubicBezTo>
                  <a:cubicBezTo>
                    <a:pt x="3889" y="1590"/>
                    <a:pt x="3858" y="1466"/>
                    <a:pt x="3858" y="1343"/>
                  </a:cubicBezTo>
                  <a:cubicBezTo>
                    <a:pt x="3905" y="787"/>
                    <a:pt x="4337" y="510"/>
                    <a:pt x="4769" y="510"/>
                  </a:cubicBezTo>
                  <a:close/>
                  <a:moveTo>
                    <a:pt x="11759" y="3503"/>
                  </a:moveTo>
                  <a:cubicBezTo>
                    <a:pt x="11882" y="3503"/>
                    <a:pt x="12006" y="3596"/>
                    <a:pt x="12006" y="3719"/>
                  </a:cubicBezTo>
                  <a:lnTo>
                    <a:pt x="10926" y="3719"/>
                  </a:lnTo>
                  <a:cubicBezTo>
                    <a:pt x="10956" y="3596"/>
                    <a:pt x="11049" y="3503"/>
                    <a:pt x="11173" y="3503"/>
                  </a:cubicBezTo>
                  <a:close/>
                  <a:moveTo>
                    <a:pt x="12191" y="4151"/>
                  </a:moveTo>
                  <a:lnTo>
                    <a:pt x="12962" y="4645"/>
                  </a:lnTo>
                  <a:lnTo>
                    <a:pt x="9969" y="4645"/>
                  </a:lnTo>
                  <a:lnTo>
                    <a:pt x="10771" y="4151"/>
                  </a:lnTo>
                  <a:close/>
                  <a:moveTo>
                    <a:pt x="13271" y="5077"/>
                  </a:moveTo>
                  <a:lnTo>
                    <a:pt x="12438" y="6157"/>
                  </a:lnTo>
                  <a:lnTo>
                    <a:pt x="10524" y="6157"/>
                  </a:lnTo>
                  <a:lnTo>
                    <a:pt x="9691" y="5077"/>
                  </a:lnTo>
                  <a:close/>
                  <a:moveTo>
                    <a:pt x="12568" y="6584"/>
                  </a:moveTo>
                  <a:cubicBezTo>
                    <a:pt x="12740" y="6584"/>
                    <a:pt x="12734" y="6961"/>
                    <a:pt x="12551" y="6961"/>
                  </a:cubicBezTo>
                  <a:cubicBezTo>
                    <a:pt x="12544" y="6961"/>
                    <a:pt x="12537" y="6961"/>
                    <a:pt x="12530" y="6960"/>
                  </a:cubicBezTo>
                  <a:lnTo>
                    <a:pt x="10432" y="6960"/>
                  </a:lnTo>
                  <a:cubicBezTo>
                    <a:pt x="10216" y="6929"/>
                    <a:pt x="10216" y="6620"/>
                    <a:pt x="10432" y="6589"/>
                  </a:cubicBezTo>
                  <a:lnTo>
                    <a:pt x="12530" y="6589"/>
                  </a:lnTo>
                  <a:cubicBezTo>
                    <a:pt x="12544" y="6586"/>
                    <a:pt x="12557" y="6584"/>
                    <a:pt x="12568" y="6584"/>
                  </a:cubicBezTo>
                  <a:close/>
                  <a:moveTo>
                    <a:pt x="12098" y="7361"/>
                  </a:moveTo>
                  <a:lnTo>
                    <a:pt x="12098" y="11126"/>
                  </a:lnTo>
                  <a:cubicBezTo>
                    <a:pt x="12098" y="11527"/>
                    <a:pt x="12376" y="11867"/>
                    <a:pt x="12777" y="11898"/>
                  </a:cubicBezTo>
                  <a:lnTo>
                    <a:pt x="12777" y="12083"/>
                  </a:lnTo>
                  <a:lnTo>
                    <a:pt x="10185" y="12083"/>
                  </a:lnTo>
                  <a:lnTo>
                    <a:pt x="10185" y="11898"/>
                  </a:lnTo>
                  <a:cubicBezTo>
                    <a:pt x="10586" y="11867"/>
                    <a:pt x="10864" y="11527"/>
                    <a:pt x="10864" y="11126"/>
                  </a:cubicBezTo>
                  <a:lnTo>
                    <a:pt x="10864" y="7361"/>
                  </a:lnTo>
                  <a:close/>
                  <a:moveTo>
                    <a:pt x="9537" y="5571"/>
                  </a:moveTo>
                  <a:lnTo>
                    <a:pt x="10061" y="6250"/>
                  </a:lnTo>
                  <a:cubicBezTo>
                    <a:pt x="9568" y="6589"/>
                    <a:pt x="9815" y="7392"/>
                    <a:pt x="10432" y="7392"/>
                  </a:cubicBezTo>
                  <a:lnTo>
                    <a:pt x="10463" y="7392"/>
                  </a:lnTo>
                  <a:lnTo>
                    <a:pt x="10463" y="11157"/>
                  </a:lnTo>
                  <a:cubicBezTo>
                    <a:pt x="10432" y="11342"/>
                    <a:pt x="10308" y="11496"/>
                    <a:pt x="10123" y="11496"/>
                  </a:cubicBezTo>
                  <a:cubicBezTo>
                    <a:pt x="9907" y="11496"/>
                    <a:pt x="9753" y="11651"/>
                    <a:pt x="9753" y="11836"/>
                  </a:cubicBezTo>
                  <a:lnTo>
                    <a:pt x="9753" y="12083"/>
                  </a:lnTo>
                  <a:cubicBezTo>
                    <a:pt x="9691" y="12083"/>
                    <a:pt x="9599" y="12114"/>
                    <a:pt x="9537" y="12145"/>
                  </a:cubicBezTo>
                  <a:lnTo>
                    <a:pt x="9537" y="5571"/>
                  </a:lnTo>
                  <a:close/>
                  <a:moveTo>
                    <a:pt x="8055" y="3040"/>
                  </a:moveTo>
                  <a:lnTo>
                    <a:pt x="8055" y="12885"/>
                  </a:lnTo>
                  <a:lnTo>
                    <a:pt x="1482" y="12885"/>
                  </a:lnTo>
                  <a:lnTo>
                    <a:pt x="1482" y="3040"/>
                  </a:lnTo>
                  <a:lnTo>
                    <a:pt x="2593" y="3040"/>
                  </a:lnTo>
                  <a:lnTo>
                    <a:pt x="2593" y="3349"/>
                  </a:lnTo>
                  <a:cubicBezTo>
                    <a:pt x="2593" y="3442"/>
                    <a:pt x="2716" y="3565"/>
                    <a:pt x="2809" y="3565"/>
                  </a:cubicBezTo>
                  <a:lnTo>
                    <a:pt x="6728" y="3565"/>
                  </a:lnTo>
                  <a:cubicBezTo>
                    <a:pt x="6821" y="3565"/>
                    <a:pt x="6914" y="3472"/>
                    <a:pt x="6914" y="3349"/>
                  </a:cubicBezTo>
                  <a:lnTo>
                    <a:pt x="6914" y="3040"/>
                  </a:lnTo>
                  <a:close/>
                  <a:moveTo>
                    <a:pt x="13117" y="12484"/>
                  </a:moveTo>
                  <a:cubicBezTo>
                    <a:pt x="13364" y="12484"/>
                    <a:pt x="13549" y="12669"/>
                    <a:pt x="13549" y="12916"/>
                  </a:cubicBezTo>
                  <a:lnTo>
                    <a:pt x="13549" y="13194"/>
                  </a:lnTo>
                  <a:lnTo>
                    <a:pt x="9383" y="13194"/>
                  </a:lnTo>
                  <a:lnTo>
                    <a:pt x="9383" y="12916"/>
                  </a:lnTo>
                  <a:cubicBezTo>
                    <a:pt x="9383" y="12669"/>
                    <a:pt x="9568" y="12484"/>
                    <a:pt x="9815" y="12484"/>
                  </a:cubicBezTo>
                  <a:close/>
                  <a:moveTo>
                    <a:pt x="4753" y="0"/>
                  </a:moveTo>
                  <a:cubicBezTo>
                    <a:pt x="4090" y="0"/>
                    <a:pt x="3426" y="448"/>
                    <a:pt x="3426" y="1343"/>
                  </a:cubicBezTo>
                  <a:cubicBezTo>
                    <a:pt x="3426" y="1405"/>
                    <a:pt x="3457" y="1497"/>
                    <a:pt x="3457" y="1559"/>
                  </a:cubicBezTo>
                  <a:lnTo>
                    <a:pt x="1544" y="1559"/>
                  </a:lnTo>
                  <a:cubicBezTo>
                    <a:pt x="679" y="1559"/>
                    <a:pt x="1" y="2238"/>
                    <a:pt x="1" y="3102"/>
                  </a:cubicBezTo>
                  <a:lnTo>
                    <a:pt x="1" y="3627"/>
                  </a:lnTo>
                  <a:cubicBezTo>
                    <a:pt x="1" y="3766"/>
                    <a:pt x="101" y="3835"/>
                    <a:pt x="201" y="3835"/>
                  </a:cubicBezTo>
                  <a:cubicBezTo>
                    <a:pt x="301" y="3835"/>
                    <a:pt x="402" y="3766"/>
                    <a:pt x="402" y="3627"/>
                  </a:cubicBezTo>
                  <a:lnTo>
                    <a:pt x="402" y="3102"/>
                  </a:lnTo>
                  <a:cubicBezTo>
                    <a:pt x="402" y="2485"/>
                    <a:pt x="896" y="1991"/>
                    <a:pt x="1513" y="1991"/>
                  </a:cubicBezTo>
                  <a:lnTo>
                    <a:pt x="2593" y="1991"/>
                  </a:lnTo>
                  <a:lnTo>
                    <a:pt x="2593" y="2608"/>
                  </a:lnTo>
                  <a:lnTo>
                    <a:pt x="1235" y="2608"/>
                  </a:lnTo>
                  <a:cubicBezTo>
                    <a:pt x="1142" y="2608"/>
                    <a:pt x="1050" y="2701"/>
                    <a:pt x="1050" y="2824"/>
                  </a:cubicBezTo>
                  <a:lnTo>
                    <a:pt x="1050" y="13101"/>
                  </a:lnTo>
                  <a:cubicBezTo>
                    <a:pt x="1050" y="13194"/>
                    <a:pt x="1142" y="13286"/>
                    <a:pt x="1235" y="13286"/>
                  </a:cubicBezTo>
                  <a:lnTo>
                    <a:pt x="8271" y="13286"/>
                  </a:lnTo>
                  <a:cubicBezTo>
                    <a:pt x="8364" y="13286"/>
                    <a:pt x="8457" y="13194"/>
                    <a:pt x="8457" y="13101"/>
                  </a:cubicBezTo>
                  <a:lnTo>
                    <a:pt x="8457" y="2824"/>
                  </a:lnTo>
                  <a:cubicBezTo>
                    <a:pt x="8457" y="2701"/>
                    <a:pt x="8364" y="2608"/>
                    <a:pt x="8271" y="2608"/>
                  </a:cubicBezTo>
                  <a:lnTo>
                    <a:pt x="6914" y="2608"/>
                  </a:lnTo>
                  <a:lnTo>
                    <a:pt x="6914" y="1991"/>
                  </a:lnTo>
                  <a:lnTo>
                    <a:pt x="7994" y="1991"/>
                  </a:lnTo>
                  <a:cubicBezTo>
                    <a:pt x="8580" y="1991"/>
                    <a:pt x="9105" y="2485"/>
                    <a:pt x="9105" y="3102"/>
                  </a:cubicBezTo>
                  <a:lnTo>
                    <a:pt x="9105" y="12453"/>
                  </a:lnTo>
                  <a:cubicBezTo>
                    <a:pt x="9012" y="12577"/>
                    <a:pt x="8950" y="12731"/>
                    <a:pt x="8981" y="12916"/>
                  </a:cubicBezTo>
                  <a:lnTo>
                    <a:pt x="8981" y="13194"/>
                  </a:lnTo>
                  <a:cubicBezTo>
                    <a:pt x="8673" y="13256"/>
                    <a:pt x="8457" y="13502"/>
                    <a:pt x="8457" y="13811"/>
                  </a:cubicBezTo>
                  <a:cubicBezTo>
                    <a:pt x="8457" y="13904"/>
                    <a:pt x="8488" y="13965"/>
                    <a:pt x="8518" y="14027"/>
                  </a:cubicBezTo>
                  <a:lnTo>
                    <a:pt x="1544" y="14027"/>
                  </a:lnTo>
                  <a:cubicBezTo>
                    <a:pt x="926" y="14027"/>
                    <a:pt x="433" y="13533"/>
                    <a:pt x="433" y="12916"/>
                  </a:cubicBezTo>
                  <a:lnTo>
                    <a:pt x="433" y="4923"/>
                  </a:lnTo>
                  <a:cubicBezTo>
                    <a:pt x="433" y="4784"/>
                    <a:pt x="325" y="4715"/>
                    <a:pt x="217" y="4715"/>
                  </a:cubicBezTo>
                  <a:cubicBezTo>
                    <a:pt x="109" y="4715"/>
                    <a:pt x="1" y="4784"/>
                    <a:pt x="1" y="4923"/>
                  </a:cubicBezTo>
                  <a:lnTo>
                    <a:pt x="1" y="12947"/>
                  </a:lnTo>
                  <a:cubicBezTo>
                    <a:pt x="1" y="13780"/>
                    <a:pt x="679" y="14490"/>
                    <a:pt x="1544" y="14490"/>
                  </a:cubicBezTo>
                  <a:lnTo>
                    <a:pt x="11944" y="14490"/>
                  </a:lnTo>
                  <a:cubicBezTo>
                    <a:pt x="12253" y="14490"/>
                    <a:pt x="12253" y="14058"/>
                    <a:pt x="11944" y="14058"/>
                  </a:cubicBezTo>
                  <a:lnTo>
                    <a:pt x="9105" y="14058"/>
                  </a:lnTo>
                  <a:cubicBezTo>
                    <a:pt x="8981" y="14058"/>
                    <a:pt x="8889" y="13965"/>
                    <a:pt x="8920" y="13873"/>
                  </a:cubicBezTo>
                  <a:cubicBezTo>
                    <a:pt x="8920" y="13749"/>
                    <a:pt x="8981" y="13657"/>
                    <a:pt x="9105" y="13657"/>
                  </a:cubicBezTo>
                  <a:lnTo>
                    <a:pt x="13857" y="13657"/>
                  </a:lnTo>
                  <a:cubicBezTo>
                    <a:pt x="14104" y="13688"/>
                    <a:pt x="14104" y="14027"/>
                    <a:pt x="13857" y="14058"/>
                  </a:cubicBezTo>
                  <a:lnTo>
                    <a:pt x="13271" y="14058"/>
                  </a:lnTo>
                  <a:cubicBezTo>
                    <a:pt x="12993" y="14058"/>
                    <a:pt x="12993" y="14490"/>
                    <a:pt x="13271" y="14490"/>
                  </a:cubicBezTo>
                  <a:lnTo>
                    <a:pt x="13857" y="14490"/>
                  </a:lnTo>
                  <a:cubicBezTo>
                    <a:pt x="14197" y="14490"/>
                    <a:pt x="14475" y="14212"/>
                    <a:pt x="14475" y="13873"/>
                  </a:cubicBezTo>
                  <a:cubicBezTo>
                    <a:pt x="14475" y="13564"/>
                    <a:pt x="14259" y="13317"/>
                    <a:pt x="13981" y="13256"/>
                  </a:cubicBezTo>
                  <a:lnTo>
                    <a:pt x="13981" y="13225"/>
                  </a:lnTo>
                  <a:lnTo>
                    <a:pt x="13981" y="12916"/>
                  </a:lnTo>
                  <a:cubicBezTo>
                    <a:pt x="13981" y="12484"/>
                    <a:pt x="13641" y="12114"/>
                    <a:pt x="13209" y="12083"/>
                  </a:cubicBezTo>
                  <a:lnTo>
                    <a:pt x="13209" y="11836"/>
                  </a:lnTo>
                  <a:cubicBezTo>
                    <a:pt x="13209" y="11620"/>
                    <a:pt x="13055" y="11466"/>
                    <a:pt x="12839" y="11466"/>
                  </a:cubicBezTo>
                  <a:cubicBezTo>
                    <a:pt x="12685" y="11466"/>
                    <a:pt x="12530" y="11342"/>
                    <a:pt x="12530" y="11157"/>
                  </a:cubicBezTo>
                  <a:lnTo>
                    <a:pt x="12530" y="7361"/>
                  </a:lnTo>
                  <a:cubicBezTo>
                    <a:pt x="13148" y="7361"/>
                    <a:pt x="13395" y="6589"/>
                    <a:pt x="12901" y="6250"/>
                  </a:cubicBezTo>
                  <a:lnTo>
                    <a:pt x="13734" y="5170"/>
                  </a:lnTo>
                  <a:cubicBezTo>
                    <a:pt x="13827" y="5077"/>
                    <a:pt x="13857" y="4954"/>
                    <a:pt x="13827" y="4830"/>
                  </a:cubicBezTo>
                  <a:cubicBezTo>
                    <a:pt x="13796" y="4707"/>
                    <a:pt x="13734" y="4614"/>
                    <a:pt x="13611" y="4553"/>
                  </a:cubicBezTo>
                  <a:lnTo>
                    <a:pt x="12438" y="3812"/>
                  </a:lnTo>
                  <a:lnTo>
                    <a:pt x="12438" y="3750"/>
                  </a:lnTo>
                  <a:cubicBezTo>
                    <a:pt x="12438" y="3380"/>
                    <a:pt x="12160" y="3071"/>
                    <a:pt x="11790" y="3071"/>
                  </a:cubicBezTo>
                  <a:lnTo>
                    <a:pt x="11697" y="3071"/>
                  </a:lnTo>
                  <a:lnTo>
                    <a:pt x="11697" y="2423"/>
                  </a:lnTo>
                  <a:lnTo>
                    <a:pt x="11944" y="2423"/>
                  </a:lnTo>
                  <a:cubicBezTo>
                    <a:pt x="12222" y="2423"/>
                    <a:pt x="12222" y="1991"/>
                    <a:pt x="11944" y="1991"/>
                  </a:cubicBezTo>
                  <a:lnTo>
                    <a:pt x="11697" y="1991"/>
                  </a:lnTo>
                  <a:lnTo>
                    <a:pt x="11697" y="1744"/>
                  </a:lnTo>
                  <a:cubicBezTo>
                    <a:pt x="11682" y="1621"/>
                    <a:pt x="11581" y="1559"/>
                    <a:pt x="11481" y="1559"/>
                  </a:cubicBezTo>
                  <a:cubicBezTo>
                    <a:pt x="11381" y="1559"/>
                    <a:pt x="11281" y="1621"/>
                    <a:pt x="11265" y="1744"/>
                  </a:cubicBezTo>
                  <a:lnTo>
                    <a:pt x="11265" y="1991"/>
                  </a:lnTo>
                  <a:lnTo>
                    <a:pt x="11018" y="1991"/>
                  </a:lnTo>
                  <a:cubicBezTo>
                    <a:pt x="10740" y="1991"/>
                    <a:pt x="10740" y="2423"/>
                    <a:pt x="11018" y="2423"/>
                  </a:cubicBezTo>
                  <a:lnTo>
                    <a:pt x="11265" y="2423"/>
                  </a:lnTo>
                  <a:lnTo>
                    <a:pt x="11265" y="3071"/>
                  </a:lnTo>
                  <a:lnTo>
                    <a:pt x="11203" y="3071"/>
                  </a:lnTo>
                  <a:cubicBezTo>
                    <a:pt x="10833" y="3071"/>
                    <a:pt x="10524" y="3380"/>
                    <a:pt x="10524" y="3750"/>
                  </a:cubicBezTo>
                  <a:lnTo>
                    <a:pt x="10524" y="3812"/>
                  </a:lnTo>
                  <a:lnTo>
                    <a:pt x="9537" y="4429"/>
                  </a:lnTo>
                  <a:lnTo>
                    <a:pt x="9537" y="3102"/>
                  </a:lnTo>
                  <a:cubicBezTo>
                    <a:pt x="9537" y="2238"/>
                    <a:pt x="8858" y="1559"/>
                    <a:pt x="7994" y="1559"/>
                  </a:cubicBezTo>
                  <a:lnTo>
                    <a:pt x="6080" y="1559"/>
                  </a:lnTo>
                  <a:cubicBezTo>
                    <a:pt x="6080" y="1497"/>
                    <a:pt x="6080" y="1405"/>
                    <a:pt x="6080" y="1343"/>
                  </a:cubicBezTo>
                  <a:cubicBezTo>
                    <a:pt x="6080" y="448"/>
                    <a:pt x="5417" y="0"/>
                    <a:pt x="4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2" name="Google Shape;12452;p23"/>
            <p:cNvSpPr/>
            <p:nvPr/>
          </p:nvSpPr>
          <p:spPr>
            <a:xfrm>
              <a:off x="4105950" y="3583300"/>
              <a:ext cx="36275" cy="28000"/>
            </a:xfrm>
            <a:custGeom>
              <a:avLst/>
              <a:gdLst/>
              <a:ahLst/>
              <a:cxnLst/>
              <a:rect l="l" t="t" r="r" b="b"/>
              <a:pathLst>
                <a:path w="1451" h="1120" extrusionOk="0">
                  <a:moveTo>
                    <a:pt x="683" y="428"/>
                  </a:moveTo>
                  <a:cubicBezTo>
                    <a:pt x="692" y="428"/>
                    <a:pt x="701" y="431"/>
                    <a:pt x="710" y="440"/>
                  </a:cubicBezTo>
                  <a:cubicBezTo>
                    <a:pt x="834" y="440"/>
                    <a:pt x="895" y="564"/>
                    <a:pt x="803" y="656"/>
                  </a:cubicBezTo>
                  <a:cubicBezTo>
                    <a:pt x="774" y="685"/>
                    <a:pt x="742" y="697"/>
                    <a:pt x="711" y="697"/>
                  </a:cubicBezTo>
                  <a:cubicBezTo>
                    <a:pt x="610" y="697"/>
                    <a:pt x="523" y="566"/>
                    <a:pt x="618" y="471"/>
                  </a:cubicBezTo>
                  <a:cubicBezTo>
                    <a:pt x="639" y="449"/>
                    <a:pt x="661" y="428"/>
                    <a:pt x="683" y="428"/>
                  </a:cubicBezTo>
                  <a:close/>
                  <a:moveTo>
                    <a:pt x="726" y="1"/>
                  </a:moveTo>
                  <a:cubicBezTo>
                    <a:pt x="587" y="1"/>
                    <a:pt x="448" y="55"/>
                    <a:pt x="340" y="163"/>
                  </a:cubicBezTo>
                  <a:cubicBezTo>
                    <a:pt x="0" y="502"/>
                    <a:pt x="216" y="1088"/>
                    <a:pt x="710" y="1119"/>
                  </a:cubicBezTo>
                  <a:cubicBezTo>
                    <a:pt x="1204" y="1088"/>
                    <a:pt x="1451" y="502"/>
                    <a:pt x="1111" y="163"/>
                  </a:cubicBezTo>
                  <a:cubicBezTo>
                    <a:pt x="1003" y="55"/>
                    <a:pt x="865" y="1"/>
                    <a:pt x="7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3" name="Google Shape;12453;p23"/>
            <p:cNvSpPr/>
            <p:nvPr/>
          </p:nvSpPr>
          <p:spPr>
            <a:xfrm>
              <a:off x="4059900" y="3678100"/>
              <a:ext cx="40275" cy="35700"/>
            </a:xfrm>
            <a:custGeom>
              <a:avLst/>
              <a:gdLst/>
              <a:ahLst/>
              <a:cxnLst/>
              <a:rect l="l" t="t" r="r" b="b"/>
              <a:pathLst>
                <a:path w="1611" h="1428" extrusionOk="0">
                  <a:moveTo>
                    <a:pt x="293" y="0"/>
                  </a:moveTo>
                  <a:cubicBezTo>
                    <a:pt x="130" y="0"/>
                    <a:pt x="5" y="211"/>
                    <a:pt x="145" y="352"/>
                  </a:cubicBezTo>
                  <a:lnTo>
                    <a:pt x="484" y="722"/>
                  </a:lnTo>
                  <a:lnTo>
                    <a:pt x="145" y="1062"/>
                  </a:lnTo>
                  <a:cubicBezTo>
                    <a:pt x="0" y="1207"/>
                    <a:pt x="139" y="1427"/>
                    <a:pt x="310" y="1427"/>
                  </a:cubicBezTo>
                  <a:cubicBezTo>
                    <a:pt x="357" y="1427"/>
                    <a:pt x="407" y="1410"/>
                    <a:pt x="454" y="1370"/>
                  </a:cubicBezTo>
                  <a:lnTo>
                    <a:pt x="793" y="1000"/>
                  </a:lnTo>
                  <a:lnTo>
                    <a:pt x="1163" y="1370"/>
                  </a:lnTo>
                  <a:cubicBezTo>
                    <a:pt x="1204" y="1410"/>
                    <a:pt x="1250" y="1427"/>
                    <a:pt x="1295" y="1427"/>
                  </a:cubicBezTo>
                  <a:cubicBezTo>
                    <a:pt x="1458" y="1427"/>
                    <a:pt x="1610" y="1207"/>
                    <a:pt x="1441" y="1062"/>
                  </a:cubicBezTo>
                  <a:lnTo>
                    <a:pt x="1102" y="722"/>
                  </a:lnTo>
                  <a:lnTo>
                    <a:pt x="1441" y="352"/>
                  </a:lnTo>
                  <a:cubicBezTo>
                    <a:pt x="1605" y="211"/>
                    <a:pt x="1467" y="0"/>
                    <a:pt x="1310" y="0"/>
                  </a:cubicBezTo>
                  <a:cubicBezTo>
                    <a:pt x="1260" y="0"/>
                    <a:pt x="1208" y="22"/>
                    <a:pt x="1163" y="74"/>
                  </a:cubicBezTo>
                  <a:lnTo>
                    <a:pt x="793" y="414"/>
                  </a:lnTo>
                  <a:lnTo>
                    <a:pt x="454" y="74"/>
                  </a:lnTo>
                  <a:cubicBezTo>
                    <a:pt x="401" y="22"/>
                    <a:pt x="345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4" name="Google Shape;12454;p23"/>
            <p:cNvSpPr/>
            <p:nvPr/>
          </p:nvSpPr>
          <p:spPr>
            <a:xfrm>
              <a:off x="4148000" y="3764925"/>
              <a:ext cx="40300" cy="36050"/>
            </a:xfrm>
            <a:custGeom>
              <a:avLst/>
              <a:gdLst/>
              <a:ahLst/>
              <a:cxnLst/>
              <a:rect l="l" t="t" r="r" b="b"/>
              <a:pathLst>
                <a:path w="1612" h="1442" extrusionOk="0">
                  <a:moveTo>
                    <a:pt x="331" y="0"/>
                  </a:moveTo>
                  <a:cubicBezTo>
                    <a:pt x="154" y="0"/>
                    <a:pt x="1" y="221"/>
                    <a:pt x="170" y="366"/>
                  </a:cubicBezTo>
                  <a:lnTo>
                    <a:pt x="510" y="706"/>
                  </a:lnTo>
                  <a:lnTo>
                    <a:pt x="170" y="1076"/>
                  </a:lnTo>
                  <a:cubicBezTo>
                    <a:pt x="1" y="1221"/>
                    <a:pt x="154" y="1442"/>
                    <a:pt x="331" y="1442"/>
                  </a:cubicBezTo>
                  <a:cubicBezTo>
                    <a:pt x="381" y="1442"/>
                    <a:pt x="432" y="1425"/>
                    <a:pt x="479" y="1385"/>
                  </a:cubicBezTo>
                  <a:lnTo>
                    <a:pt x="818" y="1014"/>
                  </a:lnTo>
                  <a:lnTo>
                    <a:pt x="1158" y="1385"/>
                  </a:lnTo>
                  <a:cubicBezTo>
                    <a:pt x="1205" y="1425"/>
                    <a:pt x="1254" y="1442"/>
                    <a:pt x="1302" y="1442"/>
                  </a:cubicBezTo>
                  <a:cubicBezTo>
                    <a:pt x="1472" y="1442"/>
                    <a:pt x="1611" y="1221"/>
                    <a:pt x="1466" y="1076"/>
                  </a:cubicBezTo>
                  <a:lnTo>
                    <a:pt x="1127" y="706"/>
                  </a:lnTo>
                  <a:lnTo>
                    <a:pt x="1466" y="366"/>
                  </a:lnTo>
                  <a:cubicBezTo>
                    <a:pt x="1559" y="274"/>
                    <a:pt x="1559" y="150"/>
                    <a:pt x="1466" y="58"/>
                  </a:cubicBezTo>
                  <a:cubicBezTo>
                    <a:pt x="1420" y="27"/>
                    <a:pt x="1366" y="11"/>
                    <a:pt x="1312" y="11"/>
                  </a:cubicBezTo>
                  <a:cubicBezTo>
                    <a:pt x="1258" y="11"/>
                    <a:pt x="1204" y="27"/>
                    <a:pt x="1158" y="58"/>
                  </a:cubicBezTo>
                  <a:lnTo>
                    <a:pt x="818" y="428"/>
                  </a:lnTo>
                  <a:lnTo>
                    <a:pt x="479" y="58"/>
                  </a:lnTo>
                  <a:cubicBezTo>
                    <a:pt x="432" y="17"/>
                    <a:pt x="381" y="0"/>
                    <a:pt x="3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5" name="Google Shape;12455;p23"/>
            <p:cNvSpPr/>
            <p:nvPr/>
          </p:nvSpPr>
          <p:spPr>
            <a:xfrm>
              <a:off x="4103875" y="3827425"/>
              <a:ext cx="40275" cy="36050"/>
            </a:xfrm>
            <a:custGeom>
              <a:avLst/>
              <a:gdLst/>
              <a:ahLst/>
              <a:cxnLst/>
              <a:rect l="l" t="t" r="r" b="b"/>
              <a:pathLst>
                <a:path w="1611" h="1442" extrusionOk="0">
                  <a:moveTo>
                    <a:pt x="322" y="0"/>
                  </a:moveTo>
                  <a:cubicBezTo>
                    <a:pt x="158" y="0"/>
                    <a:pt x="0" y="221"/>
                    <a:pt x="145" y="366"/>
                  </a:cubicBezTo>
                  <a:lnTo>
                    <a:pt x="515" y="736"/>
                  </a:lnTo>
                  <a:lnTo>
                    <a:pt x="145" y="1076"/>
                  </a:lnTo>
                  <a:cubicBezTo>
                    <a:pt x="0" y="1221"/>
                    <a:pt x="158" y="1442"/>
                    <a:pt x="322" y="1442"/>
                  </a:cubicBezTo>
                  <a:cubicBezTo>
                    <a:pt x="368" y="1442"/>
                    <a:pt x="414" y="1425"/>
                    <a:pt x="454" y="1384"/>
                  </a:cubicBezTo>
                  <a:lnTo>
                    <a:pt x="793" y="1014"/>
                  </a:lnTo>
                  <a:lnTo>
                    <a:pt x="1164" y="1384"/>
                  </a:lnTo>
                  <a:cubicBezTo>
                    <a:pt x="1204" y="1425"/>
                    <a:pt x="1250" y="1442"/>
                    <a:pt x="1295" y="1442"/>
                  </a:cubicBezTo>
                  <a:cubicBezTo>
                    <a:pt x="1458" y="1442"/>
                    <a:pt x="1611" y="1221"/>
                    <a:pt x="1441" y="1076"/>
                  </a:cubicBezTo>
                  <a:lnTo>
                    <a:pt x="1102" y="736"/>
                  </a:lnTo>
                  <a:lnTo>
                    <a:pt x="1441" y="366"/>
                  </a:lnTo>
                  <a:cubicBezTo>
                    <a:pt x="1534" y="273"/>
                    <a:pt x="1534" y="150"/>
                    <a:pt x="1441" y="57"/>
                  </a:cubicBezTo>
                  <a:cubicBezTo>
                    <a:pt x="1410" y="26"/>
                    <a:pt x="1356" y="11"/>
                    <a:pt x="1302" y="11"/>
                  </a:cubicBezTo>
                  <a:cubicBezTo>
                    <a:pt x="1248" y="11"/>
                    <a:pt x="1194" y="26"/>
                    <a:pt x="1164" y="57"/>
                  </a:cubicBezTo>
                  <a:lnTo>
                    <a:pt x="793" y="428"/>
                  </a:lnTo>
                  <a:lnTo>
                    <a:pt x="454" y="57"/>
                  </a:lnTo>
                  <a:cubicBezTo>
                    <a:pt x="414" y="17"/>
                    <a:pt x="368" y="0"/>
                    <a:pt x="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6" name="Google Shape;12456;p23"/>
            <p:cNvSpPr/>
            <p:nvPr/>
          </p:nvSpPr>
          <p:spPr>
            <a:xfrm>
              <a:off x="4063525" y="3691625"/>
              <a:ext cx="124225" cy="140150"/>
            </a:xfrm>
            <a:custGeom>
              <a:avLst/>
              <a:gdLst/>
              <a:ahLst/>
              <a:cxnLst/>
              <a:rect l="l" t="t" r="r" b="b"/>
              <a:pathLst>
                <a:path w="4969" h="5606" extrusionOk="0">
                  <a:moveTo>
                    <a:pt x="4053" y="1"/>
                  </a:moveTo>
                  <a:cubicBezTo>
                    <a:pt x="3882" y="1"/>
                    <a:pt x="3744" y="221"/>
                    <a:pt x="3889" y="366"/>
                  </a:cubicBezTo>
                  <a:lnTo>
                    <a:pt x="4259" y="706"/>
                  </a:lnTo>
                  <a:cubicBezTo>
                    <a:pt x="1852" y="953"/>
                    <a:pt x="0" y="2990"/>
                    <a:pt x="0" y="5397"/>
                  </a:cubicBezTo>
                  <a:cubicBezTo>
                    <a:pt x="0" y="5536"/>
                    <a:pt x="108" y="5605"/>
                    <a:pt x="216" y="5605"/>
                  </a:cubicBezTo>
                  <a:cubicBezTo>
                    <a:pt x="324" y="5605"/>
                    <a:pt x="432" y="5536"/>
                    <a:pt x="432" y="5397"/>
                  </a:cubicBezTo>
                  <a:cubicBezTo>
                    <a:pt x="432" y="3236"/>
                    <a:pt x="2037" y="1416"/>
                    <a:pt x="4197" y="1138"/>
                  </a:cubicBezTo>
                  <a:lnTo>
                    <a:pt x="4197" y="1138"/>
                  </a:lnTo>
                  <a:lnTo>
                    <a:pt x="3889" y="1446"/>
                  </a:lnTo>
                  <a:cubicBezTo>
                    <a:pt x="3744" y="1615"/>
                    <a:pt x="3882" y="1803"/>
                    <a:pt x="4053" y="1803"/>
                  </a:cubicBezTo>
                  <a:cubicBezTo>
                    <a:pt x="4100" y="1803"/>
                    <a:pt x="4150" y="1789"/>
                    <a:pt x="4197" y="1755"/>
                  </a:cubicBezTo>
                  <a:lnTo>
                    <a:pt x="4876" y="1045"/>
                  </a:lnTo>
                  <a:cubicBezTo>
                    <a:pt x="4969" y="984"/>
                    <a:pt x="4969" y="860"/>
                    <a:pt x="4876" y="767"/>
                  </a:cubicBezTo>
                  <a:lnTo>
                    <a:pt x="4197" y="58"/>
                  </a:lnTo>
                  <a:cubicBezTo>
                    <a:pt x="4150" y="18"/>
                    <a:pt x="4101" y="1"/>
                    <a:pt x="4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57" name="Google Shape;12457;p23"/>
          <p:cNvGrpSpPr/>
          <p:nvPr/>
        </p:nvGrpSpPr>
        <p:grpSpPr>
          <a:xfrm>
            <a:off x="6999738" y="2328536"/>
            <a:ext cx="362650" cy="358800"/>
            <a:chOff x="3252625" y="3564975"/>
            <a:chExt cx="362650" cy="358800"/>
          </a:xfrm>
        </p:grpSpPr>
        <p:sp>
          <p:nvSpPr>
            <p:cNvPr id="12458" name="Google Shape;12458;p23"/>
            <p:cNvSpPr/>
            <p:nvPr/>
          </p:nvSpPr>
          <p:spPr>
            <a:xfrm>
              <a:off x="3252625" y="3564975"/>
              <a:ext cx="362650" cy="358800"/>
            </a:xfrm>
            <a:custGeom>
              <a:avLst/>
              <a:gdLst/>
              <a:ahLst/>
              <a:cxnLst/>
              <a:rect l="l" t="t" r="r" b="b"/>
              <a:pathLst>
                <a:path w="14506" h="14352" extrusionOk="0">
                  <a:moveTo>
                    <a:pt x="7253" y="1"/>
                  </a:moveTo>
                  <a:cubicBezTo>
                    <a:pt x="6852" y="1"/>
                    <a:pt x="6574" y="433"/>
                    <a:pt x="6265" y="834"/>
                  </a:cubicBezTo>
                  <a:cubicBezTo>
                    <a:pt x="6080" y="1081"/>
                    <a:pt x="5895" y="1389"/>
                    <a:pt x="5710" y="1420"/>
                  </a:cubicBezTo>
                  <a:cubicBezTo>
                    <a:pt x="5432" y="1420"/>
                    <a:pt x="5123" y="1328"/>
                    <a:pt x="4907" y="1173"/>
                  </a:cubicBezTo>
                  <a:cubicBezTo>
                    <a:pt x="4580" y="1021"/>
                    <a:pt x="4268" y="868"/>
                    <a:pt x="3993" y="868"/>
                  </a:cubicBezTo>
                  <a:cubicBezTo>
                    <a:pt x="3880" y="868"/>
                    <a:pt x="3772" y="894"/>
                    <a:pt x="3673" y="957"/>
                  </a:cubicBezTo>
                  <a:cubicBezTo>
                    <a:pt x="3518" y="1050"/>
                    <a:pt x="3395" y="1204"/>
                    <a:pt x="3333" y="1359"/>
                  </a:cubicBezTo>
                  <a:cubicBezTo>
                    <a:pt x="3313" y="1501"/>
                    <a:pt x="3440" y="1603"/>
                    <a:pt x="3565" y="1603"/>
                  </a:cubicBezTo>
                  <a:cubicBezTo>
                    <a:pt x="3629" y="1603"/>
                    <a:pt x="3692" y="1576"/>
                    <a:pt x="3734" y="1513"/>
                  </a:cubicBezTo>
                  <a:cubicBezTo>
                    <a:pt x="3734" y="1420"/>
                    <a:pt x="3796" y="1359"/>
                    <a:pt x="3858" y="1328"/>
                  </a:cubicBezTo>
                  <a:cubicBezTo>
                    <a:pt x="3887" y="1310"/>
                    <a:pt x="3923" y="1303"/>
                    <a:pt x="3965" y="1303"/>
                  </a:cubicBezTo>
                  <a:cubicBezTo>
                    <a:pt x="4148" y="1303"/>
                    <a:pt x="4440" y="1449"/>
                    <a:pt x="4691" y="1575"/>
                  </a:cubicBezTo>
                  <a:cubicBezTo>
                    <a:pt x="4996" y="1741"/>
                    <a:pt x="5325" y="1857"/>
                    <a:pt x="5679" y="1857"/>
                  </a:cubicBezTo>
                  <a:cubicBezTo>
                    <a:pt x="5720" y="1857"/>
                    <a:pt x="5761" y="1856"/>
                    <a:pt x="5802" y="1852"/>
                  </a:cubicBezTo>
                  <a:cubicBezTo>
                    <a:pt x="6142" y="1760"/>
                    <a:pt x="6358" y="1420"/>
                    <a:pt x="6605" y="1081"/>
                  </a:cubicBezTo>
                  <a:cubicBezTo>
                    <a:pt x="6821" y="772"/>
                    <a:pt x="7068" y="433"/>
                    <a:pt x="7253" y="433"/>
                  </a:cubicBezTo>
                  <a:cubicBezTo>
                    <a:pt x="7438" y="433"/>
                    <a:pt x="7685" y="772"/>
                    <a:pt x="7901" y="1081"/>
                  </a:cubicBezTo>
                  <a:cubicBezTo>
                    <a:pt x="8148" y="1420"/>
                    <a:pt x="8364" y="1760"/>
                    <a:pt x="8703" y="1852"/>
                  </a:cubicBezTo>
                  <a:cubicBezTo>
                    <a:pt x="8741" y="1856"/>
                    <a:pt x="8780" y="1857"/>
                    <a:pt x="8819" y="1857"/>
                  </a:cubicBezTo>
                  <a:cubicBezTo>
                    <a:pt x="9156" y="1857"/>
                    <a:pt x="9510" y="1741"/>
                    <a:pt x="9814" y="1575"/>
                  </a:cubicBezTo>
                  <a:cubicBezTo>
                    <a:pt x="10066" y="1449"/>
                    <a:pt x="10358" y="1303"/>
                    <a:pt x="10541" y="1303"/>
                  </a:cubicBezTo>
                  <a:cubicBezTo>
                    <a:pt x="10583" y="1303"/>
                    <a:pt x="10619" y="1310"/>
                    <a:pt x="10648" y="1328"/>
                  </a:cubicBezTo>
                  <a:cubicBezTo>
                    <a:pt x="10802" y="1420"/>
                    <a:pt x="10864" y="1852"/>
                    <a:pt x="10894" y="2192"/>
                  </a:cubicBezTo>
                  <a:cubicBezTo>
                    <a:pt x="10701" y="2938"/>
                    <a:pt x="11299" y="3609"/>
                    <a:pt x="12024" y="3609"/>
                  </a:cubicBezTo>
                  <a:cubicBezTo>
                    <a:pt x="12109" y="3609"/>
                    <a:pt x="12196" y="3600"/>
                    <a:pt x="12283" y="3581"/>
                  </a:cubicBezTo>
                  <a:cubicBezTo>
                    <a:pt x="12623" y="3611"/>
                    <a:pt x="13055" y="3642"/>
                    <a:pt x="13147" y="3797"/>
                  </a:cubicBezTo>
                  <a:cubicBezTo>
                    <a:pt x="13240" y="3951"/>
                    <a:pt x="13055" y="4321"/>
                    <a:pt x="12931" y="4630"/>
                  </a:cubicBezTo>
                  <a:cubicBezTo>
                    <a:pt x="12715" y="4969"/>
                    <a:pt x="12623" y="5340"/>
                    <a:pt x="12654" y="5741"/>
                  </a:cubicBezTo>
                  <a:cubicBezTo>
                    <a:pt x="12746" y="6050"/>
                    <a:pt x="13086" y="6296"/>
                    <a:pt x="13425" y="6543"/>
                  </a:cubicBezTo>
                  <a:cubicBezTo>
                    <a:pt x="13703" y="6728"/>
                    <a:pt x="14073" y="6975"/>
                    <a:pt x="14073" y="7161"/>
                  </a:cubicBezTo>
                  <a:cubicBezTo>
                    <a:pt x="14073" y="7377"/>
                    <a:pt x="13703" y="7623"/>
                    <a:pt x="13425" y="7809"/>
                  </a:cubicBezTo>
                  <a:cubicBezTo>
                    <a:pt x="13055" y="8056"/>
                    <a:pt x="12715" y="8302"/>
                    <a:pt x="12654" y="8611"/>
                  </a:cubicBezTo>
                  <a:cubicBezTo>
                    <a:pt x="12623" y="8981"/>
                    <a:pt x="12715" y="9383"/>
                    <a:pt x="12931" y="9722"/>
                  </a:cubicBezTo>
                  <a:cubicBezTo>
                    <a:pt x="13055" y="10031"/>
                    <a:pt x="13240" y="10401"/>
                    <a:pt x="13147" y="10555"/>
                  </a:cubicBezTo>
                  <a:cubicBezTo>
                    <a:pt x="13055" y="10710"/>
                    <a:pt x="12623" y="10741"/>
                    <a:pt x="12283" y="10771"/>
                  </a:cubicBezTo>
                  <a:cubicBezTo>
                    <a:pt x="11913" y="10771"/>
                    <a:pt x="11512" y="10864"/>
                    <a:pt x="11203" y="11080"/>
                  </a:cubicBezTo>
                  <a:cubicBezTo>
                    <a:pt x="10987" y="11389"/>
                    <a:pt x="10864" y="11790"/>
                    <a:pt x="10894" y="12160"/>
                  </a:cubicBezTo>
                  <a:cubicBezTo>
                    <a:pt x="10864" y="12500"/>
                    <a:pt x="10802" y="12932"/>
                    <a:pt x="10648" y="13024"/>
                  </a:cubicBezTo>
                  <a:cubicBezTo>
                    <a:pt x="10619" y="13042"/>
                    <a:pt x="10583" y="13049"/>
                    <a:pt x="10541" y="13049"/>
                  </a:cubicBezTo>
                  <a:cubicBezTo>
                    <a:pt x="10358" y="13049"/>
                    <a:pt x="10066" y="12903"/>
                    <a:pt x="9814" y="12777"/>
                  </a:cubicBezTo>
                  <a:cubicBezTo>
                    <a:pt x="9517" y="12588"/>
                    <a:pt x="9173" y="12494"/>
                    <a:pt x="8843" y="12494"/>
                  </a:cubicBezTo>
                  <a:cubicBezTo>
                    <a:pt x="8796" y="12494"/>
                    <a:pt x="8750" y="12496"/>
                    <a:pt x="8703" y="12500"/>
                  </a:cubicBezTo>
                  <a:cubicBezTo>
                    <a:pt x="8364" y="12592"/>
                    <a:pt x="8148" y="12932"/>
                    <a:pt x="7901" y="13271"/>
                  </a:cubicBezTo>
                  <a:cubicBezTo>
                    <a:pt x="7685" y="13580"/>
                    <a:pt x="7438" y="13919"/>
                    <a:pt x="7253" y="13919"/>
                  </a:cubicBezTo>
                  <a:cubicBezTo>
                    <a:pt x="7068" y="13919"/>
                    <a:pt x="6821" y="13580"/>
                    <a:pt x="6605" y="13271"/>
                  </a:cubicBezTo>
                  <a:cubicBezTo>
                    <a:pt x="6358" y="12932"/>
                    <a:pt x="6142" y="12592"/>
                    <a:pt x="5802" y="12500"/>
                  </a:cubicBezTo>
                  <a:cubicBezTo>
                    <a:pt x="5752" y="12496"/>
                    <a:pt x="5702" y="12494"/>
                    <a:pt x="5653" y="12494"/>
                  </a:cubicBezTo>
                  <a:cubicBezTo>
                    <a:pt x="5309" y="12494"/>
                    <a:pt x="4988" y="12588"/>
                    <a:pt x="4691" y="12777"/>
                  </a:cubicBezTo>
                  <a:cubicBezTo>
                    <a:pt x="4440" y="12903"/>
                    <a:pt x="4148" y="13049"/>
                    <a:pt x="3965" y="13049"/>
                  </a:cubicBezTo>
                  <a:cubicBezTo>
                    <a:pt x="3923" y="13049"/>
                    <a:pt x="3887" y="13042"/>
                    <a:pt x="3858" y="13024"/>
                  </a:cubicBezTo>
                  <a:cubicBezTo>
                    <a:pt x="3704" y="12932"/>
                    <a:pt x="3642" y="12500"/>
                    <a:pt x="3611" y="12160"/>
                  </a:cubicBezTo>
                  <a:cubicBezTo>
                    <a:pt x="3642" y="11790"/>
                    <a:pt x="3518" y="11389"/>
                    <a:pt x="3302" y="11080"/>
                  </a:cubicBezTo>
                  <a:cubicBezTo>
                    <a:pt x="2994" y="10864"/>
                    <a:pt x="2593" y="10771"/>
                    <a:pt x="2222" y="10771"/>
                  </a:cubicBezTo>
                  <a:cubicBezTo>
                    <a:pt x="1883" y="10741"/>
                    <a:pt x="1451" y="10710"/>
                    <a:pt x="1358" y="10555"/>
                  </a:cubicBezTo>
                  <a:cubicBezTo>
                    <a:pt x="1266" y="10401"/>
                    <a:pt x="1451" y="10031"/>
                    <a:pt x="1574" y="9722"/>
                  </a:cubicBezTo>
                  <a:cubicBezTo>
                    <a:pt x="1790" y="9383"/>
                    <a:pt x="1883" y="8981"/>
                    <a:pt x="1852" y="8611"/>
                  </a:cubicBezTo>
                  <a:cubicBezTo>
                    <a:pt x="1759" y="8302"/>
                    <a:pt x="1420" y="8056"/>
                    <a:pt x="1080" y="7809"/>
                  </a:cubicBezTo>
                  <a:cubicBezTo>
                    <a:pt x="803" y="7623"/>
                    <a:pt x="432" y="7377"/>
                    <a:pt x="432" y="7161"/>
                  </a:cubicBezTo>
                  <a:cubicBezTo>
                    <a:pt x="432" y="6975"/>
                    <a:pt x="803" y="6728"/>
                    <a:pt x="1080" y="6543"/>
                  </a:cubicBezTo>
                  <a:cubicBezTo>
                    <a:pt x="1451" y="6296"/>
                    <a:pt x="1759" y="6050"/>
                    <a:pt x="1852" y="5741"/>
                  </a:cubicBezTo>
                  <a:cubicBezTo>
                    <a:pt x="1883" y="5340"/>
                    <a:pt x="1790" y="4969"/>
                    <a:pt x="1574" y="4630"/>
                  </a:cubicBezTo>
                  <a:cubicBezTo>
                    <a:pt x="1451" y="4321"/>
                    <a:pt x="1266" y="3951"/>
                    <a:pt x="1358" y="3797"/>
                  </a:cubicBezTo>
                  <a:cubicBezTo>
                    <a:pt x="1451" y="3642"/>
                    <a:pt x="1883" y="3611"/>
                    <a:pt x="2222" y="3581"/>
                  </a:cubicBezTo>
                  <a:cubicBezTo>
                    <a:pt x="2593" y="3581"/>
                    <a:pt x="2994" y="3488"/>
                    <a:pt x="3302" y="3272"/>
                  </a:cubicBezTo>
                  <a:cubicBezTo>
                    <a:pt x="3457" y="3056"/>
                    <a:pt x="3580" y="2809"/>
                    <a:pt x="3580" y="2562"/>
                  </a:cubicBezTo>
                  <a:cubicBezTo>
                    <a:pt x="3597" y="2408"/>
                    <a:pt x="3481" y="2320"/>
                    <a:pt x="3364" y="2320"/>
                  </a:cubicBezTo>
                  <a:cubicBezTo>
                    <a:pt x="3270" y="2320"/>
                    <a:pt x="3176" y="2377"/>
                    <a:pt x="3148" y="2500"/>
                  </a:cubicBezTo>
                  <a:cubicBezTo>
                    <a:pt x="3148" y="2655"/>
                    <a:pt x="3086" y="2840"/>
                    <a:pt x="2994" y="2963"/>
                  </a:cubicBezTo>
                  <a:cubicBezTo>
                    <a:pt x="2747" y="3087"/>
                    <a:pt x="2469" y="3149"/>
                    <a:pt x="2191" y="3149"/>
                  </a:cubicBezTo>
                  <a:cubicBezTo>
                    <a:pt x="1698" y="3179"/>
                    <a:pt x="1204" y="3210"/>
                    <a:pt x="988" y="3581"/>
                  </a:cubicBezTo>
                  <a:cubicBezTo>
                    <a:pt x="772" y="3920"/>
                    <a:pt x="988" y="4383"/>
                    <a:pt x="1204" y="4815"/>
                  </a:cubicBezTo>
                  <a:cubicBezTo>
                    <a:pt x="1358" y="5062"/>
                    <a:pt x="1420" y="5340"/>
                    <a:pt x="1451" y="5617"/>
                  </a:cubicBezTo>
                  <a:cubicBezTo>
                    <a:pt x="1389" y="5803"/>
                    <a:pt x="1111" y="6019"/>
                    <a:pt x="833" y="6173"/>
                  </a:cubicBezTo>
                  <a:cubicBezTo>
                    <a:pt x="432" y="6482"/>
                    <a:pt x="0" y="6759"/>
                    <a:pt x="0" y="7161"/>
                  </a:cubicBezTo>
                  <a:cubicBezTo>
                    <a:pt x="0" y="7593"/>
                    <a:pt x="432" y="7870"/>
                    <a:pt x="833" y="8148"/>
                  </a:cubicBezTo>
                  <a:cubicBezTo>
                    <a:pt x="1111" y="8333"/>
                    <a:pt x="1389" y="8549"/>
                    <a:pt x="1451" y="8704"/>
                  </a:cubicBezTo>
                  <a:cubicBezTo>
                    <a:pt x="1420" y="9012"/>
                    <a:pt x="1358" y="9290"/>
                    <a:pt x="1204" y="9537"/>
                  </a:cubicBezTo>
                  <a:cubicBezTo>
                    <a:pt x="988" y="9969"/>
                    <a:pt x="772" y="10432"/>
                    <a:pt x="988" y="10771"/>
                  </a:cubicBezTo>
                  <a:cubicBezTo>
                    <a:pt x="1204" y="11111"/>
                    <a:pt x="1698" y="11173"/>
                    <a:pt x="2191" y="11203"/>
                  </a:cubicBezTo>
                  <a:cubicBezTo>
                    <a:pt x="2228" y="11199"/>
                    <a:pt x="2264" y="11197"/>
                    <a:pt x="2301" y="11197"/>
                  </a:cubicBezTo>
                  <a:cubicBezTo>
                    <a:pt x="2542" y="11197"/>
                    <a:pt x="2779" y="11281"/>
                    <a:pt x="2994" y="11389"/>
                  </a:cubicBezTo>
                  <a:cubicBezTo>
                    <a:pt x="3148" y="11636"/>
                    <a:pt x="3210" y="11913"/>
                    <a:pt x="3210" y="12191"/>
                  </a:cubicBezTo>
                  <a:cubicBezTo>
                    <a:pt x="3241" y="12685"/>
                    <a:pt x="3302" y="13179"/>
                    <a:pt x="3642" y="13395"/>
                  </a:cubicBezTo>
                  <a:cubicBezTo>
                    <a:pt x="3750" y="13458"/>
                    <a:pt x="3864" y="13484"/>
                    <a:pt x="3982" y="13484"/>
                  </a:cubicBezTo>
                  <a:cubicBezTo>
                    <a:pt x="4265" y="13484"/>
                    <a:pt x="4571" y="13331"/>
                    <a:pt x="4876" y="13179"/>
                  </a:cubicBezTo>
                  <a:cubicBezTo>
                    <a:pt x="5123" y="13024"/>
                    <a:pt x="5401" y="12932"/>
                    <a:pt x="5710" y="12932"/>
                  </a:cubicBezTo>
                  <a:cubicBezTo>
                    <a:pt x="5864" y="12963"/>
                    <a:pt x="6080" y="13271"/>
                    <a:pt x="6265" y="13518"/>
                  </a:cubicBezTo>
                  <a:cubicBezTo>
                    <a:pt x="6543" y="13919"/>
                    <a:pt x="6821" y="14351"/>
                    <a:pt x="7253" y="14351"/>
                  </a:cubicBezTo>
                  <a:cubicBezTo>
                    <a:pt x="7654" y="14351"/>
                    <a:pt x="7963" y="13919"/>
                    <a:pt x="8240" y="13518"/>
                  </a:cubicBezTo>
                  <a:cubicBezTo>
                    <a:pt x="8425" y="13271"/>
                    <a:pt x="8642" y="12963"/>
                    <a:pt x="8796" y="12932"/>
                  </a:cubicBezTo>
                  <a:cubicBezTo>
                    <a:pt x="9104" y="12932"/>
                    <a:pt x="9382" y="13024"/>
                    <a:pt x="9629" y="13179"/>
                  </a:cubicBezTo>
                  <a:cubicBezTo>
                    <a:pt x="9944" y="13314"/>
                    <a:pt x="10276" y="13465"/>
                    <a:pt x="10565" y="13465"/>
                  </a:cubicBezTo>
                  <a:cubicBezTo>
                    <a:pt x="10671" y="13465"/>
                    <a:pt x="10772" y="13445"/>
                    <a:pt x="10864" y="13395"/>
                  </a:cubicBezTo>
                  <a:cubicBezTo>
                    <a:pt x="11203" y="13209"/>
                    <a:pt x="11234" y="12685"/>
                    <a:pt x="11296" y="12191"/>
                  </a:cubicBezTo>
                  <a:cubicBezTo>
                    <a:pt x="11296" y="11913"/>
                    <a:pt x="11357" y="11636"/>
                    <a:pt x="11481" y="11389"/>
                  </a:cubicBezTo>
                  <a:cubicBezTo>
                    <a:pt x="11759" y="11265"/>
                    <a:pt x="12036" y="11203"/>
                    <a:pt x="12314" y="11203"/>
                  </a:cubicBezTo>
                  <a:cubicBezTo>
                    <a:pt x="12808" y="11173"/>
                    <a:pt x="13302" y="11111"/>
                    <a:pt x="13518" y="10771"/>
                  </a:cubicBezTo>
                  <a:cubicBezTo>
                    <a:pt x="13734" y="10432"/>
                    <a:pt x="13518" y="9969"/>
                    <a:pt x="13302" y="9537"/>
                  </a:cubicBezTo>
                  <a:cubicBezTo>
                    <a:pt x="13147" y="9290"/>
                    <a:pt x="13055" y="9012"/>
                    <a:pt x="13055" y="8704"/>
                  </a:cubicBezTo>
                  <a:cubicBezTo>
                    <a:pt x="13116" y="8549"/>
                    <a:pt x="13394" y="8333"/>
                    <a:pt x="13672" y="8148"/>
                  </a:cubicBezTo>
                  <a:cubicBezTo>
                    <a:pt x="14073" y="7870"/>
                    <a:pt x="14505" y="7593"/>
                    <a:pt x="14505" y="7161"/>
                  </a:cubicBezTo>
                  <a:cubicBezTo>
                    <a:pt x="14505" y="6759"/>
                    <a:pt x="14073" y="6482"/>
                    <a:pt x="13672" y="6173"/>
                  </a:cubicBezTo>
                  <a:cubicBezTo>
                    <a:pt x="13425" y="6019"/>
                    <a:pt x="13116" y="5803"/>
                    <a:pt x="13086" y="5617"/>
                  </a:cubicBezTo>
                  <a:cubicBezTo>
                    <a:pt x="13086" y="5340"/>
                    <a:pt x="13178" y="5062"/>
                    <a:pt x="13333" y="4815"/>
                  </a:cubicBezTo>
                  <a:cubicBezTo>
                    <a:pt x="13518" y="4383"/>
                    <a:pt x="13734" y="3920"/>
                    <a:pt x="13518" y="3581"/>
                  </a:cubicBezTo>
                  <a:cubicBezTo>
                    <a:pt x="13333" y="3241"/>
                    <a:pt x="12808" y="3179"/>
                    <a:pt x="12345" y="3149"/>
                  </a:cubicBezTo>
                  <a:cubicBezTo>
                    <a:pt x="12036" y="3149"/>
                    <a:pt x="11759" y="3087"/>
                    <a:pt x="11512" y="2963"/>
                  </a:cubicBezTo>
                  <a:cubicBezTo>
                    <a:pt x="11388" y="2716"/>
                    <a:pt x="11296" y="2439"/>
                    <a:pt x="11326" y="2130"/>
                  </a:cubicBezTo>
                  <a:cubicBezTo>
                    <a:pt x="11265" y="1667"/>
                    <a:pt x="11234" y="1173"/>
                    <a:pt x="10864" y="957"/>
                  </a:cubicBezTo>
                  <a:cubicBezTo>
                    <a:pt x="10764" y="894"/>
                    <a:pt x="10657" y="868"/>
                    <a:pt x="10543" y="868"/>
                  </a:cubicBezTo>
                  <a:cubicBezTo>
                    <a:pt x="10268" y="868"/>
                    <a:pt x="9956" y="1021"/>
                    <a:pt x="9629" y="1173"/>
                  </a:cubicBezTo>
                  <a:cubicBezTo>
                    <a:pt x="9382" y="1328"/>
                    <a:pt x="9104" y="1420"/>
                    <a:pt x="8827" y="1420"/>
                  </a:cubicBezTo>
                  <a:cubicBezTo>
                    <a:pt x="8642" y="1389"/>
                    <a:pt x="8425" y="1081"/>
                    <a:pt x="8271" y="834"/>
                  </a:cubicBezTo>
                  <a:cubicBezTo>
                    <a:pt x="7963" y="433"/>
                    <a:pt x="7685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9" name="Google Shape;12459;p23"/>
            <p:cNvSpPr/>
            <p:nvPr/>
          </p:nvSpPr>
          <p:spPr>
            <a:xfrm>
              <a:off x="3360125" y="3688425"/>
              <a:ext cx="56850" cy="47125"/>
            </a:xfrm>
            <a:custGeom>
              <a:avLst/>
              <a:gdLst/>
              <a:ahLst/>
              <a:cxnLst/>
              <a:rect l="l" t="t" r="r" b="b"/>
              <a:pathLst>
                <a:path w="2274" h="1885" extrusionOk="0">
                  <a:moveTo>
                    <a:pt x="1526" y="623"/>
                  </a:moveTo>
                  <a:cubicBezTo>
                    <a:pt x="1699" y="623"/>
                    <a:pt x="1842" y="709"/>
                    <a:pt x="1842" y="926"/>
                  </a:cubicBezTo>
                  <a:cubicBezTo>
                    <a:pt x="1842" y="1050"/>
                    <a:pt x="1780" y="1173"/>
                    <a:pt x="1687" y="1266"/>
                  </a:cubicBezTo>
                  <a:cubicBezTo>
                    <a:pt x="1595" y="1358"/>
                    <a:pt x="1471" y="1405"/>
                    <a:pt x="1348" y="1405"/>
                  </a:cubicBezTo>
                  <a:cubicBezTo>
                    <a:pt x="1224" y="1405"/>
                    <a:pt x="1101" y="1358"/>
                    <a:pt x="1008" y="1266"/>
                  </a:cubicBezTo>
                  <a:cubicBezTo>
                    <a:pt x="721" y="958"/>
                    <a:pt x="1184" y="623"/>
                    <a:pt x="1526" y="623"/>
                  </a:cubicBezTo>
                  <a:close/>
                  <a:moveTo>
                    <a:pt x="1348" y="1"/>
                  </a:moveTo>
                  <a:cubicBezTo>
                    <a:pt x="1101" y="1"/>
                    <a:pt x="885" y="124"/>
                    <a:pt x="731" y="278"/>
                  </a:cubicBezTo>
                  <a:cubicBezTo>
                    <a:pt x="1" y="938"/>
                    <a:pt x="619" y="1885"/>
                    <a:pt x="1336" y="1885"/>
                  </a:cubicBezTo>
                  <a:cubicBezTo>
                    <a:pt x="1559" y="1885"/>
                    <a:pt x="1791" y="1794"/>
                    <a:pt x="1996" y="1574"/>
                  </a:cubicBezTo>
                  <a:cubicBezTo>
                    <a:pt x="2181" y="1389"/>
                    <a:pt x="2274" y="1173"/>
                    <a:pt x="2274" y="926"/>
                  </a:cubicBezTo>
                  <a:cubicBezTo>
                    <a:pt x="2274" y="679"/>
                    <a:pt x="2181" y="433"/>
                    <a:pt x="1996" y="278"/>
                  </a:cubicBezTo>
                  <a:cubicBezTo>
                    <a:pt x="1842" y="93"/>
                    <a:pt x="1595" y="1"/>
                    <a:pt x="13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0" name="Google Shape;12460;p23"/>
            <p:cNvSpPr/>
            <p:nvPr/>
          </p:nvSpPr>
          <p:spPr>
            <a:xfrm>
              <a:off x="3449350" y="3754575"/>
              <a:ext cx="50175" cy="44975"/>
            </a:xfrm>
            <a:custGeom>
              <a:avLst/>
              <a:gdLst/>
              <a:ahLst/>
              <a:cxnLst/>
              <a:rect l="l" t="t" r="r" b="b"/>
              <a:pathLst>
                <a:path w="2007" h="1799" extrusionOk="0">
                  <a:moveTo>
                    <a:pt x="1019" y="410"/>
                  </a:moveTo>
                  <a:cubicBezTo>
                    <a:pt x="1421" y="410"/>
                    <a:pt x="1668" y="934"/>
                    <a:pt x="1359" y="1243"/>
                  </a:cubicBezTo>
                  <a:cubicBezTo>
                    <a:pt x="1259" y="1343"/>
                    <a:pt x="1135" y="1388"/>
                    <a:pt x="1015" y="1388"/>
                  </a:cubicBezTo>
                  <a:cubicBezTo>
                    <a:pt x="765" y="1388"/>
                    <a:pt x="526" y="1195"/>
                    <a:pt x="526" y="904"/>
                  </a:cubicBezTo>
                  <a:cubicBezTo>
                    <a:pt x="526" y="780"/>
                    <a:pt x="587" y="657"/>
                    <a:pt x="680" y="564"/>
                  </a:cubicBezTo>
                  <a:cubicBezTo>
                    <a:pt x="742" y="472"/>
                    <a:pt x="865" y="410"/>
                    <a:pt x="1019" y="410"/>
                  </a:cubicBezTo>
                  <a:close/>
                  <a:moveTo>
                    <a:pt x="1004" y="1"/>
                  </a:moveTo>
                  <a:cubicBezTo>
                    <a:pt x="773" y="1"/>
                    <a:pt x="541" y="86"/>
                    <a:pt x="371" y="256"/>
                  </a:cubicBezTo>
                  <a:cubicBezTo>
                    <a:pt x="1" y="626"/>
                    <a:pt x="1" y="1181"/>
                    <a:pt x="371" y="1552"/>
                  </a:cubicBezTo>
                  <a:cubicBezTo>
                    <a:pt x="526" y="1706"/>
                    <a:pt x="773" y="1799"/>
                    <a:pt x="1019" y="1799"/>
                  </a:cubicBezTo>
                  <a:cubicBezTo>
                    <a:pt x="1235" y="1799"/>
                    <a:pt x="1482" y="1706"/>
                    <a:pt x="1637" y="1552"/>
                  </a:cubicBezTo>
                  <a:cubicBezTo>
                    <a:pt x="2007" y="1181"/>
                    <a:pt x="2007" y="626"/>
                    <a:pt x="1637" y="256"/>
                  </a:cubicBezTo>
                  <a:cubicBezTo>
                    <a:pt x="1467" y="86"/>
                    <a:pt x="1235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1" name="Google Shape;12461;p23"/>
            <p:cNvSpPr/>
            <p:nvPr/>
          </p:nvSpPr>
          <p:spPr>
            <a:xfrm>
              <a:off x="3392375" y="3682000"/>
              <a:ext cx="84425" cy="124050"/>
            </a:xfrm>
            <a:custGeom>
              <a:avLst/>
              <a:gdLst/>
              <a:ahLst/>
              <a:cxnLst/>
              <a:rect l="l" t="t" r="r" b="b"/>
              <a:pathLst>
                <a:path w="3377" h="4962" extrusionOk="0">
                  <a:moveTo>
                    <a:pt x="3070" y="1"/>
                  </a:moveTo>
                  <a:cubicBezTo>
                    <a:pt x="3006" y="1"/>
                    <a:pt x="2942" y="31"/>
                    <a:pt x="2897" y="103"/>
                  </a:cubicBezTo>
                  <a:lnTo>
                    <a:pt x="89" y="4640"/>
                  </a:lnTo>
                  <a:cubicBezTo>
                    <a:pt x="0" y="4817"/>
                    <a:pt x="134" y="4962"/>
                    <a:pt x="273" y="4962"/>
                  </a:cubicBezTo>
                  <a:cubicBezTo>
                    <a:pt x="328" y="4962"/>
                    <a:pt x="385" y="4939"/>
                    <a:pt x="428" y="4887"/>
                  </a:cubicBezTo>
                  <a:lnTo>
                    <a:pt x="3268" y="350"/>
                  </a:lnTo>
                  <a:cubicBezTo>
                    <a:pt x="3377" y="176"/>
                    <a:pt x="3223" y="1"/>
                    <a:pt x="30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2" name="Google Shape;12462;p23"/>
            <p:cNvSpPr/>
            <p:nvPr/>
          </p:nvSpPr>
          <p:spPr>
            <a:xfrm>
              <a:off x="3279625" y="3631925"/>
              <a:ext cx="296500" cy="223950"/>
            </a:xfrm>
            <a:custGeom>
              <a:avLst/>
              <a:gdLst/>
              <a:ahLst/>
              <a:cxnLst/>
              <a:rect l="l" t="t" r="r" b="b"/>
              <a:pathLst>
                <a:path w="11860" h="8958" extrusionOk="0">
                  <a:moveTo>
                    <a:pt x="6192" y="1"/>
                  </a:moveTo>
                  <a:cubicBezTo>
                    <a:pt x="5437" y="1"/>
                    <a:pt x="4651" y="202"/>
                    <a:pt x="3889" y="656"/>
                  </a:cubicBezTo>
                  <a:cubicBezTo>
                    <a:pt x="0" y="2970"/>
                    <a:pt x="1636" y="8958"/>
                    <a:pt x="6173" y="8958"/>
                  </a:cubicBezTo>
                  <a:cubicBezTo>
                    <a:pt x="7407" y="8958"/>
                    <a:pt x="8549" y="8464"/>
                    <a:pt x="9382" y="7600"/>
                  </a:cubicBezTo>
                  <a:cubicBezTo>
                    <a:pt x="9475" y="7538"/>
                    <a:pt x="9475" y="7384"/>
                    <a:pt x="9382" y="7322"/>
                  </a:cubicBezTo>
                  <a:cubicBezTo>
                    <a:pt x="9352" y="7276"/>
                    <a:pt x="9297" y="7252"/>
                    <a:pt x="9243" y="7252"/>
                  </a:cubicBezTo>
                  <a:cubicBezTo>
                    <a:pt x="9189" y="7252"/>
                    <a:pt x="9135" y="7276"/>
                    <a:pt x="9105" y="7322"/>
                  </a:cubicBezTo>
                  <a:cubicBezTo>
                    <a:pt x="8320" y="8123"/>
                    <a:pt x="7276" y="8525"/>
                    <a:pt x="6229" y="8525"/>
                  </a:cubicBezTo>
                  <a:cubicBezTo>
                    <a:pt x="5299" y="8525"/>
                    <a:pt x="4366" y="8208"/>
                    <a:pt x="3611" y="7569"/>
                  </a:cubicBezTo>
                  <a:cubicBezTo>
                    <a:pt x="1976" y="6211"/>
                    <a:pt x="1698" y="3834"/>
                    <a:pt x="2963" y="2106"/>
                  </a:cubicBezTo>
                  <a:cubicBezTo>
                    <a:pt x="3739" y="1040"/>
                    <a:pt x="4965" y="461"/>
                    <a:pt x="6214" y="461"/>
                  </a:cubicBezTo>
                  <a:cubicBezTo>
                    <a:pt x="6952" y="461"/>
                    <a:pt x="7699" y="663"/>
                    <a:pt x="8364" y="1088"/>
                  </a:cubicBezTo>
                  <a:cubicBezTo>
                    <a:pt x="10154" y="2199"/>
                    <a:pt x="10771" y="4544"/>
                    <a:pt x="9753" y="6396"/>
                  </a:cubicBezTo>
                  <a:cubicBezTo>
                    <a:pt x="9691" y="6489"/>
                    <a:pt x="9753" y="6643"/>
                    <a:pt x="9845" y="6674"/>
                  </a:cubicBezTo>
                  <a:lnTo>
                    <a:pt x="9845" y="6705"/>
                  </a:lnTo>
                  <a:cubicBezTo>
                    <a:pt x="9868" y="6712"/>
                    <a:pt x="9894" y="6716"/>
                    <a:pt x="9919" y="6716"/>
                  </a:cubicBezTo>
                  <a:cubicBezTo>
                    <a:pt x="9996" y="6716"/>
                    <a:pt x="10077" y="6681"/>
                    <a:pt x="10123" y="6612"/>
                  </a:cubicBezTo>
                  <a:cubicBezTo>
                    <a:pt x="11860" y="3386"/>
                    <a:pt x="9288" y="1"/>
                    <a:pt x="6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63" name="Google Shape;12463;p23"/>
          <p:cNvGrpSpPr/>
          <p:nvPr/>
        </p:nvGrpSpPr>
        <p:grpSpPr>
          <a:xfrm>
            <a:off x="4764481" y="2326611"/>
            <a:ext cx="361875" cy="362650"/>
            <a:chOff x="980425" y="3563425"/>
            <a:chExt cx="361875" cy="362650"/>
          </a:xfrm>
        </p:grpSpPr>
        <p:sp>
          <p:nvSpPr>
            <p:cNvPr id="12464" name="Google Shape;12464;p23"/>
            <p:cNvSpPr/>
            <p:nvPr/>
          </p:nvSpPr>
          <p:spPr>
            <a:xfrm>
              <a:off x="1009725" y="3856625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5463" y="432"/>
                  </a:lnTo>
                  <a:cubicBezTo>
                    <a:pt x="5741" y="432"/>
                    <a:pt x="5741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5" name="Google Shape;12465;p23"/>
            <p:cNvSpPr/>
            <p:nvPr/>
          </p:nvSpPr>
          <p:spPr>
            <a:xfrm>
              <a:off x="1009725" y="3880550"/>
              <a:ext cx="143550" cy="10050"/>
            </a:xfrm>
            <a:custGeom>
              <a:avLst/>
              <a:gdLst/>
              <a:ahLst/>
              <a:cxnLst/>
              <a:rect l="l" t="t" r="r" b="b"/>
              <a:pathLst>
                <a:path w="5742" h="402" extrusionOk="0">
                  <a:moveTo>
                    <a:pt x="309" y="0"/>
                  </a:moveTo>
                  <a:cubicBezTo>
                    <a:pt x="1" y="0"/>
                    <a:pt x="1" y="401"/>
                    <a:pt x="309" y="401"/>
                  </a:cubicBezTo>
                  <a:lnTo>
                    <a:pt x="5463" y="401"/>
                  </a:lnTo>
                  <a:cubicBezTo>
                    <a:pt x="5741" y="401"/>
                    <a:pt x="5741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6" name="Google Shape;12466;p23"/>
            <p:cNvSpPr/>
            <p:nvPr/>
          </p:nvSpPr>
          <p:spPr>
            <a:xfrm>
              <a:off x="1009725" y="3727000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5463" y="433"/>
                  </a:lnTo>
                  <a:cubicBezTo>
                    <a:pt x="5741" y="433"/>
                    <a:pt x="5741" y="1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7" name="Google Shape;12467;p23"/>
            <p:cNvSpPr/>
            <p:nvPr/>
          </p:nvSpPr>
          <p:spPr>
            <a:xfrm>
              <a:off x="1009725" y="3750925"/>
              <a:ext cx="141225" cy="10825"/>
            </a:xfrm>
            <a:custGeom>
              <a:avLst/>
              <a:gdLst/>
              <a:ahLst/>
              <a:cxnLst/>
              <a:rect l="l" t="t" r="r" b="b"/>
              <a:pathLst>
                <a:path w="5649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5463" y="432"/>
                  </a:lnTo>
                  <a:cubicBezTo>
                    <a:pt x="5556" y="432"/>
                    <a:pt x="5648" y="340"/>
                    <a:pt x="5648" y="216"/>
                  </a:cubicBezTo>
                  <a:cubicBezTo>
                    <a:pt x="5648" y="93"/>
                    <a:pt x="5556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8" name="Google Shape;12468;p23"/>
            <p:cNvSpPr/>
            <p:nvPr/>
          </p:nvSpPr>
          <p:spPr>
            <a:xfrm>
              <a:off x="1009725" y="3598125"/>
              <a:ext cx="143525" cy="10075"/>
            </a:xfrm>
            <a:custGeom>
              <a:avLst/>
              <a:gdLst/>
              <a:ahLst/>
              <a:cxnLst/>
              <a:rect l="l" t="t" r="r" b="b"/>
              <a:pathLst>
                <a:path w="5741" h="403" extrusionOk="0">
                  <a:moveTo>
                    <a:pt x="5491" y="0"/>
                  </a:moveTo>
                  <a:cubicBezTo>
                    <a:pt x="5482" y="0"/>
                    <a:pt x="5473" y="1"/>
                    <a:pt x="5463" y="2"/>
                  </a:cubicBezTo>
                  <a:lnTo>
                    <a:pt x="309" y="2"/>
                  </a:lnTo>
                  <a:cubicBezTo>
                    <a:pt x="1" y="2"/>
                    <a:pt x="1" y="403"/>
                    <a:pt x="309" y="403"/>
                  </a:cubicBezTo>
                  <a:lnTo>
                    <a:pt x="5463" y="403"/>
                  </a:lnTo>
                  <a:cubicBezTo>
                    <a:pt x="5731" y="403"/>
                    <a:pt x="5741" y="0"/>
                    <a:pt x="54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9" name="Google Shape;12469;p23"/>
            <p:cNvSpPr/>
            <p:nvPr/>
          </p:nvSpPr>
          <p:spPr>
            <a:xfrm>
              <a:off x="1009725" y="3621300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5463" y="433"/>
                  </a:lnTo>
                  <a:cubicBezTo>
                    <a:pt x="5741" y="433"/>
                    <a:pt x="5741" y="1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0" name="Google Shape;12470;p23"/>
            <p:cNvSpPr/>
            <p:nvPr/>
          </p:nvSpPr>
          <p:spPr>
            <a:xfrm>
              <a:off x="1208025" y="3598125"/>
              <a:ext cx="13900" cy="10075"/>
            </a:xfrm>
            <a:custGeom>
              <a:avLst/>
              <a:gdLst/>
              <a:ahLst/>
              <a:cxnLst/>
              <a:rect l="l" t="t" r="r" b="b"/>
              <a:pathLst>
                <a:path w="556" h="403" extrusionOk="0">
                  <a:moveTo>
                    <a:pt x="306" y="0"/>
                  </a:moveTo>
                  <a:cubicBezTo>
                    <a:pt x="297" y="0"/>
                    <a:pt x="288" y="1"/>
                    <a:pt x="278" y="2"/>
                  </a:cubicBezTo>
                  <a:cubicBezTo>
                    <a:pt x="0" y="2"/>
                    <a:pt x="0" y="403"/>
                    <a:pt x="278" y="403"/>
                  </a:cubicBezTo>
                  <a:cubicBezTo>
                    <a:pt x="546" y="403"/>
                    <a:pt x="555" y="0"/>
                    <a:pt x="3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1" name="Google Shape;12471;p23"/>
            <p:cNvSpPr/>
            <p:nvPr/>
          </p:nvSpPr>
          <p:spPr>
            <a:xfrm>
              <a:off x="1231175" y="3598125"/>
              <a:ext cx="14675" cy="10075"/>
            </a:xfrm>
            <a:custGeom>
              <a:avLst/>
              <a:gdLst/>
              <a:ahLst/>
              <a:cxnLst/>
              <a:rect l="l" t="t" r="r" b="b"/>
              <a:pathLst>
                <a:path w="587" h="403" extrusionOk="0">
                  <a:moveTo>
                    <a:pt x="336" y="0"/>
                  </a:moveTo>
                  <a:cubicBezTo>
                    <a:pt x="328" y="0"/>
                    <a:pt x="318" y="1"/>
                    <a:pt x="309" y="2"/>
                  </a:cubicBezTo>
                  <a:cubicBezTo>
                    <a:pt x="0" y="2"/>
                    <a:pt x="0" y="403"/>
                    <a:pt x="309" y="403"/>
                  </a:cubicBezTo>
                  <a:cubicBezTo>
                    <a:pt x="577" y="403"/>
                    <a:pt x="586" y="0"/>
                    <a:pt x="3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2" name="Google Shape;12472;p23"/>
            <p:cNvSpPr/>
            <p:nvPr/>
          </p:nvSpPr>
          <p:spPr>
            <a:xfrm>
              <a:off x="1255075" y="3598125"/>
              <a:ext cx="13925" cy="10075"/>
            </a:xfrm>
            <a:custGeom>
              <a:avLst/>
              <a:gdLst/>
              <a:ahLst/>
              <a:cxnLst/>
              <a:rect l="l" t="t" r="r" b="b"/>
              <a:pathLst>
                <a:path w="557" h="403" extrusionOk="0">
                  <a:moveTo>
                    <a:pt x="306" y="0"/>
                  </a:moveTo>
                  <a:cubicBezTo>
                    <a:pt x="297" y="0"/>
                    <a:pt x="288" y="1"/>
                    <a:pt x="279" y="2"/>
                  </a:cubicBezTo>
                  <a:cubicBezTo>
                    <a:pt x="1" y="2"/>
                    <a:pt x="1" y="403"/>
                    <a:pt x="279" y="403"/>
                  </a:cubicBezTo>
                  <a:cubicBezTo>
                    <a:pt x="547" y="403"/>
                    <a:pt x="556" y="0"/>
                    <a:pt x="3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3" name="Google Shape;12473;p23"/>
            <p:cNvSpPr/>
            <p:nvPr/>
          </p:nvSpPr>
          <p:spPr>
            <a:xfrm>
              <a:off x="1208025" y="36213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56" y="433"/>
                    <a:pt x="556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4" name="Google Shape;12474;p23"/>
            <p:cNvSpPr/>
            <p:nvPr/>
          </p:nvSpPr>
          <p:spPr>
            <a:xfrm>
              <a:off x="1231175" y="36213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cubicBezTo>
                    <a:pt x="586" y="433"/>
                    <a:pt x="586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5" name="Google Shape;12475;p23"/>
            <p:cNvSpPr/>
            <p:nvPr/>
          </p:nvSpPr>
          <p:spPr>
            <a:xfrm>
              <a:off x="1255075" y="36213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cubicBezTo>
                    <a:pt x="556" y="433"/>
                    <a:pt x="55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6" name="Google Shape;12476;p23"/>
            <p:cNvSpPr/>
            <p:nvPr/>
          </p:nvSpPr>
          <p:spPr>
            <a:xfrm>
              <a:off x="1208025" y="3727725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4"/>
                    <a:pt x="278" y="404"/>
                  </a:cubicBezTo>
                  <a:cubicBezTo>
                    <a:pt x="546" y="404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7" name="Google Shape;12477;p23"/>
            <p:cNvSpPr/>
            <p:nvPr/>
          </p:nvSpPr>
          <p:spPr>
            <a:xfrm>
              <a:off x="1231175" y="37270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cubicBezTo>
                    <a:pt x="586" y="433"/>
                    <a:pt x="586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8" name="Google Shape;12478;p23"/>
            <p:cNvSpPr/>
            <p:nvPr/>
          </p:nvSpPr>
          <p:spPr>
            <a:xfrm>
              <a:off x="1255075" y="37270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cubicBezTo>
                    <a:pt x="556" y="433"/>
                    <a:pt x="55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9" name="Google Shape;12479;p23"/>
            <p:cNvSpPr/>
            <p:nvPr/>
          </p:nvSpPr>
          <p:spPr>
            <a:xfrm>
              <a:off x="1208025" y="3750925"/>
              <a:ext cx="13900" cy="10050"/>
            </a:xfrm>
            <a:custGeom>
              <a:avLst/>
              <a:gdLst/>
              <a:ahLst/>
              <a:cxnLst/>
              <a:rect l="l" t="t" r="r" b="b"/>
              <a:pathLst>
                <a:path w="556" h="402" extrusionOk="0">
                  <a:moveTo>
                    <a:pt x="278" y="0"/>
                  </a:moveTo>
                  <a:cubicBezTo>
                    <a:pt x="0" y="0"/>
                    <a:pt x="0" y="402"/>
                    <a:pt x="278" y="402"/>
                  </a:cubicBezTo>
                  <a:cubicBezTo>
                    <a:pt x="556" y="40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0" name="Google Shape;12480;p23"/>
            <p:cNvSpPr/>
            <p:nvPr/>
          </p:nvSpPr>
          <p:spPr>
            <a:xfrm>
              <a:off x="1231175" y="3750925"/>
              <a:ext cx="14675" cy="10050"/>
            </a:xfrm>
            <a:custGeom>
              <a:avLst/>
              <a:gdLst/>
              <a:ahLst/>
              <a:cxnLst/>
              <a:rect l="l" t="t" r="r" b="b"/>
              <a:pathLst>
                <a:path w="587" h="402" extrusionOk="0">
                  <a:moveTo>
                    <a:pt x="309" y="0"/>
                  </a:moveTo>
                  <a:cubicBezTo>
                    <a:pt x="0" y="0"/>
                    <a:pt x="0" y="402"/>
                    <a:pt x="309" y="402"/>
                  </a:cubicBezTo>
                  <a:cubicBezTo>
                    <a:pt x="586" y="402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1" name="Google Shape;12481;p23"/>
            <p:cNvSpPr/>
            <p:nvPr/>
          </p:nvSpPr>
          <p:spPr>
            <a:xfrm>
              <a:off x="1255075" y="3750925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279" y="0"/>
                  </a:moveTo>
                  <a:cubicBezTo>
                    <a:pt x="1" y="0"/>
                    <a:pt x="1" y="402"/>
                    <a:pt x="279" y="402"/>
                  </a:cubicBezTo>
                  <a:cubicBezTo>
                    <a:pt x="556" y="40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2" name="Google Shape;12482;p23"/>
            <p:cNvSpPr/>
            <p:nvPr/>
          </p:nvSpPr>
          <p:spPr>
            <a:xfrm>
              <a:off x="1208025" y="38566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3" name="Google Shape;12483;p23"/>
            <p:cNvSpPr/>
            <p:nvPr/>
          </p:nvSpPr>
          <p:spPr>
            <a:xfrm>
              <a:off x="1231175" y="38566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6" y="432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4" name="Google Shape;12484;p23"/>
            <p:cNvSpPr/>
            <p:nvPr/>
          </p:nvSpPr>
          <p:spPr>
            <a:xfrm>
              <a:off x="1255075" y="38566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5" name="Google Shape;12485;p23"/>
            <p:cNvSpPr/>
            <p:nvPr/>
          </p:nvSpPr>
          <p:spPr>
            <a:xfrm>
              <a:off x="1208025" y="3880550"/>
              <a:ext cx="13900" cy="10050"/>
            </a:xfrm>
            <a:custGeom>
              <a:avLst/>
              <a:gdLst/>
              <a:ahLst/>
              <a:cxnLst/>
              <a:rect l="l" t="t" r="r" b="b"/>
              <a:pathLst>
                <a:path w="556" h="402" extrusionOk="0">
                  <a:moveTo>
                    <a:pt x="278" y="0"/>
                  </a:moveTo>
                  <a:cubicBezTo>
                    <a:pt x="0" y="0"/>
                    <a:pt x="0" y="401"/>
                    <a:pt x="278" y="401"/>
                  </a:cubicBezTo>
                  <a:cubicBezTo>
                    <a:pt x="556" y="401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6" name="Google Shape;12486;p23"/>
            <p:cNvSpPr/>
            <p:nvPr/>
          </p:nvSpPr>
          <p:spPr>
            <a:xfrm>
              <a:off x="1231175" y="3880550"/>
              <a:ext cx="14675" cy="10050"/>
            </a:xfrm>
            <a:custGeom>
              <a:avLst/>
              <a:gdLst/>
              <a:ahLst/>
              <a:cxnLst/>
              <a:rect l="l" t="t" r="r" b="b"/>
              <a:pathLst>
                <a:path w="587" h="402" extrusionOk="0">
                  <a:moveTo>
                    <a:pt x="309" y="0"/>
                  </a:moveTo>
                  <a:cubicBezTo>
                    <a:pt x="0" y="0"/>
                    <a:pt x="0" y="401"/>
                    <a:pt x="309" y="401"/>
                  </a:cubicBezTo>
                  <a:cubicBezTo>
                    <a:pt x="586" y="401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7" name="Google Shape;12487;p23"/>
            <p:cNvSpPr/>
            <p:nvPr/>
          </p:nvSpPr>
          <p:spPr>
            <a:xfrm>
              <a:off x="1255075" y="3880550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279" y="0"/>
                  </a:moveTo>
                  <a:cubicBezTo>
                    <a:pt x="1" y="0"/>
                    <a:pt x="1" y="401"/>
                    <a:pt x="279" y="401"/>
                  </a:cubicBezTo>
                  <a:cubicBezTo>
                    <a:pt x="556" y="401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8" name="Google Shape;12488;p23"/>
            <p:cNvSpPr/>
            <p:nvPr/>
          </p:nvSpPr>
          <p:spPr>
            <a:xfrm>
              <a:off x="980425" y="3563425"/>
              <a:ext cx="361875" cy="362650"/>
            </a:xfrm>
            <a:custGeom>
              <a:avLst/>
              <a:gdLst/>
              <a:ahLst/>
              <a:cxnLst/>
              <a:rect l="l" t="t" r="r" b="b"/>
              <a:pathLst>
                <a:path w="14475" h="14506" extrusionOk="0">
                  <a:moveTo>
                    <a:pt x="12067" y="433"/>
                  </a:moveTo>
                  <a:cubicBezTo>
                    <a:pt x="12283" y="433"/>
                    <a:pt x="12468" y="587"/>
                    <a:pt x="12468" y="803"/>
                  </a:cubicBezTo>
                  <a:lnTo>
                    <a:pt x="12468" y="3303"/>
                  </a:lnTo>
                  <a:cubicBezTo>
                    <a:pt x="12468" y="3519"/>
                    <a:pt x="12283" y="3673"/>
                    <a:pt x="12067" y="3673"/>
                  </a:cubicBezTo>
                  <a:lnTo>
                    <a:pt x="8209" y="3673"/>
                  </a:lnTo>
                  <a:lnTo>
                    <a:pt x="8209" y="433"/>
                  </a:lnTo>
                  <a:close/>
                  <a:moveTo>
                    <a:pt x="11265" y="4106"/>
                  </a:moveTo>
                  <a:cubicBezTo>
                    <a:pt x="11882" y="4229"/>
                    <a:pt x="11851" y="5155"/>
                    <a:pt x="11203" y="5186"/>
                  </a:cubicBezTo>
                  <a:lnTo>
                    <a:pt x="1697" y="5186"/>
                  </a:lnTo>
                  <a:cubicBezTo>
                    <a:pt x="1049" y="5155"/>
                    <a:pt x="988" y="4229"/>
                    <a:pt x="1636" y="4106"/>
                  </a:cubicBezTo>
                  <a:close/>
                  <a:moveTo>
                    <a:pt x="13363" y="2254"/>
                  </a:moveTo>
                  <a:cubicBezTo>
                    <a:pt x="13734" y="2254"/>
                    <a:pt x="14073" y="2562"/>
                    <a:pt x="14073" y="2964"/>
                  </a:cubicBezTo>
                  <a:lnTo>
                    <a:pt x="14073" y="7037"/>
                  </a:lnTo>
                  <a:lnTo>
                    <a:pt x="12869" y="7037"/>
                  </a:lnTo>
                  <a:lnTo>
                    <a:pt x="12869" y="5988"/>
                  </a:lnTo>
                  <a:cubicBezTo>
                    <a:pt x="12869" y="5525"/>
                    <a:pt x="12499" y="5186"/>
                    <a:pt x="12067" y="5186"/>
                  </a:cubicBezTo>
                  <a:lnTo>
                    <a:pt x="11974" y="5186"/>
                  </a:lnTo>
                  <a:cubicBezTo>
                    <a:pt x="12067" y="5031"/>
                    <a:pt x="12129" y="4846"/>
                    <a:pt x="12129" y="4630"/>
                  </a:cubicBezTo>
                  <a:cubicBezTo>
                    <a:pt x="12129" y="4445"/>
                    <a:pt x="12067" y="4260"/>
                    <a:pt x="11974" y="4106"/>
                  </a:cubicBezTo>
                  <a:lnTo>
                    <a:pt x="12067" y="4106"/>
                  </a:lnTo>
                  <a:cubicBezTo>
                    <a:pt x="12499" y="4106"/>
                    <a:pt x="12869" y="3766"/>
                    <a:pt x="12869" y="3303"/>
                  </a:cubicBezTo>
                  <a:lnTo>
                    <a:pt x="12869" y="2254"/>
                  </a:lnTo>
                  <a:close/>
                  <a:moveTo>
                    <a:pt x="7808" y="5618"/>
                  </a:moveTo>
                  <a:lnTo>
                    <a:pt x="7808" y="8889"/>
                  </a:lnTo>
                  <a:lnTo>
                    <a:pt x="802" y="8889"/>
                  </a:lnTo>
                  <a:cubicBezTo>
                    <a:pt x="586" y="8889"/>
                    <a:pt x="432" y="8704"/>
                    <a:pt x="432" y="8488"/>
                  </a:cubicBezTo>
                  <a:lnTo>
                    <a:pt x="432" y="5988"/>
                  </a:lnTo>
                  <a:cubicBezTo>
                    <a:pt x="432" y="5772"/>
                    <a:pt x="586" y="5618"/>
                    <a:pt x="802" y="5618"/>
                  </a:cubicBezTo>
                  <a:close/>
                  <a:moveTo>
                    <a:pt x="12098" y="5587"/>
                  </a:moveTo>
                  <a:cubicBezTo>
                    <a:pt x="12314" y="5587"/>
                    <a:pt x="12468" y="5772"/>
                    <a:pt x="12468" y="5988"/>
                  </a:cubicBezTo>
                  <a:lnTo>
                    <a:pt x="12468" y="8488"/>
                  </a:lnTo>
                  <a:cubicBezTo>
                    <a:pt x="12468" y="8704"/>
                    <a:pt x="12314" y="8889"/>
                    <a:pt x="12098" y="8889"/>
                  </a:cubicBezTo>
                  <a:lnTo>
                    <a:pt x="10616" y="8889"/>
                  </a:lnTo>
                  <a:cubicBezTo>
                    <a:pt x="10308" y="8889"/>
                    <a:pt x="10308" y="9290"/>
                    <a:pt x="10616" y="9290"/>
                  </a:cubicBezTo>
                  <a:lnTo>
                    <a:pt x="11203" y="9290"/>
                  </a:lnTo>
                  <a:cubicBezTo>
                    <a:pt x="11882" y="9290"/>
                    <a:pt x="11882" y="10370"/>
                    <a:pt x="11203" y="10370"/>
                  </a:cubicBezTo>
                  <a:lnTo>
                    <a:pt x="1636" y="10370"/>
                  </a:lnTo>
                  <a:cubicBezTo>
                    <a:pt x="1358" y="10340"/>
                    <a:pt x="1173" y="10093"/>
                    <a:pt x="1173" y="9815"/>
                  </a:cubicBezTo>
                  <a:cubicBezTo>
                    <a:pt x="1173" y="9537"/>
                    <a:pt x="1389" y="9290"/>
                    <a:pt x="1667" y="9290"/>
                  </a:cubicBezTo>
                  <a:lnTo>
                    <a:pt x="9382" y="9290"/>
                  </a:lnTo>
                  <a:cubicBezTo>
                    <a:pt x="9650" y="9290"/>
                    <a:pt x="9659" y="8888"/>
                    <a:pt x="9410" y="8888"/>
                  </a:cubicBezTo>
                  <a:cubicBezTo>
                    <a:pt x="9401" y="8888"/>
                    <a:pt x="9392" y="8888"/>
                    <a:pt x="9382" y="8889"/>
                  </a:cubicBezTo>
                  <a:lnTo>
                    <a:pt x="8240" y="8889"/>
                  </a:lnTo>
                  <a:lnTo>
                    <a:pt x="8240" y="5587"/>
                  </a:lnTo>
                  <a:close/>
                  <a:moveTo>
                    <a:pt x="14073" y="7439"/>
                  </a:moveTo>
                  <a:lnTo>
                    <a:pt x="14073" y="11512"/>
                  </a:lnTo>
                  <a:cubicBezTo>
                    <a:pt x="14073" y="11914"/>
                    <a:pt x="13764" y="12222"/>
                    <a:pt x="13363" y="12222"/>
                  </a:cubicBezTo>
                  <a:lnTo>
                    <a:pt x="12869" y="12222"/>
                  </a:lnTo>
                  <a:lnTo>
                    <a:pt x="12869" y="11204"/>
                  </a:lnTo>
                  <a:cubicBezTo>
                    <a:pt x="12869" y="10741"/>
                    <a:pt x="12499" y="10370"/>
                    <a:pt x="12067" y="10370"/>
                  </a:cubicBezTo>
                  <a:lnTo>
                    <a:pt x="11974" y="10370"/>
                  </a:lnTo>
                  <a:cubicBezTo>
                    <a:pt x="12160" y="10062"/>
                    <a:pt x="12160" y="9630"/>
                    <a:pt x="11974" y="9321"/>
                  </a:cubicBezTo>
                  <a:lnTo>
                    <a:pt x="12067" y="9321"/>
                  </a:lnTo>
                  <a:cubicBezTo>
                    <a:pt x="12499" y="9321"/>
                    <a:pt x="12869" y="8951"/>
                    <a:pt x="12869" y="8488"/>
                  </a:cubicBezTo>
                  <a:lnTo>
                    <a:pt x="12869" y="7439"/>
                  </a:lnTo>
                  <a:close/>
                  <a:moveTo>
                    <a:pt x="12067" y="10772"/>
                  </a:moveTo>
                  <a:cubicBezTo>
                    <a:pt x="12283" y="10772"/>
                    <a:pt x="12468" y="10957"/>
                    <a:pt x="12468" y="11173"/>
                  </a:cubicBezTo>
                  <a:lnTo>
                    <a:pt x="12468" y="13673"/>
                  </a:lnTo>
                  <a:cubicBezTo>
                    <a:pt x="12468" y="13889"/>
                    <a:pt x="12283" y="14043"/>
                    <a:pt x="12067" y="14043"/>
                  </a:cubicBezTo>
                  <a:lnTo>
                    <a:pt x="8209" y="14043"/>
                  </a:lnTo>
                  <a:lnTo>
                    <a:pt x="8209" y="10772"/>
                  </a:lnTo>
                  <a:close/>
                  <a:moveTo>
                    <a:pt x="802" y="1"/>
                  </a:moveTo>
                  <a:cubicBezTo>
                    <a:pt x="370" y="1"/>
                    <a:pt x="0" y="371"/>
                    <a:pt x="0" y="803"/>
                  </a:cubicBezTo>
                  <a:lnTo>
                    <a:pt x="0" y="3303"/>
                  </a:lnTo>
                  <a:cubicBezTo>
                    <a:pt x="0" y="3766"/>
                    <a:pt x="370" y="4106"/>
                    <a:pt x="802" y="4106"/>
                  </a:cubicBezTo>
                  <a:lnTo>
                    <a:pt x="895" y="4106"/>
                  </a:lnTo>
                  <a:cubicBezTo>
                    <a:pt x="710" y="4445"/>
                    <a:pt x="710" y="4846"/>
                    <a:pt x="895" y="5186"/>
                  </a:cubicBezTo>
                  <a:lnTo>
                    <a:pt x="802" y="5186"/>
                  </a:lnTo>
                  <a:cubicBezTo>
                    <a:pt x="370" y="5186"/>
                    <a:pt x="0" y="5525"/>
                    <a:pt x="0" y="5988"/>
                  </a:cubicBezTo>
                  <a:lnTo>
                    <a:pt x="0" y="8488"/>
                  </a:lnTo>
                  <a:cubicBezTo>
                    <a:pt x="0" y="8951"/>
                    <a:pt x="370" y="9290"/>
                    <a:pt x="802" y="9321"/>
                  </a:cubicBezTo>
                  <a:lnTo>
                    <a:pt x="895" y="9321"/>
                  </a:lnTo>
                  <a:cubicBezTo>
                    <a:pt x="802" y="9475"/>
                    <a:pt x="741" y="9630"/>
                    <a:pt x="741" y="9846"/>
                  </a:cubicBezTo>
                  <a:cubicBezTo>
                    <a:pt x="741" y="10031"/>
                    <a:pt x="802" y="10216"/>
                    <a:pt x="895" y="10370"/>
                  </a:cubicBezTo>
                  <a:lnTo>
                    <a:pt x="802" y="10370"/>
                  </a:lnTo>
                  <a:cubicBezTo>
                    <a:pt x="370" y="10370"/>
                    <a:pt x="0" y="10741"/>
                    <a:pt x="0" y="11204"/>
                  </a:cubicBezTo>
                  <a:lnTo>
                    <a:pt x="0" y="13673"/>
                  </a:lnTo>
                  <a:cubicBezTo>
                    <a:pt x="0" y="14136"/>
                    <a:pt x="370" y="14506"/>
                    <a:pt x="802" y="14506"/>
                  </a:cubicBezTo>
                  <a:lnTo>
                    <a:pt x="1512" y="14506"/>
                  </a:lnTo>
                  <a:cubicBezTo>
                    <a:pt x="1790" y="14506"/>
                    <a:pt x="1790" y="14074"/>
                    <a:pt x="1512" y="14074"/>
                  </a:cubicBezTo>
                  <a:lnTo>
                    <a:pt x="802" y="14074"/>
                  </a:lnTo>
                  <a:cubicBezTo>
                    <a:pt x="586" y="14074"/>
                    <a:pt x="432" y="13889"/>
                    <a:pt x="432" y="13673"/>
                  </a:cubicBezTo>
                  <a:lnTo>
                    <a:pt x="432" y="11204"/>
                  </a:lnTo>
                  <a:cubicBezTo>
                    <a:pt x="432" y="10988"/>
                    <a:pt x="586" y="10803"/>
                    <a:pt x="802" y="10803"/>
                  </a:cubicBezTo>
                  <a:lnTo>
                    <a:pt x="7808" y="10803"/>
                  </a:lnTo>
                  <a:lnTo>
                    <a:pt x="7808" y="14074"/>
                  </a:lnTo>
                  <a:lnTo>
                    <a:pt x="2654" y="14074"/>
                  </a:lnTo>
                  <a:cubicBezTo>
                    <a:pt x="2376" y="14074"/>
                    <a:pt x="2376" y="14506"/>
                    <a:pt x="2654" y="14506"/>
                  </a:cubicBezTo>
                  <a:lnTo>
                    <a:pt x="12067" y="14506"/>
                  </a:lnTo>
                  <a:cubicBezTo>
                    <a:pt x="12499" y="14506"/>
                    <a:pt x="12869" y="14136"/>
                    <a:pt x="12869" y="13673"/>
                  </a:cubicBezTo>
                  <a:lnTo>
                    <a:pt x="12869" y="12654"/>
                  </a:lnTo>
                  <a:lnTo>
                    <a:pt x="13363" y="12654"/>
                  </a:lnTo>
                  <a:cubicBezTo>
                    <a:pt x="13980" y="12654"/>
                    <a:pt x="14474" y="12160"/>
                    <a:pt x="14474" y="11543"/>
                  </a:cubicBezTo>
                  <a:lnTo>
                    <a:pt x="14474" y="2964"/>
                  </a:lnTo>
                  <a:cubicBezTo>
                    <a:pt x="14474" y="2346"/>
                    <a:pt x="13980" y="1822"/>
                    <a:pt x="13363" y="1822"/>
                  </a:cubicBezTo>
                  <a:lnTo>
                    <a:pt x="12869" y="1822"/>
                  </a:lnTo>
                  <a:lnTo>
                    <a:pt x="12869" y="803"/>
                  </a:lnTo>
                  <a:cubicBezTo>
                    <a:pt x="12869" y="371"/>
                    <a:pt x="12499" y="1"/>
                    <a:pt x="12067" y="1"/>
                  </a:cubicBezTo>
                  <a:lnTo>
                    <a:pt x="2654" y="1"/>
                  </a:lnTo>
                  <a:cubicBezTo>
                    <a:pt x="2376" y="1"/>
                    <a:pt x="2376" y="433"/>
                    <a:pt x="2654" y="433"/>
                  </a:cubicBezTo>
                  <a:lnTo>
                    <a:pt x="7808" y="433"/>
                  </a:lnTo>
                  <a:lnTo>
                    <a:pt x="7808" y="3704"/>
                  </a:lnTo>
                  <a:lnTo>
                    <a:pt x="802" y="3704"/>
                  </a:lnTo>
                  <a:cubicBezTo>
                    <a:pt x="586" y="3704"/>
                    <a:pt x="432" y="3519"/>
                    <a:pt x="432" y="3303"/>
                  </a:cubicBezTo>
                  <a:lnTo>
                    <a:pt x="432" y="834"/>
                  </a:lnTo>
                  <a:cubicBezTo>
                    <a:pt x="432" y="618"/>
                    <a:pt x="586" y="433"/>
                    <a:pt x="802" y="433"/>
                  </a:cubicBezTo>
                  <a:lnTo>
                    <a:pt x="1512" y="433"/>
                  </a:lnTo>
                  <a:cubicBezTo>
                    <a:pt x="1790" y="433"/>
                    <a:pt x="1790" y="1"/>
                    <a:pt x="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489" name="Google Shape;12489;p23"/>
          <p:cNvSpPr/>
          <p:nvPr/>
        </p:nvSpPr>
        <p:spPr>
          <a:xfrm>
            <a:off x="3237519" y="2324516"/>
            <a:ext cx="362650" cy="361700"/>
          </a:xfrm>
          <a:custGeom>
            <a:avLst/>
            <a:gdLst/>
            <a:ahLst/>
            <a:cxnLst/>
            <a:rect l="l" t="t" r="r" b="b"/>
            <a:pathLst>
              <a:path w="14506" h="14468" extrusionOk="0">
                <a:moveTo>
                  <a:pt x="8087" y="2092"/>
                </a:moveTo>
                <a:cubicBezTo>
                  <a:pt x="8272" y="2092"/>
                  <a:pt x="8457" y="2246"/>
                  <a:pt x="8457" y="2462"/>
                </a:cubicBezTo>
                <a:lnTo>
                  <a:pt x="8457" y="3172"/>
                </a:lnTo>
                <a:lnTo>
                  <a:pt x="6081" y="3172"/>
                </a:lnTo>
                <a:lnTo>
                  <a:pt x="6081" y="2462"/>
                </a:lnTo>
                <a:cubicBezTo>
                  <a:pt x="6081" y="2246"/>
                  <a:pt x="6235" y="2092"/>
                  <a:pt x="6451" y="2092"/>
                </a:cubicBezTo>
                <a:close/>
                <a:moveTo>
                  <a:pt x="10918" y="439"/>
                </a:moveTo>
                <a:cubicBezTo>
                  <a:pt x="11545" y="439"/>
                  <a:pt x="12130" y="944"/>
                  <a:pt x="12130" y="1660"/>
                </a:cubicBezTo>
                <a:lnTo>
                  <a:pt x="12130" y="3172"/>
                </a:lnTo>
                <a:lnTo>
                  <a:pt x="8858" y="3172"/>
                </a:lnTo>
                <a:lnTo>
                  <a:pt x="8858" y="2462"/>
                </a:lnTo>
                <a:cubicBezTo>
                  <a:pt x="8858" y="2432"/>
                  <a:pt x="8858" y="2401"/>
                  <a:pt x="8858" y="2370"/>
                </a:cubicBezTo>
                <a:cubicBezTo>
                  <a:pt x="9136" y="1691"/>
                  <a:pt x="9599" y="1104"/>
                  <a:pt x="10216" y="672"/>
                </a:cubicBezTo>
                <a:cubicBezTo>
                  <a:pt x="10437" y="511"/>
                  <a:pt x="10681" y="439"/>
                  <a:pt x="10918" y="439"/>
                </a:cubicBezTo>
                <a:close/>
                <a:moveTo>
                  <a:pt x="7994" y="3604"/>
                </a:moveTo>
                <a:lnTo>
                  <a:pt x="6081" y="5147"/>
                </a:lnTo>
                <a:lnTo>
                  <a:pt x="6081" y="3604"/>
                </a:lnTo>
                <a:close/>
                <a:moveTo>
                  <a:pt x="5649" y="3604"/>
                </a:moveTo>
                <a:lnTo>
                  <a:pt x="5649" y="5919"/>
                </a:lnTo>
                <a:lnTo>
                  <a:pt x="927" y="5919"/>
                </a:lnTo>
                <a:cubicBezTo>
                  <a:pt x="649" y="5919"/>
                  <a:pt x="433" y="5703"/>
                  <a:pt x="433" y="5425"/>
                </a:cubicBezTo>
                <a:lnTo>
                  <a:pt x="433" y="4067"/>
                </a:lnTo>
                <a:cubicBezTo>
                  <a:pt x="433" y="3789"/>
                  <a:pt x="618" y="3604"/>
                  <a:pt x="896" y="3604"/>
                </a:cubicBezTo>
                <a:close/>
                <a:moveTo>
                  <a:pt x="8426" y="3789"/>
                </a:moveTo>
                <a:lnTo>
                  <a:pt x="8426" y="5425"/>
                </a:lnTo>
                <a:lnTo>
                  <a:pt x="6081" y="7308"/>
                </a:lnTo>
                <a:lnTo>
                  <a:pt x="6081" y="5703"/>
                </a:lnTo>
                <a:lnTo>
                  <a:pt x="8426" y="3789"/>
                </a:lnTo>
                <a:close/>
                <a:moveTo>
                  <a:pt x="8426" y="5981"/>
                </a:moveTo>
                <a:lnTo>
                  <a:pt x="8426" y="7616"/>
                </a:lnTo>
                <a:lnTo>
                  <a:pt x="6081" y="9499"/>
                </a:lnTo>
                <a:lnTo>
                  <a:pt x="6081" y="7863"/>
                </a:lnTo>
                <a:lnTo>
                  <a:pt x="8426" y="5981"/>
                </a:lnTo>
                <a:close/>
                <a:moveTo>
                  <a:pt x="8426" y="8141"/>
                </a:moveTo>
                <a:lnTo>
                  <a:pt x="8426" y="9777"/>
                </a:lnTo>
                <a:lnTo>
                  <a:pt x="6081" y="11659"/>
                </a:lnTo>
                <a:lnTo>
                  <a:pt x="6081" y="10054"/>
                </a:lnTo>
                <a:lnTo>
                  <a:pt x="8426" y="8141"/>
                </a:lnTo>
                <a:close/>
                <a:moveTo>
                  <a:pt x="8426" y="10332"/>
                </a:moveTo>
                <a:lnTo>
                  <a:pt x="8426" y="11937"/>
                </a:lnTo>
                <a:lnTo>
                  <a:pt x="6081" y="13850"/>
                </a:lnTo>
                <a:lnTo>
                  <a:pt x="6081" y="12215"/>
                </a:lnTo>
                <a:lnTo>
                  <a:pt x="8426" y="10332"/>
                </a:lnTo>
                <a:close/>
                <a:moveTo>
                  <a:pt x="5649" y="6351"/>
                </a:moveTo>
                <a:lnTo>
                  <a:pt x="5649" y="14066"/>
                </a:lnTo>
                <a:lnTo>
                  <a:pt x="2069" y="14066"/>
                </a:lnTo>
                <a:cubicBezTo>
                  <a:pt x="1606" y="14036"/>
                  <a:pt x="1235" y="13665"/>
                  <a:pt x="1235" y="13233"/>
                </a:cubicBezTo>
                <a:lnTo>
                  <a:pt x="1235" y="6351"/>
                </a:lnTo>
                <a:close/>
                <a:moveTo>
                  <a:pt x="8395" y="12492"/>
                </a:moveTo>
                <a:lnTo>
                  <a:pt x="8395" y="14066"/>
                </a:lnTo>
                <a:lnTo>
                  <a:pt x="6451" y="14066"/>
                </a:lnTo>
                <a:lnTo>
                  <a:pt x="8395" y="12492"/>
                </a:lnTo>
                <a:close/>
                <a:moveTo>
                  <a:pt x="13580" y="3604"/>
                </a:moveTo>
                <a:cubicBezTo>
                  <a:pt x="13827" y="3604"/>
                  <a:pt x="14043" y="3820"/>
                  <a:pt x="14043" y="4098"/>
                </a:cubicBezTo>
                <a:lnTo>
                  <a:pt x="14043" y="5456"/>
                </a:lnTo>
                <a:cubicBezTo>
                  <a:pt x="14043" y="5703"/>
                  <a:pt x="13827" y="5919"/>
                  <a:pt x="13580" y="5919"/>
                </a:cubicBezTo>
                <a:lnTo>
                  <a:pt x="11790" y="5919"/>
                </a:lnTo>
                <a:cubicBezTo>
                  <a:pt x="11512" y="5919"/>
                  <a:pt x="11512" y="6351"/>
                  <a:pt x="11790" y="6351"/>
                </a:cubicBezTo>
                <a:lnTo>
                  <a:pt x="13241" y="6351"/>
                </a:lnTo>
                <a:lnTo>
                  <a:pt x="13241" y="13233"/>
                </a:lnTo>
                <a:cubicBezTo>
                  <a:pt x="13241" y="13696"/>
                  <a:pt x="12839" y="14066"/>
                  <a:pt x="12407" y="14066"/>
                </a:cubicBezTo>
                <a:lnTo>
                  <a:pt x="8827" y="14066"/>
                </a:lnTo>
                <a:lnTo>
                  <a:pt x="8827" y="6351"/>
                </a:lnTo>
                <a:lnTo>
                  <a:pt x="10587" y="6351"/>
                </a:lnTo>
                <a:cubicBezTo>
                  <a:pt x="10864" y="6351"/>
                  <a:pt x="10864" y="5919"/>
                  <a:pt x="10587" y="5919"/>
                </a:cubicBezTo>
                <a:lnTo>
                  <a:pt x="8827" y="5919"/>
                </a:lnTo>
                <a:lnTo>
                  <a:pt x="8827" y="3604"/>
                </a:lnTo>
                <a:close/>
                <a:moveTo>
                  <a:pt x="3578" y="1"/>
                </a:moveTo>
                <a:cubicBezTo>
                  <a:pt x="2722" y="1"/>
                  <a:pt x="1914" y="690"/>
                  <a:pt x="1914" y="1660"/>
                </a:cubicBezTo>
                <a:cubicBezTo>
                  <a:pt x="1914" y="1799"/>
                  <a:pt x="2022" y="1868"/>
                  <a:pt x="2130" y="1868"/>
                </a:cubicBezTo>
                <a:cubicBezTo>
                  <a:pt x="2238" y="1868"/>
                  <a:pt x="2346" y="1799"/>
                  <a:pt x="2346" y="1660"/>
                </a:cubicBezTo>
                <a:cubicBezTo>
                  <a:pt x="2346" y="944"/>
                  <a:pt x="2931" y="439"/>
                  <a:pt x="3570" y="439"/>
                </a:cubicBezTo>
                <a:cubicBezTo>
                  <a:pt x="3812" y="439"/>
                  <a:pt x="4062" y="511"/>
                  <a:pt x="4291" y="672"/>
                </a:cubicBezTo>
                <a:cubicBezTo>
                  <a:pt x="4877" y="1104"/>
                  <a:pt x="5340" y="1691"/>
                  <a:pt x="5649" y="2401"/>
                </a:cubicBezTo>
                <a:lnTo>
                  <a:pt x="5649" y="2462"/>
                </a:lnTo>
                <a:lnTo>
                  <a:pt x="5649" y="3172"/>
                </a:lnTo>
                <a:lnTo>
                  <a:pt x="2346" y="3172"/>
                </a:lnTo>
                <a:lnTo>
                  <a:pt x="2346" y="2709"/>
                </a:lnTo>
                <a:cubicBezTo>
                  <a:pt x="2346" y="2570"/>
                  <a:pt x="2238" y="2501"/>
                  <a:pt x="2130" y="2501"/>
                </a:cubicBezTo>
                <a:cubicBezTo>
                  <a:pt x="2022" y="2501"/>
                  <a:pt x="1914" y="2570"/>
                  <a:pt x="1914" y="2709"/>
                </a:cubicBezTo>
                <a:lnTo>
                  <a:pt x="1914" y="3141"/>
                </a:lnTo>
                <a:lnTo>
                  <a:pt x="927" y="3141"/>
                </a:lnTo>
                <a:cubicBezTo>
                  <a:pt x="402" y="3141"/>
                  <a:pt x="1" y="3543"/>
                  <a:pt x="1" y="4036"/>
                </a:cubicBezTo>
                <a:lnTo>
                  <a:pt x="1" y="5425"/>
                </a:lnTo>
                <a:cubicBezTo>
                  <a:pt x="1" y="5888"/>
                  <a:pt x="371" y="6289"/>
                  <a:pt x="834" y="6320"/>
                </a:cubicBezTo>
                <a:lnTo>
                  <a:pt x="834" y="13233"/>
                </a:lnTo>
                <a:cubicBezTo>
                  <a:pt x="834" y="13912"/>
                  <a:pt x="1390" y="14468"/>
                  <a:pt x="2100" y="14468"/>
                </a:cubicBezTo>
                <a:lnTo>
                  <a:pt x="12407" y="14468"/>
                </a:lnTo>
                <a:cubicBezTo>
                  <a:pt x="13086" y="14468"/>
                  <a:pt x="13673" y="13912"/>
                  <a:pt x="13673" y="13233"/>
                </a:cubicBezTo>
                <a:lnTo>
                  <a:pt x="13673" y="6320"/>
                </a:lnTo>
                <a:cubicBezTo>
                  <a:pt x="14136" y="6289"/>
                  <a:pt x="14475" y="5919"/>
                  <a:pt x="14506" y="5425"/>
                </a:cubicBezTo>
                <a:lnTo>
                  <a:pt x="14506" y="4067"/>
                </a:lnTo>
                <a:cubicBezTo>
                  <a:pt x="14506" y="3573"/>
                  <a:pt x="14074" y="3172"/>
                  <a:pt x="13580" y="3172"/>
                </a:cubicBezTo>
                <a:lnTo>
                  <a:pt x="12562" y="3172"/>
                </a:lnTo>
                <a:lnTo>
                  <a:pt x="12562" y="1660"/>
                </a:lnTo>
                <a:cubicBezTo>
                  <a:pt x="12562" y="690"/>
                  <a:pt x="11754" y="1"/>
                  <a:pt x="10898" y="1"/>
                </a:cubicBezTo>
                <a:cubicBezTo>
                  <a:pt x="10582" y="1"/>
                  <a:pt x="10260" y="94"/>
                  <a:pt x="9969" y="302"/>
                </a:cubicBezTo>
                <a:cubicBezTo>
                  <a:pt x="9383" y="703"/>
                  <a:pt x="8920" y="1259"/>
                  <a:pt x="8611" y="1876"/>
                </a:cubicBezTo>
                <a:cubicBezTo>
                  <a:pt x="8457" y="1753"/>
                  <a:pt x="8272" y="1660"/>
                  <a:pt x="8056" y="1660"/>
                </a:cubicBezTo>
                <a:lnTo>
                  <a:pt x="6451" y="1660"/>
                </a:lnTo>
                <a:cubicBezTo>
                  <a:pt x="6235" y="1660"/>
                  <a:pt x="6019" y="1753"/>
                  <a:pt x="5865" y="1907"/>
                </a:cubicBezTo>
                <a:cubicBezTo>
                  <a:pt x="5556" y="1259"/>
                  <a:pt x="5093" y="734"/>
                  <a:pt x="4507" y="302"/>
                </a:cubicBezTo>
                <a:cubicBezTo>
                  <a:pt x="4216" y="94"/>
                  <a:pt x="3894" y="1"/>
                  <a:pt x="3578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490" name="Google Shape;12490;p23"/>
          <p:cNvGrpSpPr/>
          <p:nvPr/>
        </p:nvGrpSpPr>
        <p:grpSpPr>
          <a:xfrm>
            <a:off x="2502788" y="2326511"/>
            <a:ext cx="361100" cy="362850"/>
            <a:chOff x="6250850" y="3021124"/>
            <a:chExt cx="361100" cy="362850"/>
          </a:xfrm>
        </p:grpSpPr>
        <p:sp>
          <p:nvSpPr>
            <p:cNvPr id="12491" name="Google Shape;12491;p23"/>
            <p:cNvSpPr/>
            <p:nvPr/>
          </p:nvSpPr>
          <p:spPr>
            <a:xfrm>
              <a:off x="6384738" y="3021124"/>
              <a:ext cx="93325" cy="26750"/>
            </a:xfrm>
            <a:custGeom>
              <a:avLst/>
              <a:gdLst/>
              <a:ahLst/>
              <a:cxnLst/>
              <a:rect l="l" t="t" r="r" b="b"/>
              <a:pathLst>
                <a:path w="3733" h="1070" extrusionOk="0">
                  <a:moveTo>
                    <a:pt x="1867" y="1"/>
                  </a:moveTo>
                  <a:cubicBezTo>
                    <a:pt x="1246" y="1"/>
                    <a:pt x="621" y="240"/>
                    <a:pt x="143" y="718"/>
                  </a:cubicBezTo>
                  <a:cubicBezTo>
                    <a:pt x="1" y="860"/>
                    <a:pt x="149" y="1057"/>
                    <a:pt x="310" y="1057"/>
                  </a:cubicBezTo>
                  <a:cubicBezTo>
                    <a:pt x="359" y="1057"/>
                    <a:pt x="408" y="1039"/>
                    <a:pt x="451" y="996"/>
                  </a:cubicBezTo>
                  <a:cubicBezTo>
                    <a:pt x="837" y="610"/>
                    <a:pt x="1346" y="417"/>
                    <a:pt x="1860" y="417"/>
                  </a:cubicBezTo>
                  <a:cubicBezTo>
                    <a:pt x="2373" y="417"/>
                    <a:pt x="2890" y="610"/>
                    <a:pt x="3291" y="996"/>
                  </a:cubicBezTo>
                  <a:cubicBezTo>
                    <a:pt x="3336" y="1048"/>
                    <a:pt x="3388" y="1070"/>
                    <a:pt x="3438" y="1070"/>
                  </a:cubicBezTo>
                  <a:cubicBezTo>
                    <a:pt x="3595" y="1070"/>
                    <a:pt x="3732" y="858"/>
                    <a:pt x="3568" y="718"/>
                  </a:cubicBezTo>
                  <a:cubicBezTo>
                    <a:pt x="3106" y="240"/>
                    <a:pt x="2488" y="1"/>
                    <a:pt x="18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492" name="Google Shape;12492;p23"/>
            <p:cNvGrpSpPr/>
            <p:nvPr/>
          </p:nvGrpSpPr>
          <p:grpSpPr>
            <a:xfrm>
              <a:off x="6250850" y="3042349"/>
              <a:ext cx="361100" cy="341625"/>
              <a:chOff x="6250850" y="3035125"/>
              <a:chExt cx="361100" cy="341625"/>
            </a:xfrm>
          </p:grpSpPr>
          <p:sp>
            <p:nvSpPr>
              <p:cNvPr id="12493" name="Google Shape;12493;p23"/>
              <p:cNvSpPr/>
              <p:nvPr/>
            </p:nvSpPr>
            <p:spPr>
              <a:xfrm>
                <a:off x="6407075" y="3115350"/>
                <a:ext cx="52125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3913" extrusionOk="0">
                    <a:moveTo>
                      <a:pt x="989" y="1"/>
                    </a:moveTo>
                    <a:cubicBezTo>
                      <a:pt x="888" y="1"/>
                      <a:pt x="788" y="70"/>
                      <a:pt x="788" y="209"/>
                    </a:cubicBezTo>
                    <a:lnTo>
                      <a:pt x="788" y="580"/>
                    </a:lnTo>
                    <a:lnTo>
                      <a:pt x="695" y="580"/>
                    </a:lnTo>
                    <a:cubicBezTo>
                      <a:pt x="232" y="734"/>
                      <a:pt x="16" y="1259"/>
                      <a:pt x="232" y="1691"/>
                    </a:cubicBezTo>
                    <a:cubicBezTo>
                      <a:pt x="325" y="1876"/>
                      <a:pt x="510" y="1999"/>
                      <a:pt x="726" y="2030"/>
                    </a:cubicBezTo>
                    <a:cubicBezTo>
                      <a:pt x="911" y="2061"/>
                      <a:pt x="1097" y="2092"/>
                      <a:pt x="1282" y="2184"/>
                    </a:cubicBezTo>
                    <a:cubicBezTo>
                      <a:pt x="1467" y="2246"/>
                      <a:pt x="1559" y="2493"/>
                      <a:pt x="1467" y="2678"/>
                    </a:cubicBezTo>
                    <a:cubicBezTo>
                      <a:pt x="1384" y="2872"/>
                      <a:pt x="1201" y="2991"/>
                      <a:pt x="1008" y="2991"/>
                    </a:cubicBezTo>
                    <a:cubicBezTo>
                      <a:pt x="986" y="2991"/>
                      <a:pt x="964" y="2990"/>
                      <a:pt x="942" y="2987"/>
                    </a:cubicBezTo>
                    <a:cubicBezTo>
                      <a:pt x="695" y="2956"/>
                      <a:pt x="479" y="2740"/>
                      <a:pt x="418" y="2493"/>
                    </a:cubicBezTo>
                    <a:cubicBezTo>
                      <a:pt x="418" y="2370"/>
                      <a:pt x="310" y="2308"/>
                      <a:pt x="205" y="2308"/>
                    </a:cubicBezTo>
                    <a:cubicBezTo>
                      <a:pt x="101" y="2308"/>
                      <a:pt x="1" y="2370"/>
                      <a:pt x="16" y="2493"/>
                    </a:cubicBezTo>
                    <a:cubicBezTo>
                      <a:pt x="16" y="2771"/>
                      <a:pt x="171" y="3048"/>
                      <a:pt x="387" y="3203"/>
                    </a:cubicBezTo>
                    <a:cubicBezTo>
                      <a:pt x="510" y="3295"/>
                      <a:pt x="634" y="3357"/>
                      <a:pt x="788" y="3388"/>
                    </a:cubicBezTo>
                    <a:lnTo>
                      <a:pt x="788" y="3697"/>
                    </a:lnTo>
                    <a:cubicBezTo>
                      <a:pt x="788" y="3820"/>
                      <a:pt x="880" y="3913"/>
                      <a:pt x="973" y="3913"/>
                    </a:cubicBezTo>
                    <a:lnTo>
                      <a:pt x="1004" y="3882"/>
                    </a:lnTo>
                    <a:cubicBezTo>
                      <a:pt x="1097" y="3882"/>
                      <a:pt x="1189" y="3789"/>
                      <a:pt x="1189" y="3697"/>
                    </a:cubicBezTo>
                    <a:lnTo>
                      <a:pt x="1189" y="3357"/>
                    </a:lnTo>
                    <a:cubicBezTo>
                      <a:pt x="1436" y="3326"/>
                      <a:pt x="1652" y="3172"/>
                      <a:pt x="1775" y="2956"/>
                    </a:cubicBezTo>
                    <a:cubicBezTo>
                      <a:pt x="2084" y="2524"/>
                      <a:pt x="1868" y="1907"/>
                      <a:pt x="1374" y="1721"/>
                    </a:cubicBezTo>
                    <a:cubicBezTo>
                      <a:pt x="1097" y="1629"/>
                      <a:pt x="479" y="1691"/>
                      <a:pt x="603" y="1228"/>
                    </a:cubicBezTo>
                    <a:cubicBezTo>
                      <a:pt x="646" y="1040"/>
                      <a:pt x="791" y="960"/>
                      <a:pt x="948" y="960"/>
                    </a:cubicBezTo>
                    <a:cubicBezTo>
                      <a:pt x="1127" y="960"/>
                      <a:pt x="1323" y="1063"/>
                      <a:pt x="1405" y="1228"/>
                    </a:cubicBezTo>
                    <a:cubicBezTo>
                      <a:pt x="1453" y="1305"/>
                      <a:pt x="1523" y="1337"/>
                      <a:pt x="1590" y="1337"/>
                    </a:cubicBezTo>
                    <a:cubicBezTo>
                      <a:pt x="1740" y="1337"/>
                      <a:pt x="1882" y="1181"/>
                      <a:pt x="1775" y="1012"/>
                    </a:cubicBezTo>
                    <a:cubicBezTo>
                      <a:pt x="1683" y="765"/>
                      <a:pt x="1467" y="610"/>
                      <a:pt x="1189" y="580"/>
                    </a:cubicBezTo>
                    <a:lnTo>
                      <a:pt x="1189" y="209"/>
                    </a:lnTo>
                    <a:cubicBezTo>
                      <a:pt x="1189" y="70"/>
                      <a:pt x="1089" y="1"/>
                      <a:pt x="98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4" name="Google Shape;12494;p23"/>
              <p:cNvSpPr/>
              <p:nvPr/>
            </p:nvSpPr>
            <p:spPr>
              <a:xfrm>
                <a:off x="6407925" y="3055175"/>
                <a:ext cx="450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680" extrusionOk="0">
                    <a:moveTo>
                      <a:pt x="924" y="1"/>
                    </a:moveTo>
                    <a:cubicBezTo>
                      <a:pt x="654" y="1"/>
                      <a:pt x="384" y="101"/>
                      <a:pt x="168" y="302"/>
                    </a:cubicBezTo>
                    <a:cubicBezTo>
                      <a:pt x="1" y="445"/>
                      <a:pt x="165" y="680"/>
                      <a:pt x="334" y="680"/>
                    </a:cubicBezTo>
                    <a:cubicBezTo>
                      <a:pt x="384" y="680"/>
                      <a:pt x="434" y="659"/>
                      <a:pt x="476" y="610"/>
                    </a:cubicBezTo>
                    <a:cubicBezTo>
                      <a:pt x="600" y="487"/>
                      <a:pt x="762" y="425"/>
                      <a:pt x="924" y="425"/>
                    </a:cubicBezTo>
                    <a:cubicBezTo>
                      <a:pt x="1086" y="425"/>
                      <a:pt x="1248" y="487"/>
                      <a:pt x="1371" y="610"/>
                    </a:cubicBezTo>
                    <a:cubicBezTo>
                      <a:pt x="1409" y="642"/>
                      <a:pt x="1450" y="655"/>
                      <a:pt x="1491" y="655"/>
                    </a:cubicBezTo>
                    <a:cubicBezTo>
                      <a:pt x="1652" y="655"/>
                      <a:pt x="1803" y="449"/>
                      <a:pt x="1680" y="302"/>
                    </a:cubicBezTo>
                    <a:cubicBezTo>
                      <a:pt x="1464" y="101"/>
                      <a:pt x="1194" y="1"/>
                      <a:pt x="924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5" name="Google Shape;12495;p23"/>
              <p:cNvSpPr/>
              <p:nvPr/>
            </p:nvSpPr>
            <p:spPr>
              <a:xfrm>
                <a:off x="6396975" y="3035125"/>
                <a:ext cx="67625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857" extrusionOk="0">
                    <a:moveTo>
                      <a:pt x="1362" y="0"/>
                    </a:moveTo>
                    <a:cubicBezTo>
                      <a:pt x="922" y="0"/>
                      <a:pt x="482" y="162"/>
                      <a:pt x="143" y="486"/>
                    </a:cubicBezTo>
                    <a:cubicBezTo>
                      <a:pt x="0" y="653"/>
                      <a:pt x="150" y="856"/>
                      <a:pt x="311" y="856"/>
                    </a:cubicBezTo>
                    <a:cubicBezTo>
                      <a:pt x="360" y="856"/>
                      <a:pt x="409" y="838"/>
                      <a:pt x="451" y="795"/>
                    </a:cubicBezTo>
                    <a:cubicBezTo>
                      <a:pt x="698" y="548"/>
                      <a:pt x="1030" y="425"/>
                      <a:pt x="1362" y="425"/>
                    </a:cubicBezTo>
                    <a:cubicBezTo>
                      <a:pt x="1693" y="425"/>
                      <a:pt x="2025" y="548"/>
                      <a:pt x="2272" y="795"/>
                    </a:cubicBezTo>
                    <a:cubicBezTo>
                      <a:pt x="2334" y="826"/>
                      <a:pt x="2365" y="857"/>
                      <a:pt x="2426" y="857"/>
                    </a:cubicBezTo>
                    <a:cubicBezTo>
                      <a:pt x="2612" y="857"/>
                      <a:pt x="2704" y="641"/>
                      <a:pt x="2581" y="486"/>
                    </a:cubicBezTo>
                    <a:cubicBezTo>
                      <a:pt x="2241" y="162"/>
                      <a:pt x="1801" y="0"/>
                      <a:pt x="136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6" name="Google Shape;12496;p23"/>
              <p:cNvSpPr/>
              <p:nvPr/>
            </p:nvSpPr>
            <p:spPr>
              <a:xfrm>
                <a:off x="6250850" y="3081825"/>
                <a:ext cx="361100" cy="294925"/>
              </a:xfrm>
              <a:custGeom>
                <a:avLst/>
                <a:gdLst/>
                <a:ahLst/>
                <a:cxnLst/>
                <a:rect l="l" t="t" r="r" b="b"/>
                <a:pathLst>
                  <a:path w="14444" h="11797" extrusionOk="0">
                    <a:moveTo>
                      <a:pt x="3982" y="3093"/>
                    </a:moveTo>
                    <a:lnTo>
                      <a:pt x="3982" y="3278"/>
                    </a:lnTo>
                    <a:lnTo>
                      <a:pt x="3982" y="3587"/>
                    </a:lnTo>
                    <a:lnTo>
                      <a:pt x="1605" y="3587"/>
                    </a:lnTo>
                    <a:cubicBezTo>
                      <a:pt x="1482" y="3587"/>
                      <a:pt x="1389" y="3680"/>
                      <a:pt x="1389" y="3803"/>
                    </a:cubicBezTo>
                    <a:lnTo>
                      <a:pt x="1389" y="4914"/>
                    </a:lnTo>
                    <a:cubicBezTo>
                      <a:pt x="1389" y="5053"/>
                      <a:pt x="1497" y="5122"/>
                      <a:pt x="1605" y="5122"/>
                    </a:cubicBezTo>
                    <a:cubicBezTo>
                      <a:pt x="1713" y="5122"/>
                      <a:pt x="1821" y="5053"/>
                      <a:pt x="1821" y="4914"/>
                    </a:cubicBezTo>
                    <a:lnTo>
                      <a:pt x="1821" y="4019"/>
                    </a:lnTo>
                    <a:lnTo>
                      <a:pt x="4043" y="4019"/>
                    </a:lnTo>
                    <a:cubicBezTo>
                      <a:pt x="4429" y="5701"/>
                      <a:pt x="5826" y="6542"/>
                      <a:pt x="7222" y="6542"/>
                    </a:cubicBezTo>
                    <a:cubicBezTo>
                      <a:pt x="8619" y="6542"/>
                      <a:pt x="10015" y="5701"/>
                      <a:pt x="10401" y="4019"/>
                    </a:cubicBezTo>
                    <a:lnTo>
                      <a:pt x="12623" y="4019"/>
                    </a:lnTo>
                    <a:lnTo>
                      <a:pt x="12623" y="9975"/>
                    </a:lnTo>
                    <a:lnTo>
                      <a:pt x="1790" y="9975"/>
                    </a:lnTo>
                    <a:lnTo>
                      <a:pt x="1790" y="6087"/>
                    </a:lnTo>
                    <a:cubicBezTo>
                      <a:pt x="1790" y="5933"/>
                      <a:pt x="1682" y="5855"/>
                      <a:pt x="1574" y="5855"/>
                    </a:cubicBezTo>
                    <a:cubicBezTo>
                      <a:pt x="1466" y="5855"/>
                      <a:pt x="1358" y="5933"/>
                      <a:pt x="1358" y="6087"/>
                    </a:cubicBezTo>
                    <a:lnTo>
                      <a:pt x="1358" y="9975"/>
                    </a:lnTo>
                    <a:lnTo>
                      <a:pt x="957" y="9975"/>
                    </a:lnTo>
                    <a:lnTo>
                      <a:pt x="957" y="3803"/>
                    </a:lnTo>
                    <a:cubicBezTo>
                      <a:pt x="957" y="3402"/>
                      <a:pt x="1266" y="3093"/>
                      <a:pt x="1667" y="3093"/>
                    </a:cubicBezTo>
                    <a:close/>
                    <a:moveTo>
                      <a:pt x="10463" y="3062"/>
                    </a:moveTo>
                    <a:lnTo>
                      <a:pt x="12746" y="3093"/>
                    </a:lnTo>
                    <a:cubicBezTo>
                      <a:pt x="13148" y="3093"/>
                      <a:pt x="13487" y="3402"/>
                      <a:pt x="13487" y="3803"/>
                    </a:cubicBezTo>
                    <a:lnTo>
                      <a:pt x="13487" y="9975"/>
                    </a:lnTo>
                    <a:lnTo>
                      <a:pt x="13055" y="9975"/>
                    </a:lnTo>
                    <a:lnTo>
                      <a:pt x="13055" y="3803"/>
                    </a:lnTo>
                    <a:cubicBezTo>
                      <a:pt x="13055" y="3680"/>
                      <a:pt x="12962" y="3587"/>
                      <a:pt x="12839" y="3587"/>
                    </a:cubicBezTo>
                    <a:lnTo>
                      <a:pt x="10463" y="3587"/>
                    </a:lnTo>
                    <a:lnTo>
                      <a:pt x="10463" y="3278"/>
                    </a:lnTo>
                    <a:lnTo>
                      <a:pt x="10463" y="3062"/>
                    </a:lnTo>
                    <a:close/>
                    <a:moveTo>
                      <a:pt x="7932" y="10408"/>
                    </a:moveTo>
                    <a:cubicBezTo>
                      <a:pt x="7932" y="10531"/>
                      <a:pt x="7808" y="10654"/>
                      <a:pt x="7654" y="10654"/>
                    </a:cubicBezTo>
                    <a:lnTo>
                      <a:pt x="6759" y="10654"/>
                    </a:lnTo>
                    <a:cubicBezTo>
                      <a:pt x="6605" y="10654"/>
                      <a:pt x="6481" y="10531"/>
                      <a:pt x="6481" y="10408"/>
                    </a:cubicBezTo>
                    <a:close/>
                    <a:moveTo>
                      <a:pt x="7236" y="1"/>
                    </a:moveTo>
                    <a:cubicBezTo>
                      <a:pt x="5729" y="1"/>
                      <a:pt x="4310" y="1066"/>
                      <a:pt x="4012" y="2692"/>
                    </a:cubicBezTo>
                    <a:lnTo>
                      <a:pt x="1667" y="2692"/>
                    </a:lnTo>
                    <a:cubicBezTo>
                      <a:pt x="1019" y="2692"/>
                      <a:pt x="494" y="3186"/>
                      <a:pt x="494" y="3834"/>
                    </a:cubicBezTo>
                    <a:lnTo>
                      <a:pt x="494" y="10006"/>
                    </a:lnTo>
                    <a:lnTo>
                      <a:pt x="216" y="10006"/>
                    </a:lnTo>
                    <a:cubicBezTo>
                      <a:pt x="93" y="10006"/>
                      <a:pt x="0" y="10099"/>
                      <a:pt x="0" y="10222"/>
                    </a:cubicBezTo>
                    <a:lnTo>
                      <a:pt x="0" y="10747"/>
                    </a:lnTo>
                    <a:cubicBezTo>
                      <a:pt x="0" y="11303"/>
                      <a:pt x="463" y="11796"/>
                      <a:pt x="1050" y="11796"/>
                    </a:cubicBezTo>
                    <a:lnTo>
                      <a:pt x="11388" y="11796"/>
                    </a:lnTo>
                    <a:cubicBezTo>
                      <a:pt x="11666" y="11796"/>
                      <a:pt x="11666" y="11364"/>
                      <a:pt x="11388" y="11364"/>
                    </a:cubicBezTo>
                    <a:lnTo>
                      <a:pt x="1019" y="11364"/>
                    </a:lnTo>
                    <a:cubicBezTo>
                      <a:pt x="679" y="11364"/>
                      <a:pt x="402" y="11087"/>
                      <a:pt x="402" y="10747"/>
                    </a:cubicBezTo>
                    <a:lnTo>
                      <a:pt x="402" y="10408"/>
                    </a:lnTo>
                    <a:lnTo>
                      <a:pt x="6080" y="10408"/>
                    </a:lnTo>
                    <a:cubicBezTo>
                      <a:pt x="6080" y="10778"/>
                      <a:pt x="6389" y="11087"/>
                      <a:pt x="6759" y="11087"/>
                    </a:cubicBezTo>
                    <a:lnTo>
                      <a:pt x="7654" y="11087"/>
                    </a:lnTo>
                    <a:cubicBezTo>
                      <a:pt x="8024" y="11087"/>
                      <a:pt x="8333" y="10778"/>
                      <a:pt x="8333" y="10408"/>
                    </a:cubicBezTo>
                    <a:lnTo>
                      <a:pt x="14012" y="10408"/>
                    </a:lnTo>
                    <a:lnTo>
                      <a:pt x="14012" y="10685"/>
                    </a:lnTo>
                    <a:cubicBezTo>
                      <a:pt x="14043" y="11056"/>
                      <a:pt x="13734" y="11333"/>
                      <a:pt x="13394" y="11333"/>
                    </a:cubicBezTo>
                    <a:lnTo>
                      <a:pt x="12623" y="11333"/>
                    </a:lnTo>
                    <a:cubicBezTo>
                      <a:pt x="12355" y="11333"/>
                      <a:pt x="12345" y="11736"/>
                      <a:pt x="12595" y="11736"/>
                    </a:cubicBezTo>
                    <a:cubicBezTo>
                      <a:pt x="12604" y="11736"/>
                      <a:pt x="12613" y="11736"/>
                      <a:pt x="12623" y="11735"/>
                    </a:cubicBezTo>
                    <a:lnTo>
                      <a:pt x="13394" y="11735"/>
                    </a:lnTo>
                    <a:cubicBezTo>
                      <a:pt x="13412" y="11736"/>
                      <a:pt x="13429" y="11736"/>
                      <a:pt x="13446" y="11736"/>
                    </a:cubicBezTo>
                    <a:cubicBezTo>
                      <a:pt x="14008" y="11736"/>
                      <a:pt x="14444" y="11254"/>
                      <a:pt x="14444" y="10685"/>
                    </a:cubicBezTo>
                    <a:lnTo>
                      <a:pt x="14444" y="10192"/>
                    </a:lnTo>
                    <a:cubicBezTo>
                      <a:pt x="14444" y="10068"/>
                      <a:pt x="14351" y="9975"/>
                      <a:pt x="14228" y="9975"/>
                    </a:cubicBezTo>
                    <a:lnTo>
                      <a:pt x="13888" y="9975"/>
                    </a:lnTo>
                    <a:lnTo>
                      <a:pt x="13888" y="3803"/>
                    </a:lnTo>
                    <a:cubicBezTo>
                      <a:pt x="13888" y="3155"/>
                      <a:pt x="13394" y="2630"/>
                      <a:pt x="12746" y="2630"/>
                    </a:cubicBezTo>
                    <a:lnTo>
                      <a:pt x="10401" y="2630"/>
                    </a:lnTo>
                    <a:cubicBezTo>
                      <a:pt x="10308" y="2167"/>
                      <a:pt x="10123" y="1735"/>
                      <a:pt x="9845" y="1365"/>
                    </a:cubicBezTo>
                    <a:cubicBezTo>
                      <a:pt x="9791" y="1293"/>
                      <a:pt x="9724" y="1263"/>
                      <a:pt x="9659" y="1263"/>
                    </a:cubicBezTo>
                    <a:cubicBezTo>
                      <a:pt x="9504" y="1263"/>
                      <a:pt x="9366" y="1437"/>
                      <a:pt x="9475" y="1612"/>
                    </a:cubicBezTo>
                    <a:cubicBezTo>
                      <a:pt x="9845" y="2075"/>
                      <a:pt x="10031" y="2661"/>
                      <a:pt x="10031" y="3278"/>
                    </a:cubicBezTo>
                    <a:cubicBezTo>
                      <a:pt x="10031" y="5030"/>
                      <a:pt x="8605" y="6093"/>
                      <a:pt x="7164" y="6093"/>
                    </a:cubicBezTo>
                    <a:cubicBezTo>
                      <a:pt x="6244" y="6093"/>
                      <a:pt x="5318" y="5660"/>
                      <a:pt x="4753" y="4698"/>
                    </a:cubicBezTo>
                    <a:cubicBezTo>
                      <a:pt x="3573" y="2665"/>
                      <a:pt x="5191" y="427"/>
                      <a:pt x="7181" y="427"/>
                    </a:cubicBezTo>
                    <a:cubicBezTo>
                      <a:pt x="7638" y="427"/>
                      <a:pt x="8114" y="545"/>
                      <a:pt x="8580" y="810"/>
                    </a:cubicBezTo>
                    <a:cubicBezTo>
                      <a:pt x="8619" y="827"/>
                      <a:pt x="8656" y="834"/>
                      <a:pt x="8691" y="834"/>
                    </a:cubicBezTo>
                    <a:cubicBezTo>
                      <a:pt x="8908" y="834"/>
                      <a:pt x="9035" y="541"/>
                      <a:pt x="8796" y="408"/>
                    </a:cubicBezTo>
                    <a:cubicBezTo>
                      <a:pt x="8294" y="130"/>
                      <a:pt x="7760" y="1"/>
                      <a:pt x="723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7" name="Google Shape;12497;p23"/>
              <p:cNvSpPr/>
              <p:nvPr/>
            </p:nvSpPr>
            <p:spPr>
              <a:xfrm>
                <a:off x="6426000" y="3259050"/>
                <a:ext cx="1082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331" extrusionOk="0">
                    <a:moveTo>
                      <a:pt x="201" y="1"/>
                    </a:moveTo>
                    <a:cubicBezTo>
                      <a:pt x="100" y="1"/>
                      <a:pt x="0" y="78"/>
                      <a:pt x="0" y="232"/>
                    </a:cubicBezTo>
                    <a:lnTo>
                      <a:pt x="0" y="2115"/>
                    </a:lnTo>
                    <a:cubicBezTo>
                      <a:pt x="0" y="2238"/>
                      <a:pt x="93" y="2331"/>
                      <a:pt x="216" y="2331"/>
                    </a:cubicBezTo>
                    <a:lnTo>
                      <a:pt x="216" y="2300"/>
                    </a:lnTo>
                    <a:cubicBezTo>
                      <a:pt x="309" y="2300"/>
                      <a:pt x="432" y="2208"/>
                      <a:pt x="401" y="2084"/>
                    </a:cubicBezTo>
                    <a:lnTo>
                      <a:pt x="401" y="232"/>
                    </a:lnTo>
                    <a:cubicBezTo>
                      <a:pt x="401" y="78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8" name="Google Shape;12498;p23"/>
              <p:cNvSpPr/>
              <p:nvPr/>
            </p:nvSpPr>
            <p:spPr>
              <a:xfrm>
                <a:off x="6449900" y="3255000"/>
                <a:ext cx="108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475" extrusionOk="0">
                    <a:moveTo>
                      <a:pt x="217" y="1"/>
                    </a:moveTo>
                    <a:cubicBezTo>
                      <a:pt x="109" y="1"/>
                      <a:pt x="1" y="70"/>
                      <a:pt x="1" y="209"/>
                    </a:cubicBezTo>
                    <a:lnTo>
                      <a:pt x="1" y="1258"/>
                    </a:lnTo>
                    <a:cubicBezTo>
                      <a:pt x="1" y="1382"/>
                      <a:pt x="93" y="1475"/>
                      <a:pt x="217" y="1475"/>
                    </a:cubicBezTo>
                    <a:cubicBezTo>
                      <a:pt x="340" y="1475"/>
                      <a:pt x="433" y="1382"/>
                      <a:pt x="433" y="1258"/>
                    </a:cubicBezTo>
                    <a:lnTo>
                      <a:pt x="433" y="209"/>
                    </a:lnTo>
                    <a:cubicBezTo>
                      <a:pt x="433" y="70"/>
                      <a:pt x="325" y="1"/>
                      <a:pt x="21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9" name="Google Shape;12499;p23"/>
              <p:cNvSpPr/>
              <p:nvPr/>
            </p:nvSpPr>
            <p:spPr>
              <a:xfrm>
                <a:off x="6402075" y="3255000"/>
                <a:ext cx="1005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75" extrusionOk="0">
                    <a:moveTo>
                      <a:pt x="201" y="1"/>
                    </a:moveTo>
                    <a:cubicBezTo>
                      <a:pt x="101" y="1"/>
                      <a:pt x="0" y="70"/>
                      <a:pt x="0" y="209"/>
                    </a:cubicBezTo>
                    <a:lnTo>
                      <a:pt x="0" y="1258"/>
                    </a:lnTo>
                    <a:cubicBezTo>
                      <a:pt x="0" y="1382"/>
                      <a:pt x="93" y="1475"/>
                      <a:pt x="185" y="1475"/>
                    </a:cubicBezTo>
                    <a:cubicBezTo>
                      <a:pt x="309" y="1475"/>
                      <a:pt x="402" y="1382"/>
                      <a:pt x="402" y="1258"/>
                    </a:cubicBezTo>
                    <a:lnTo>
                      <a:pt x="402" y="209"/>
                    </a:lnTo>
                    <a:cubicBezTo>
                      <a:pt x="402" y="70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</p:grpSp>
      <p:grpSp>
        <p:nvGrpSpPr>
          <p:cNvPr id="12500" name="Google Shape;12500;p23"/>
          <p:cNvGrpSpPr/>
          <p:nvPr/>
        </p:nvGrpSpPr>
        <p:grpSpPr>
          <a:xfrm>
            <a:off x="1769569" y="2357861"/>
            <a:ext cx="361900" cy="300150"/>
            <a:chOff x="5505525" y="3044950"/>
            <a:chExt cx="361900" cy="300150"/>
          </a:xfrm>
        </p:grpSpPr>
        <p:sp>
          <p:nvSpPr>
            <p:cNvPr id="12501" name="Google Shape;12501;p23"/>
            <p:cNvSpPr/>
            <p:nvPr/>
          </p:nvSpPr>
          <p:spPr>
            <a:xfrm>
              <a:off x="5505525" y="3044950"/>
              <a:ext cx="361900" cy="300150"/>
            </a:xfrm>
            <a:custGeom>
              <a:avLst/>
              <a:gdLst/>
              <a:ahLst/>
              <a:cxnLst/>
              <a:rect l="l" t="t" r="r" b="b"/>
              <a:pathLst>
                <a:path w="14476" h="12006" extrusionOk="0">
                  <a:moveTo>
                    <a:pt x="12994" y="402"/>
                  </a:moveTo>
                  <a:cubicBezTo>
                    <a:pt x="13580" y="402"/>
                    <a:pt x="14074" y="896"/>
                    <a:pt x="14074" y="1482"/>
                  </a:cubicBezTo>
                  <a:lnTo>
                    <a:pt x="14074" y="2254"/>
                  </a:lnTo>
                  <a:lnTo>
                    <a:pt x="13055" y="2254"/>
                  </a:lnTo>
                  <a:cubicBezTo>
                    <a:pt x="12809" y="2285"/>
                    <a:pt x="12809" y="2624"/>
                    <a:pt x="13055" y="2655"/>
                  </a:cubicBezTo>
                  <a:lnTo>
                    <a:pt x="14074" y="2655"/>
                  </a:lnTo>
                  <a:lnTo>
                    <a:pt x="14074" y="3210"/>
                  </a:lnTo>
                  <a:lnTo>
                    <a:pt x="7562" y="3210"/>
                  </a:lnTo>
                  <a:lnTo>
                    <a:pt x="8087" y="2655"/>
                  </a:lnTo>
                  <a:lnTo>
                    <a:pt x="11759" y="2655"/>
                  </a:lnTo>
                  <a:cubicBezTo>
                    <a:pt x="12006" y="2624"/>
                    <a:pt x="12006" y="2285"/>
                    <a:pt x="11759" y="2254"/>
                  </a:cubicBezTo>
                  <a:lnTo>
                    <a:pt x="433" y="2254"/>
                  </a:lnTo>
                  <a:lnTo>
                    <a:pt x="433" y="1482"/>
                  </a:lnTo>
                  <a:cubicBezTo>
                    <a:pt x="433" y="896"/>
                    <a:pt x="896" y="402"/>
                    <a:pt x="1482" y="402"/>
                  </a:cubicBezTo>
                  <a:close/>
                  <a:moveTo>
                    <a:pt x="3889" y="2655"/>
                  </a:moveTo>
                  <a:lnTo>
                    <a:pt x="3118" y="3426"/>
                  </a:lnTo>
                  <a:cubicBezTo>
                    <a:pt x="2871" y="3704"/>
                    <a:pt x="2501" y="3858"/>
                    <a:pt x="2130" y="3858"/>
                  </a:cubicBezTo>
                  <a:lnTo>
                    <a:pt x="433" y="3828"/>
                  </a:lnTo>
                  <a:lnTo>
                    <a:pt x="433" y="2655"/>
                  </a:lnTo>
                  <a:close/>
                  <a:moveTo>
                    <a:pt x="7500" y="2655"/>
                  </a:moveTo>
                  <a:lnTo>
                    <a:pt x="6729" y="3426"/>
                  </a:lnTo>
                  <a:cubicBezTo>
                    <a:pt x="6451" y="3704"/>
                    <a:pt x="6111" y="3858"/>
                    <a:pt x="5741" y="3858"/>
                  </a:cubicBezTo>
                  <a:lnTo>
                    <a:pt x="5741" y="3828"/>
                  </a:lnTo>
                  <a:lnTo>
                    <a:pt x="3303" y="3828"/>
                  </a:lnTo>
                  <a:lnTo>
                    <a:pt x="4476" y="2655"/>
                  </a:lnTo>
                  <a:close/>
                  <a:moveTo>
                    <a:pt x="1482" y="1"/>
                  </a:moveTo>
                  <a:cubicBezTo>
                    <a:pt x="680" y="1"/>
                    <a:pt x="1" y="649"/>
                    <a:pt x="1" y="1482"/>
                  </a:cubicBezTo>
                  <a:lnTo>
                    <a:pt x="1" y="10525"/>
                  </a:lnTo>
                  <a:cubicBezTo>
                    <a:pt x="1" y="11327"/>
                    <a:pt x="680" y="12006"/>
                    <a:pt x="1482" y="12006"/>
                  </a:cubicBezTo>
                  <a:lnTo>
                    <a:pt x="2315" y="12006"/>
                  </a:lnTo>
                  <a:cubicBezTo>
                    <a:pt x="2593" y="12006"/>
                    <a:pt x="2593" y="11574"/>
                    <a:pt x="2315" y="11574"/>
                  </a:cubicBezTo>
                  <a:lnTo>
                    <a:pt x="1482" y="11574"/>
                  </a:lnTo>
                  <a:cubicBezTo>
                    <a:pt x="896" y="11574"/>
                    <a:pt x="433" y="11111"/>
                    <a:pt x="433" y="10525"/>
                  </a:cubicBezTo>
                  <a:lnTo>
                    <a:pt x="433" y="4260"/>
                  </a:lnTo>
                  <a:lnTo>
                    <a:pt x="5741" y="4260"/>
                  </a:lnTo>
                  <a:cubicBezTo>
                    <a:pt x="6235" y="4260"/>
                    <a:pt x="6698" y="4075"/>
                    <a:pt x="7037" y="3735"/>
                  </a:cubicBezTo>
                  <a:lnTo>
                    <a:pt x="7130" y="3642"/>
                  </a:lnTo>
                  <a:lnTo>
                    <a:pt x="14074" y="3642"/>
                  </a:lnTo>
                  <a:lnTo>
                    <a:pt x="14074" y="10525"/>
                  </a:lnTo>
                  <a:cubicBezTo>
                    <a:pt x="14074" y="11111"/>
                    <a:pt x="13611" y="11574"/>
                    <a:pt x="13025" y="11574"/>
                  </a:cubicBezTo>
                  <a:lnTo>
                    <a:pt x="3612" y="11574"/>
                  </a:lnTo>
                  <a:cubicBezTo>
                    <a:pt x="3334" y="11574"/>
                    <a:pt x="3334" y="12006"/>
                    <a:pt x="3612" y="12006"/>
                  </a:cubicBezTo>
                  <a:lnTo>
                    <a:pt x="12994" y="12006"/>
                  </a:lnTo>
                  <a:cubicBezTo>
                    <a:pt x="13827" y="12006"/>
                    <a:pt x="14475" y="11327"/>
                    <a:pt x="14475" y="10525"/>
                  </a:cubicBezTo>
                  <a:lnTo>
                    <a:pt x="14475" y="1482"/>
                  </a:lnTo>
                  <a:cubicBezTo>
                    <a:pt x="14475" y="649"/>
                    <a:pt x="13827" y="1"/>
                    <a:pt x="129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2" name="Google Shape;12502;p23"/>
            <p:cNvSpPr/>
            <p:nvPr/>
          </p:nvSpPr>
          <p:spPr>
            <a:xfrm>
              <a:off x="5537175" y="3069650"/>
              <a:ext cx="22400" cy="19475"/>
            </a:xfrm>
            <a:custGeom>
              <a:avLst/>
              <a:gdLst/>
              <a:ahLst/>
              <a:cxnLst/>
              <a:rect l="l" t="t" r="r" b="b"/>
              <a:pathLst>
                <a:path w="896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9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3" name="Google Shape;12503;p23"/>
            <p:cNvSpPr/>
            <p:nvPr/>
          </p:nvSpPr>
          <p:spPr>
            <a:xfrm>
              <a:off x="5571125" y="3069650"/>
              <a:ext cx="22400" cy="19475"/>
            </a:xfrm>
            <a:custGeom>
              <a:avLst/>
              <a:gdLst/>
              <a:ahLst/>
              <a:cxnLst/>
              <a:rect l="l" t="t" r="r" b="b"/>
              <a:pathLst>
                <a:path w="896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8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4" name="Google Shape;12504;p23"/>
            <p:cNvSpPr/>
            <p:nvPr/>
          </p:nvSpPr>
          <p:spPr>
            <a:xfrm>
              <a:off x="5605075" y="3069650"/>
              <a:ext cx="22375" cy="19475"/>
            </a:xfrm>
            <a:custGeom>
              <a:avLst/>
              <a:gdLst/>
              <a:ahLst/>
              <a:cxnLst/>
              <a:rect l="l" t="t" r="r" b="b"/>
              <a:pathLst>
                <a:path w="895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8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5" name="Google Shape;12505;p23"/>
            <p:cNvSpPr/>
            <p:nvPr/>
          </p:nvSpPr>
          <p:spPr>
            <a:xfrm>
              <a:off x="5538700" y="3184600"/>
              <a:ext cx="129650" cy="10825"/>
            </a:xfrm>
            <a:custGeom>
              <a:avLst/>
              <a:gdLst/>
              <a:ahLst/>
              <a:cxnLst/>
              <a:rect l="l" t="t" r="r" b="b"/>
              <a:pathLst>
                <a:path w="5186" h="433" extrusionOk="0">
                  <a:moveTo>
                    <a:pt x="248" y="1"/>
                  </a:moveTo>
                  <a:cubicBezTo>
                    <a:pt x="1" y="32"/>
                    <a:pt x="1" y="371"/>
                    <a:pt x="248" y="433"/>
                  </a:cubicBezTo>
                  <a:lnTo>
                    <a:pt x="4939" y="433"/>
                  </a:lnTo>
                  <a:cubicBezTo>
                    <a:pt x="5186" y="371"/>
                    <a:pt x="5186" y="32"/>
                    <a:pt x="49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6" name="Google Shape;12506;p23"/>
            <p:cNvSpPr/>
            <p:nvPr/>
          </p:nvSpPr>
          <p:spPr>
            <a:xfrm>
              <a:off x="5537950" y="3216250"/>
              <a:ext cx="131950" cy="10825"/>
            </a:xfrm>
            <a:custGeom>
              <a:avLst/>
              <a:gdLst/>
              <a:ahLst/>
              <a:cxnLst/>
              <a:rect l="l" t="t" r="r" b="b"/>
              <a:pathLst>
                <a:path w="5278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4969" y="432"/>
                  </a:lnTo>
                  <a:cubicBezTo>
                    <a:pt x="5277" y="432"/>
                    <a:pt x="5277" y="0"/>
                    <a:pt x="49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7" name="Google Shape;12507;p23"/>
            <p:cNvSpPr/>
            <p:nvPr/>
          </p:nvSpPr>
          <p:spPr>
            <a:xfrm>
              <a:off x="5537950" y="3247875"/>
              <a:ext cx="294750" cy="10825"/>
            </a:xfrm>
            <a:custGeom>
              <a:avLst/>
              <a:gdLst/>
              <a:ahLst/>
              <a:cxnLst/>
              <a:rect l="l" t="t" r="r" b="b"/>
              <a:pathLst>
                <a:path w="11790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11512" y="432"/>
                  </a:lnTo>
                  <a:cubicBezTo>
                    <a:pt x="11789" y="432"/>
                    <a:pt x="11789" y="0"/>
                    <a:pt x="11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8" name="Google Shape;12508;p23"/>
            <p:cNvSpPr/>
            <p:nvPr/>
          </p:nvSpPr>
          <p:spPr>
            <a:xfrm>
              <a:off x="5537950" y="3280275"/>
              <a:ext cx="294750" cy="10050"/>
            </a:xfrm>
            <a:custGeom>
              <a:avLst/>
              <a:gdLst/>
              <a:ahLst/>
              <a:cxnLst/>
              <a:rect l="l" t="t" r="r" b="b"/>
              <a:pathLst>
                <a:path w="11790" h="402" extrusionOk="0">
                  <a:moveTo>
                    <a:pt x="278" y="1"/>
                  </a:moveTo>
                  <a:cubicBezTo>
                    <a:pt x="0" y="1"/>
                    <a:pt x="0" y="402"/>
                    <a:pt x="278" y="402"/>
                  </a:cubicBezTo>
                  <a:lnTo>
                    <a:pt x="11512" y="402"/>
                  </a:lnTo>
                  <a:cubicBezTo>
                    <a:pt x="11789" y="402"/>
                    <a:pt x="11789" y="1"/>
                    <a:pt x="1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9" name="Google Shape;12509;p23"/>
            <p:cNvSpPr/>
            <p:nvPr/>
          </p:nvSpPr>
          <p:spPr>
            <a:xfrm>
              <a:off x="5683750" y="3180625"/>
              <a:ext cx="148175" cy="50300"/>
            </a:xfrm>
            <a:custGeom>
              <a:avLst/>
              <a:gdLst/>
              <a:ahLst/>
              <a:cxnLst/>
              <a:rect l="l" t="t" r="r" b="b"/>
              <a:pathLst>
                <a:path w="5927" h="2012" extrusionOk="0">
                  <a:moveTo>
                    <a:pt x="5494" y="407"/>
                  </a:moveTo>
                  <a:lnTo>
                    <a:pt x="5494" y="1610"/>
                  </a:lnTo>
                  <a:lnTo>
                    <a:pt x="433" y="1610"/>
                  </a:lnTo>
                  <a:lnTo>
                    <a:pt x="433" y="407"/>
                  </a:lnTo>
                  <a:close/>
                  <a:moveTo>
                    <a:pt x="5741" y="1"/>
                  </a:moveTo>
                  <a:cubicBezTo>
                    <a:pt x="5731" y="1"/>
                    <a:pt x="5720" y="2"/>
                    <a:pt x="5710" y="5"/>
                  </a:cubicBezTo>
                  <a:lnTo>
                    <a:pt x="217" y="5"/>
                  </a:lnTo>
                  <a:cubicBezTo>
                    <a:pt x="94" y="5"/>
                    <a:pt x="1" y="98"/>
                    <a:pt x="1" y="191"/>
                  </a:cubicBezTo>
                  <a:lnTo>
                    <a:pt x="1" y="1826"/>
                  </a:lnTo>
                  <a:cubicBezTo>
                    <a:pt x="1" y="1919"/>
                    <a:pt x="94" y="2011"/>
                    <a:pt x="217" y="2011"/>
                  </a:cubicBezTo>
                  <a:lnTo>
                    <a:pt x="5710" y="2011"/>
                  </a:lnTo>
                  <a:cubicBezTo>
                    <a:pt x="5834" y="2011"/>
                    <a:pt x="5926" y="1919"/>
                    <a:pt x="5926" y="1826"/>
                  </a:cubicBezTo>
                  <a:lnTo>
                    <a:pt x="5926" y="191"/>
                  </a:lnTo>
                  <a:cubicBezTo>
                    <a:pt x="5926" y="108"/>
                    <a:pt x="5828" y="1"/>
                    <a:pt x="5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10" name="Google Shape;12510;p23"/>
          <p:cNvGrpSpPr/>
          <p:nvPr/>
        </p:nvGrpSpPr>
        <p:grpSpPr>
          <a:xfrm>
            <a:off x="1074163" y="2326986"/>
            <a:ext cx="362650" cy="361900"/>
            <a:chOff x="4755600" y="3014075"/>
            <a:chExt cx="362650" cy="361900"/>
          </a:xfrm>
        </p:grpSpPr>
        <p:sp>
          <p:nvSpPr>
            <p:cNvPr id="12511" name="Google Shape;12511;p23"/>
            <p:cNvSpPr/>
            <p:nvPr/>
          </p:nvSpPr>
          <p:spPr>
            <a:xfrm>
              <a:off x="4819625" y="304342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1019" y="432"/>
                  </a:moveTo>
                  <a:cubicBezTo>
                    <a:pt x="1328" y="432"/>
                    <a:pt x="1575" y="679"/>
                    <a:pt x="1575" y="988"/>
                  </a:cubicBezTo>
                  <a:cubicBezTo>
                    <a:pt x="1575" y="1142"/>
                    <a:pt x="1513" y="1265"/>
                    <a:pt x="1420" y="1389"/>
                  </a:cubicBezTo>
                  <a:cubicBezTo>
                    <a:pt x="1297" y="1481"/>
                    <a:pt x="1173" y="1543"/>
                    <a:pt x="1019" y="1543"/>
                  </a:cubicBezTo>
                  <a:cubicBezTo>
                    <a:pt x="710" y="1543"/>
                    <a:pt x="464" y="1296"/>
                    <a:pt x="464" y="988"/>
                  </a:cubicBezTo>
                  <a:cubicBezTo>
                    <a:pt x="464" y="833"/>
                    <a:pt x="525" y="710"/>
                    <a:pt x="618" y="586"/>
                  </a:cubicBezTo>
                  <a:cubicBezTo>
                    <a:pt x="710" y="494"/>
                    <a:pt x="865" y="432"/>
                    <a:pt x="1019" y="432"/>
                  </a:cubicBezTo>
                  <a:close/>
                  <a:moveTo>
                    <a:pt x="988" y="0"/>
                  </a:moveTo>
                  <a:cubicBezTo>
                    <a:pt x="464" y="0"/>
                    <a:pt x="1" y="432"/>
                    <a:pt x="1" y="988"/>
                  </a:cubicBezTo>
                  <a:cubicBezTo>
                    <a:pt x="32" y="1543"/>
                    <a:pt x="464" y="1975"/>
                    <a:pt x="988" y="1975"/>
                  </a:cubicBezTo>
                  <a:lnTo>
                    <a:pt x="1019" y="1975"/>
                  </a:lnTo>
                  <a:cubicBezTo>
                    <a:pt x="1544" y="1975"/>
                    <a:pt x="1976" y="1543"/>
                    <a:pt x="1976" y="988"/>
                  </a:cubicBezTo>
                  <a:cubicBezTo>
                    <a:pt x="1976" y="463"/>
                    <a:pt x="1544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2" name="Google Shape;12512;p23"/>
            <p:cNvSpPr/>
            <p:nvPr/>
          </p:nvSpPr>
          <p:spPr>
            <a:xfrm>
              <a:off x="4755600" y="3014075"/>
              <a:ext cx="179025" cy="361900"/>
            </a:xfrm>
            <a:custGeom>
              <a:avLst/>
              <a:gdLst/>
              <a:ahLst/>
              <a:cxnLst/>
              <a:rect l="l" t="t" r="r" b="b"/>
              <a:pathLst>
                <a:path w="7161" h="14476" extrusionOk="0">
                  <a:moveTo>
                    <a:pt x="3524" y="1"/>
                  </a:moveTo>
                  <a:cubicBezTo>
                    <a:pt x="1575" y="1"/>
                    <a:pt x="0" y="1594"/>
                    <a:pt x="31" y="3550"/>
                  </a:cubicBezTo>
                  <a:cubicBezTo>
                    <a:pt x="31" y="4137"/>
                    <a:pt x="185" y="4723"/>
                    <a:pt x="463" y="5248"/>
                  </a:cubicBezTo>
                  <a:cubicBezTo>
                    <a:pt x="502" y="5325"/>
                    <a:pt x="567" y="5357"/>
                    <a:pt x="634" y="5357"/>
                  </a:cubicBezTo>
                  <a:cubicBezTo>
                    <a:pt x="783" y="5357"/>
                    <a:pt x="940" y="5202"/>
                    <a:pt x="833" y="5032"/>
                  </a:cubicBezTo>
                  <a:cubicBezTo>
                    <a:pt x="586" y="4569"/>
                    <a:pt x="463" y="4075"/>
                    <a:pt x="463" y="3550"/>
                  </a:cubicBezTo>
                  <a:cubicBezTo>
                    <a:pt x="463" y="1822"/>
                    <a:pt x="1852" y="402"/>
                    <a:pt x="3580" y="402"/>
                  </a:cubicBezTo>
                  <a:cubicBezTo>
                    <a:pt x="5339" y="433"/>
                    <a:pt x="6728" y="1822"/>
                    <a:pt x="6759" y="3581"/>
                  </a:cubicBezTo>
                  <a:cubicBezTo>
                    <a:pt x="6759" y="4970"/>
                    <a:pt x="5833" y="6174"/>
                    <a:pt x="4506" y="6575"/>
                  </a:cubicBezTo>
                  <a:cubicBezTo>
                    <a:pt x="4413" y="6606"/>
                    <a:pt x="4352" y="6667"/>
                    <a:pt x="4352" y="6791"/>
                  </a:cubicBezTo>
                  <a:lnTo>
                    <a:pt x="4352" y="9754"/>
                  </a:lnTo>
                  <a:lnTo>
                    <a:pt x="3920" y="10062"/>
                  </a:lnTo>
                  <a:cubicBezTo>
                    <a:pt x="3796" y="10155"/>
                    <a:pt x="3796" y="10309"/>
                    <a:pt x="3920" y="10402"/>
                  </a:cubicBezTo>
                  <a:lnTo>
                    <a:pt x="4352" y="10741"/>
                  </a:lnTo>
                  <a:lnTo>
                    <a:pt x="4352" y="10865"/>
                  </a:lnTo>
                  <a:lnTo>
                    <a:pt x="3920" y="11173"/>
                  </a:lnTo>
                  <a:cubicBezTo>
                    <a:pt x="3858" y="11235"/>
                    <a:pt x="3827" y="11297"/>
                    <a:pt x="3827" y="11358"/>
                  </a:cubicBezTo>
                  <a:cubicBezTo>
                    <a:pt x="3827" y="11420"/>
                    <a:pt x="3858" y="11482"/>
                    <a:pt x="3920" y="11513"/>
                  </a:cubicBezTo>
                  <a:lnTo>
                    <a:pt x="4352" y="11852"/>
                  </a:lnTo>
                  <a:lnTo>
                    <a:pt x="4352" y="12963"/>
                  </a:lnTo>
                  <a:lnTo>
                    <a:pt x="3611" y="13920"/>
                  </a:lnTo>
                  <a:lnTo>
                    <a:pt x="2839" y="12932"/>
                  </a:lnTo>
                  <a:lnTo>
                    <a:pt x="2839" y="6760"/>
                  </a:lnTo>
                  <a:cubicBezTo>
                    <a:pt x="2839" y="6667"/>
                    <a:pt x="2778" y="6606"/>
                    <a:pt x="2685" y="6575"/>
                  </a:cubicBezTo>
                  <a:cubicBezTo>
                    <a:pt x="2253" y="6421"/>
                    <a:pt x="1852" y="6205"/>
                    <a:pt x="1512" y="5896"/>
                  </a:cubicBezTo>
                  <a:cubicBezTo>
                    <a:pt x="1468" y="5858"/>
                    <a:pt x="1422" y="5842"/>
                    <a:pt x="1378" y="5842"/>
                  </a:cubicBezTo>
                  <a:cubicBezTo>
                    <a:pt x="1204" y="5842"/>
                    <a:pt x="1062" y="6088"/>
                    <a:pt x="1235" y="6235"/>
                  </a:cubicBezTo>
                  <a:cubicBezTo>
                    <a:pt x="1574" y="6544"/>
                    <a:pt x="1975" y="6760"/>
                    <a:pt x="2407" y="6914"/>
                  </a:cubicBezTo>
                  <a:lnTo>
                    <a:pt x="2407" y="13025"/>
                  </a:lnTo>
                  <a:cubicBezTo>
                    <a:pt x="2407" y="13056"/>
                    <a:pt x="2438" y="13118"/>
                    <a:pt x="2469" y="13148"/>
                  </a:cubicBezTo>
                  <a:lnTo>
                    <a:pt x="3457" y="14383"/>
                  </a:lnTo>
                  <a:cubicBezTo>
                    <a:pt x="3487" y="14445"/>
                    <a:pt x="3549" y="14475"/>
                    <a:pt x="3611" y="14475"/>
                  </a:cubicBezTo>
                  <a:cubicBezTo>
                    <a:pt x="3673" y="14475"/>
                    <a:pt x="3734" y="14445"/>
                    <a:pt x="3796" y="14383"/>
                  </a:cubicBezTo>
                  <a:lnTo>
                    <a:pt x="4722" y="13148"/>
                  </a:lnTo>
                  <a:cubicBezTo>
                    <a:pt x="4753" y="13118"/>
                    <a:pt x="4784" y="13056"/>
                    <a:pt x="4784" y="13025"/>
                  </a:cubicBezTo>
                  <a:lnTo>
                    <a:pt x="4753" y="11760"/>
                  </a:lnTo>
                  <a:cubicBezTo>
                    <a:pt x="4753" y="11667"/>
                    <a:pt x="4722" y="11605"/>
                    <a:pt x="4660" y="11574"/>
                  </a:cubicBezTo>
                  <a:lnTo>
                    <a:pt x="4352" y="11358"/>
                  </a:lnTo>
                  <a:lnTo>
                    <a:pt x="4660" y="11142"/>
                  </a:lnTo>
                  <a:cubicBezTo>
                    <a:pt x="4722" y="11081"/>
                    <a:pt x="4753" y="11019"/>
                    <a:pt x="4753" y="10957"/>
                  </a:cubicBezTo>
                  <a:lnTo>
                    <a:pt x="4753" y="10649"/>
                  </a:lnTo>
                  <a:cubicBezTo>
                    <a:pt x="4753" y="10556"/>
                    <a:pt x="4722" y="10494"/>
                    <a:pt x="4660" y="10463"/>
                  </a:cubicBezTo>
                  <a:lnTo>
                    <a:pt x="4352" y="10247"/>
                  </a:lnTo>
                  <a:lnTo>
                    <a:pt x="4660" y="10001"/>
                  </a:lnTo>
                  <a:cubicBezTo>
                    <a:pt x="4722" y="9970"/>
                    <a:pt x="4753" y="9908"/>
                    <a:pt x="4753" y="9846"/>
                  </a:cubicBezTo>
                  <a:lnTo>
                    <a:pt x="4753" y="6945"/>
                  </a:lnTo>
                  <a:cubicBezTo>
                    <a:pt x="5432" y="6698"/>
                    <a:pt x="5987" y="6266"/>
                    <a:pt x="6419" y="5711"/>
                  </a:cubicBezTo>
                  <a:cubicBezTo>
                    <a:pt x="6913" y="5093"/>
                    <a:pt x="7160" y="4353"/>
                    <a:pt x="7160" y="3550"/>
                  </a:cubicBezTo>
                  <a:cubicBezTo>
                    <a:pt x="7129" y="1606"/>
                    <a:pt x="5524" y="1"/>
                    <a:pt x="3580" y="1"/>
                  </a:cubicBezTo>
                  <a:cubicBezTo>
                    <a:pt x="3561" y="1"/>
                    <a:pt x="3543" y="1"/>
                    <a:pt x="3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3" name="Google Shape;12513;p23"/>
            <p:cNvSpPr/>
            <p:nvPr/>
          </p:nvSpPr>
          <p:spPr>
            <a:xfrm>
              <a:off x="4953100" y="3048825"/>
              <a:ext cx="165150" cy="137350"/>
            </a:xfrm>
            <a:custGeom>
              <a:avLst/>
              <a:gdLst/>
              <a:ahLst/>
              <a:cxnLst/>
              <a:rect l="l" t="t" r="r" b="b"/>
              <a:pathLst>
                <a:path w="6606" h="5494" extrusionOk="0">
                  <a:moveTo>
                    <a:pt x="5371" y="0"/>
                  </a:moveTo>
                  <a:cubicBezTo>
                    <a:pt x="5093" y="0"/>
                    <a:pt x="5093" y="432"/>
                    <a:pt x="5371" y="432"/>
                  </a:cubicBezTo>
                  <a:lnTo>
                    <a:pt x="5463" y="432"/>
                  </a:lnTo>
                  <a:cubicBezTo>
                    <a:pt x="5834" y="432"/>
                    <a:pt x="6142" y="741"/>
                    <a:pt x="6173" y="1111"/>
                  </a:cubicBezTo>
                  <a:lnTo>
                    <a:pt x="6173" y="4382"/>
                  </a:lnTo>
                  <a:cubicBezTo>
                    <a:pt x="6142" y="4753"/>
                    <a:pt x="5834" y="5092"/>
                    <a:pt x="5463" y="5092"/>
                  </a:cubicBezTo>
                  <a:lnTo>
                    <a:pt x="2285" y="5092"/>
                  </a:lnTo>
                  <a:cubicBezTo>
                    <a:pt x="1914" y="5092"/>
                    <a:pt x="1606" y="4753"/>
                    <a:pt x="1606" y="4382"/>
                  </a:cubicBezTo>
                  <a:lnTo>
                    <a:pt x="1606" y="3086"/>
                  </a:lnTo>
                  <a:cubicBezTo>
                    <a:pt x="1606" y="3055"/>
                    <a:pt x="1575" y="2994"/>
                    <a:pt x="1544" y="2963"/>
                  </a:cubicBezTo>
                  <a:lnTo>
                    <a:pt x="711" y="1913"/>
                  </a:lnTo>
                  <a:lnTo>
                    <a:pt x="1390" y="1913"/>
                  </a:lnTo>
                  <a:cubicBezTo>
                    <a:pt x="1513" y="1913"/>
                    <a:pt x="1606" y="1821"/>
                    <a:pt x="1606" y="1728"/>
                  </a:cubicBezTo>
                  <a:lnTo>
                    <a:pt x="1606" y="1142"/>
                  </a:lnTo>
                  <a:cubicBezTo>
                    <a:pt x="1606" y="741"/>
                    <a:pt x="1914" y="432"/>
                    <a:pt x="2285" y="432"/>
                  </a:cubicBezTo>
                  <a:lnTo>
                    <a:pt x="4291" y="432"/>
                  </a:lnTo>
                  <a:cubicBezTo>
                    <a:pt x="4568" y="432"/>
                    <a:pt x="4568" y="31"/>
                    <a:pt x="4291" y="31"/>
                  </a:cubicBezTo>
                  <a:lnTo>
                    <a:pt x="2315" y="31"/>
                  </a:lnTo>
                  <a:cubicBezTo>
                    <a:pt x="1698" y="31"/>
                    <a:pt x="1204" y="525"/>
                    <a:pt x="1204" y="1142"/>
                  </a:cubicBezTo>
                  <a:lnTo>
                    <a:pt x="1204" y="1512"/>
                  </a:lnTo>
                  <a:lnTo>
                    <a:pt x="248" y="1512"/>
                  </a:lnTo>
                  <a:cubicBezTo>
                    <a:pt x="93" y="1543"/>
                    <a:pt x="1" y="1728"/>
                    <a:pt x="93" y="1883"/>
                  </a:cubicBezTo>
                  <a:lnTo>
                    <a:pt x="1173" y="3179"/>
                  </a:lnTo>
                  <a:lnTo>
                    <a:pt x="1173" y="4382"/>
                  </a:lnTo>
                  <a:cubicBezTo>
                    <a:pt x="1173" y="5000"/>
                    <a:pt x="1698" y="5493"/>
                    <a:pt x="2315" y="5493"/>
                  </a:cubicBezTo>
                  <a:lnTo>
                    <a:pt x="5463" y="5493"/>
                  </a:lnTo>
                  <a:cubicBezTo>
                    <a:pt x="6081" y="5493"/>
                    <a:pt x="6605" y="5000"/>
                    <a:pt x="6605" y="4382"/>
                  </a:cubicBezTo>
                  <a:lnTo>
                    <a:pt x="6605" y="1142"/>
                  </a:lnTo>
                  <a:cubicBezTo>
                    <a:pt x="6605" y="525"/>
                    <a:pt x="6081" y="31"/>
                    <a:pt x="5463" y="31"/>
                  </a:cubicBezTo>
                  <a:lnTo>
                    <a:pt x="5463" y="0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4" name="Google Shape;12514;p23"/>
            <p:cNvSpPr/>
            <p:nvPr/>
          </p:nvSpPr>
          <p:spPr>
            <a:xfrm>
              <a:off x="5014050" y="3087400"/>
              <a:ext cx="29350" cy="10825"/>
            </a:xfrm>
            <a:custGeom>
              <a:avLst/>
              <a:gdLst/>
              <a:ahLst/>
              <a:cxnLst/>
              <a:rect l="l" t="t" r="r" b="b"/>
              <a:pathLst>
                <a:path w="1174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896" y="432"/>
                  </a:lnTo>
                  <a:cubicBezTo>
                    <a:pt x="1174" y="432"/>
                    <a:pt x="1174" y="0"/>
                    <a:pt x="8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5" name="Google Shape;12515;p23"/>
            <p:cNvSpPr/>
            <p:nvPr/>
          </p:nvSpPr>
          <p:spPr>
            <a:xfrm>
              <a:off x="5014050" y="3112075"/>
              <a:ext cx="68700" cy="10825"/>
            </a:xfrm>
            <a:custGeom>
              <a:avLst/>
              <a:gdLst/>
              <a:ahLst/>
              <a:cxnLst/>
              <a:rect l="l" t="t" r="r" b="b"/>
              <a:pathLst>
                <a:path w="2748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2532" y="433"/>
                  </a:lnTo>
                  <a:cubicBezTo>
                    <a:pt x="2655" y="433"/>
                    <a:pt x="2748" y="340"/>
                    <a:pt x="2748" y="217"/>
                  </a:cubicBezTo>
                  <a:cubicBezTo>
                    <a:pt x="2748" y="93"/>
                    <a:pt x="2655" y="1"/>
                    <a:pt x="25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6" name="Google Shape;12516;p23"/>
            <p:cNvSpPr/>
            <p:nvPr/>
          </p:nvSpPr>
          <p:spPr>
            <a:xfrm>
              <a:off x="5014050" y="3136775"/>
              <a:ext cx="29350" cy="10825"/>
            </a:xfrm>
            <a:custGeom>
              <a:avLst/>
              <a:gdLst/>
              <a:ahLst/>
              <a:cxnLst/>
              <a:rect l="l" t="t" r="r" b="b"/>
              <a:pathLst>
                <a:path w="1174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896" y="432"/>
                  </a:lnTo>
                  <a:cubicBezTo>
                    <a:pt x="1174" y="432"/>
                    <a:pt x="1174" y="0"/>
                    <a:pt x="8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7" name="Google Shape;12517;p23"/>
            <p:cNvSpPr/>
            <p:nvPr/>
          </p:nvSpPr>
          <p:spPr>
            <a:xfrm>
              <a:off x="5052625" y="3087400"/>
              <a:ext cx="31675" cy="10825"/>
            </a:xfrm>
            <a:custGeom>
              <a:avLst/>
              <a:gdLst/>
              <a:ahLst/>
              <a:cxnLst/>
              <a:rect l="l" t="t" r="r" b="b"/>
              <a:pathLst>
                <a:path w="1267" h="433" extrusionOk="0">
                  <a:moveTo>
                    <a:pt x="186" y="0"/>
                  </a:moveTo>
                  <a:cubicBezTo>
                    <a:pt x="94" y="0"/>
                    <a:pt x="1" y="93"/>
                    <a:pt x="1" y="216"/>
                  </a:cubicBezTo>
                  <a:cubicBezTo>
                    <a:pt x="1" y="340"/>
                    <a:pt x="94" y="432"/>
                    <a:pt x="186" y="432"/>
                  </a:cubicBezTo>
                  <a:lnTo>
                    <a:pt x="989" y="432"/>
                  </a:lnTo>
                  <a:cubicBezTo>
                    <a:pt x="1266" y="432"/>
                    <a:pt x="1266" y="0"/>
                    <a:pt x="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8" name="Google Shape;12518;p23"/>
            <p:cNvSpPr/>
            <p:nvPr/>
          </p:nvSpPr>
          <p:spPr>
            <a:xfrm>
              <a:off x="4892925" y="3169225"/>
              <a:ext cx="209875" cy="205975"/>
            </a:xfrm>
            <a:custGeom>
              <a:avLst/>
              <a:gdLst/>
              <a:ahLst/>
              <a:cxnLst/>
              <a:rect l="l" t="t" r="r" b="b"/>
              <a:pathLst>
                <a:path w="8395" h="8239" extrusionOk="0">
                  <a:moveTo>
                    <a:pt x="1967" y="1"/>
                  </a:moveTo>
                  <a:cubicBezTo>
                    <a:pt x="1850" y="1"/>
                    <a:pt x="1729" y="103"/>
                    <a:pt x="1729" y="245"/>
                  </a:cubicBezTo>
                  <a:lnTo>
                    <a:pt x="1729" y="1912"/>
                  </a:lnTo>
                  <a:lnTo>
                    <a:pt x="1297" y="1912"/>
                  </a:lnTo>
                  <a:cubicBezTo>
                    <a:pt x="587" y="1912"/>
                    <a:pt x="1" y="2498"/>
                    <a:pt x="31" y="3177"/>
                  </a:cubicBezTo>
                  <a:lnTo>
                    <a:pt x="31" y="6973"/>
                  </a:lnTo>
                  <a:cubicBezTo>
                    <a:pt x="1" y="7652"/>
                    <a:pt x="587" y="8239"/>
                    <a:pt x="1297" y="8239"/>
                  </a:cubicBezTo>
                  <a:lnTo>
                    <a:pt x="3673" y="8239"/>
                  </a:lnTo>
                  <a:cubicBezTo>
                    <a:pt x="3797" y="8239"/>
                    <a:pt x="3889" y="8146"/>
                    <a:pt x="3889" y="8023"/>
                  </a:cubicBezTo>
                  <a:cubicBezTo>
                    <a:pt x="3889" y="7899"/>
                    <a:pt x="3797" y="7807"/>
                    <a:pt x="3673" y="7807"/>
                  </a:cubicBezTo>
                  <a:lnTo>
                    <a:pt x="1297" y="7807"/>
                  </a:lnTo>
                  <a:cubicBezTo>
                    <a:pt x="803" y="7807"/>
                    <a:pt x="433" y="7436"/>
                    <a:pt x="433" y="6973"/>
                  </a:cubicBezTo>
                  <a:lnTo>
                    <a:pt x="433" y="3177"/>
                  </a:lnTo>
                  <a:cubicBezTo>
                    <a:pt x="433" y="2714"/>
                    <a:pt x="803" y="2344"/>
                    <a:pt x="1297" y="2344"/>
                  </a:cubicBezTo>
                  <a:lnTo>
                    <a:pt x="1945" y="2344"/>
                  </a:lnTo>
                  <a:cubicBezTo>
                    <a:pt x="2068" y="2344"/>
                    <a:pt x="2161" y="2251"/>
                    <a:pt x="2161" y="2128"/>
                  </a:cubicBezTo>
                  <a:lnTo>
                    <a:pt x="2161" y="801"/>
                  </a:lnTo>
                  <a:lnTo>
                    <a:pt x="3395" y="2282"/>
                  </a:lnTo>
                  <a:cubicBezTo>
                    <a:pt x="3426" y="2313"/>
                    <a:pt x="3488" y="2344"/>
                    <a:pt x="3550" y="2344"/>
                  </a:cubicBezTo>
                  <a:lnTo>
                    <a:pt x="7130" y="2344"/>
                  </a:lnTo>
                  <a:cubicBezTo>
                    <a:pt x="7593" y="2344"/>
                    <a:pt x="7963" y="2714"/>
                    <a:pt x="7963" y="3177"/>
                  </a:cubicBezTo>
                  <a:lnTo>
                    <a:pt x="7963" y="6973"/>
                  </a:lnTo>
                  <a:cubicBezTo>
                    <a:pt x="7963" y="7436"/>
                    <a:pt x="7593" y="7807"/>
                    <a:pt x="7130" y="7807"/>
                  </a:cubicBezTo>
                  <a:lnTo>
                    <a:pt x="4753" y="7807"/>
                  </a:lnTo>
                  <a:cubicBezTo>
                    <a:pt x="4630" y="7807"/>
                    <a:pt x="4537" y="7899"/>
                    <a:pt x="4537" y="8023"/>
                  </a:cubicBezTo>
                  <a:cubicBezTo>
                    <a:pt x="4537" y="8146"/>
                    <a:pt x="4630" y="8239"/>
                    <a:pt x="4753" y="8239"/>
                  </a:cubicBezTo>
                  <a:lnTo>
                    <a:pt x="7130" y="8239"/>
                  </a:lnTo>
                  <a:cubicBezTo>
                    <a:pt x="7809" y="8239"/>
                    <a:pt x="8395" y="7652"/>
                    <a:pt x="8395" y="6973"/>
                  </a:cubicBezTo>
                  <a:lnTo>
                    <a:pt x="8395" y="3177"/>
                  </a:lnTo>
                  <a:cubicBezTo>
                    <a:pt x="8395" y="2498"/>
                    <a:pt x="7809" y="1912"/>
                    <a:pt x="7130" y="1912"/>
                  </a:cubicBezTo>
                  <a:lnTo>
                    <a:pt x="3673" y="1912"/>
                  </a:lnTo>
                  <a:lnTo>
                    <a:pt x="2130" y="91"/>
                  </a:lnTo>
                  <a:cubicBezTo>
                    <a:pt x="2088" y="28"/>
                    <a:pt x="2028" y="1"/>
                    <a:pt x="19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9" name="Google Shape;12519;p23"/>
            <p:cNvSpPr/>
            <p:nvPr/>
          </p:nvSpPr>
          <p:spPr>
            <a:xfrm>
              <a:off x="4972400" y="3261725"/>
              <a:ext cx="94150" cy="10100"/>
            </a:xfrm>
            <a:custGeom>
              <a:avLst/>
              <a:gdLst/>
              <a:ahLst/>
              <a:cxnLst/>
              <a:rect l="l" t="t" r="r" b="b"/>
              <a:pathLst>
                <a:path w="3766" h="404" extrusionOk="0">
                  <a:moveTo>
                    <a:pt x="3488" y="0"/>
                  </a:moveTo>
                  <a:cubicBezTo>
                    <a:pt x="3478" y="0"/>
                    <a:pt x="3467" y="1"/>
                    <a:pt x="3457" y="2"/>
                  </a:cubicBezTo>
                  <a:lnTo>
                    <a:pt x="309" y="2"/>
                  </a:lnTo>
                  <a:cubicBezTo>
                    <a:pt x="0" y="2"/>
                    <a:pt x="0" y="403"/>
                    <a:pt x="309" y="403"/>
                  </a:cubicBezTo>
                  <a:lnTo>
                    <a:pt x="3457" y="403"/>
                  </a:lnTo>
                  <a:cubicBezTo>
                    <a:pt x="3755" y="403"/>
                    <a:pt x="3765" y="0"/>
                    <a:pt x="34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0" name="Google Shape;12520;p23"/>
            <p:cNvSpPr/>
            <p:nvPr/>
          </p:nvSpPr>
          <p:spPr>
            <a:xfrm>
              <a:off x="4930725" y="3290300"/>
              <a:ext cx="52500" cy="10825"/>
            </a:xfrm>
            <a:custGeom>
              <a:avLst/>
              <a:gdLst/>
              <a:ahLst/>
              <a:cxnLst/>
              <a:rect l="l" t="t" r="r" b="b"/>
              <a:pathLst>
                <a:path w="2100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lnTo>
                    <a:pt x="1791" y="433"/>
                  </a:lnTo>
                  <a:cubicBezTo>
                    <a:pt x="2099" y="433"/>
                    <a:pt x="2099" y="1"/>
                    <a:pt x="17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1" name="Google Shape;12521;p23"/>
            <p:cNvSpPr/>
            <p:nvPr/>
          </p:nvSpPr>
          <p:spPr>
            <a:xfrm>
              <a:off x="4995550" y="3290300"/>
              <a:ext cx="71000" cy="10825"/>
            </a:xfrm>
            <a:custGeom>
              <a:avLst/>
              <a:gdLst/>
              <a:ahLst/>
              <a:cxnLst/>
              <a:rect l="l" t="t" r="r" b="b"/>
              <a:pathLst>
                <a:path w="2840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2531" y="433"/>
                  </a:lnTo>
                  <a:cubicBezTo>
                    <a:pt x="2839" y="433"/>
                    <a:pt x="2839" y="1"/>
                    <a:pt x="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2" name="Google Shape;12522;p23"/>
            <p:cNvSpPr/>
            <p:nvPr/>
          </p:nvSpPr>
          <p:spPr>
            <a:xfrm>
              <a:off x="4930725" y="3318850"/>
              <a:ext cx="135825" cy="10825"/>
            </a:xfrm>
            <a:custGeom>
              <a:avLst/>
              <a:gdLst/>
              <a:ahLst/>
              <a:cxnLst/>
              <a:rect l="l" t="t" r="r" b="b"/>
              <a:pathLst>
                <a:path w="5433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lnTo>
                    <a:pt x="5124" y="433"/>
                  </a:lnTo>
                  <a:cubicBezTo>
                    <a:pt x="5432" y="433"/>
                    <a:pt x="5432" y="1"/>
                    <a:pt x="51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3" name="Google Shape;12523;p23"/>
            <p:cNvSpPr/>
            <p:nvPr/>
          </p:nvSpPr>
          <p:spPr>
            <a:xfrm>
              <a:off x="4930725" y="3261725"/>
              <a:ext cx="31650" cy="10100"/>
            </a:xfrm>
            <a:custGeom>
              <a:avLst/>
              <a:gdLst/>
              <a:ahLst/>
              <a:cxnLst/>
              <a:rect l="l" t="t" r="r" b="b"/>
              <a:pathLst>
                <a:path w="1266" h="404" extrusionOk="0">
                  <a:moveTo>
                    <a:pt x="1016" y="0"/>
                  </a:moveTo>
                  <a:cubicBezTo>
                    <a:pt x="1007" y="0"/>
                    <a:pt x="998" y="1"/>
                    <a:pt x="988" y="2"/>
                  </a:cubicBezTo>
                  <a:lnTo>
                    <a:pt x="279" y="2"/>
                  </a:lnTo>
                  <a:cubicBezTo>
                    <a:pt x="1" y="2"/>
                    <a:pt x="1" y="403"/>
                    <a:pt x="279" y="403"/>
                  </a:cubicBezTo>
                  <a:lnTo>
                    <a:pt x="988" y="403"/>
                  </a:lnTo>
                  <a:cubicBezTo>
                    <a:pt x="1257" y="403"/>
                    <a:pt x="1266" y="0"/>
                    <a:pt x="1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24" name="Google Shape;12524;p23"/>
          <p:cNvGrpSpPr/>
          <p:nvPr/>
        </p:nvGrpSpPr>
        <p:grpSpPr>
          <a:xfrm>
            <a:off x="2502013" y="2882868"/>
            <a:ext cx="362650" cy="361875"/>
            <a:chOff x="2498825" y="3014100"/>
            <a:chExt cx="362650" cy="361875"/>
          </a:xfrm>
        </p:grpSpPr>
        <p:sp>
          <p:nvSpPr>
            <p:cNvPr id="12525" name="Google Shape;12525;p23"/>
            <p:cNvSpPr/>
            <p:nvPr/>
          </p:nvSpPr>
          <p:spPr>
            <a:xfrm>
              <a:off x="2534625" y="3297625"/>
              <a:ext cx="54450" cy="54825"/>
            </a:xfrm>
            <a:custGeom>
              <a:avLst/>
              <a:gdLst/>
              <a:ahLst/>
              <a:cxnLst/>
              <a:rect l="l" t="t" r="r" b="b"/>
              <a:pathLst>
                <a:path w="2178" h="2193" extrusionOk="0">
                  <a:moveTo>
                    <a:pt x="1099" y="726"/>
                  </a:moveTo>
                  <a:lnTo>
                    <a:pt x="1346" y="1251"/>
                  </a:lnTo>
                  <a:lnTo>
                    <a:pt x="852" y="1251"/>
                  </a:lnTo>
                  <a:lnTo>
                    <a:pt x="1099" y="726"/>
                  </a:lnTo>
                  <a:close/>
                  <a:moveTo>
                    <a:pt x="1099" y="1"/>
                  </a:moveTo>
                  <a:cubicBezTo>
                    <a:pt x="1022" y="1"/>
                    <a:pt x="945" y="47"/>
                    <a:pt x="914" y="140"/>
                  </a:cubicBezTo>
                  <a:lnTo>
                    <a:pt x="80" y="1899"/>
                  </a:lnTo>
                  <a:cubicBezTo>
                    <a:pt x="1" y="2058"/>
                    <a:pt x="140" y="2192"/>
                    <a:pt x="281" y="2192"/>
                  </a:cubicBezTo>
                  <a:cubicBezTo>
                    <a:pt x="359" y="2192"/>
                    <a:pt x="438" y="2152"/>
                    <a:pt x="482" y="2053"/>
                  </a:cubicBezTo>
                  <a:lnTo>
                    <a:pt x="667" y="1683"/>
                  </a:lnTo>
                  <a:lnTo>
                    <a:pt x="1531" y="1683"/>
                  </a:lnTo>
                  <a:lnTo>
                    <a:pt x="1716" y="2053"/>
                  </a:lnTo>
                  <a:cubicBezTo>
                    <a:pt x="1760" y="2152"/>
                    <a:pt x="1835" y="2192"/>
                    <a:pt x="1909" y="2192"/>
                  </a:cubicBezTo>
                  <a:cubicBezTo>
                    <a:pt x="2044" y="2192"/>
                    <a:pt x="2177" y="2058"/>
                    <a:pt x="2117" y="1899"/>
                  </a:cubicBezTo>
                  <a:lnTo>
                    <a:pt x="1284" y="140"/>
                  </a:lnTo>
                  <a:cubicBezTo>
                    <a:pt x="1253" y="47"/>
                    <a:pt x="1176" y="1"/>
                    <a:pt x="1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6" name="Google Shape;12526;p23"/>
            <p:cNvSpPr/>
            <p:nvPr/>
          </p:nvSpPr>
          <p:spPr>
            <a:xfrm>
              <a:off x="2597575" y="3297250"/>
              <a:ext cx="55575" cy="54800"/>
            </a:xfrm>
            <a:custGeom>
              <a:avLst/>
              <a:gdLst/>
              <a:ahLst/>
              <a:cxnLst/>
              <a:rect l="l" t="t" r="r" b="b"/>
              <a:pathLst>
                <a:path w="2223" h="2192" extrusionOk="0">
                  <a:moveTo>
                    <a:pt x="834" y="402"/>
                  </a:moveTo>
                  <a:cubicBezTo>
                    <a:pt x="1667" y="494"/>
                    <a:pt x="1667" y="1729"/>
                    <a:pt x="834" y="1791"/>
                  </a:cubicBezTo>
                  <a:lnTo>
                    <a:pt x="433" y="1791"/>
                  </a:lnTo>
                  <a:lnTo>
                    <a:pt x="433" y="402"/>
                  </a:lnTo>
                  <a:close/>
                  <a:moveTo>
                    <a:pt x="217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2007"/>
                  </a:lnTo>
                  <a:cubicBezTo>
                    <a:pt x="0" y="2099"/>
                    <a:pt x="93" y="2192"/>
                    <a:pt x="217" y="2192"/>
                  </a:cubicBezTo>
                  <a:lnTo>
                    <a:pt x="834" y="2192"/>
                  </a:lnTo>
                  <a:cubicBezTo>
                    <a:pt x="2223" y="2130"/>
                    <a:pt x="2223" y="62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7" name="Google Shape;12527;p23"/>
            <p:cNvSpPr/>
            <p:nvPr/>
          </p:nvSpPr>
          <p:spPr>
            <a:xfrm>
              <a:off x="2711300" y="3171500"/>
              <a:ext cx="54450" cy="54800"/>
            </a:xfrm>
            <a:custGeom>
              <a:avLst/>
              <a:gdLst/>
              <a:ahLst/>
              <a:cxnLst/>
              <a:rect l="l" t="t" r="r" b="b"/>
              <a:pathLst>
                <a:path w="2178" h="2192" extrusionOk="0">
                  <a:moveTo>
                    <a:pt x="1099" y="741"/>
                  </a:moveTo>
                  <a:lnTo>
                    <a:pt x="1346" y="1235"/>
                  </a:lnTo>
                  <a:lnTo>
                    <a:pt x="852" y="1235"/>
                  </a:lnTo>
                  <a:lnTo>
                    <a:pt x="1099" y="741"/>
                  </a:lnTo>
                  <a:close/>
                  <a:moveTo>
                    <a:pt x="1099" y="0"/>
                  </a:moveTo>
                  <a:cubicBezTo>
                    <a:pt x="1007" y="0"/>
                    <a:pt x="945" y="62"/>
                    <a:pt x="914" y="124"/>
                  </a:cubicBezTo>
                  <a:lnTo>
                    <a:pt x="81" y="1883"/>
                  </a:lnTo>
                  <a:cubicBezTo>
                    <a:pt x="1" y="2063"/>
                    <a:pt x="142" y="2192"/>
                    <a:pt x="285" y="2192"/>
                  </a:cubicBezTo>
                  <a:cubicBezTo>
                    <a:pt x="361" y="2192"/>
                    <a:pt x="439" y="2154"/>
                    <a:pt x="482" y="2068"/>
                  </a:cubicBezTo>
                  <a:lnTo>
                    <a:pt x="667" y="1697"/>
                  </a:lnTo>
                  <a:lnTo>
                    <a:pt x="1531" y="1697"/>
                  </a:lnTo>
                  <a:lnTo>
                    <a:pt x="1716" y="2068"/>
                  </a:lnTo>
                  <a:cubicBezTo>
                    <a:pt x="1760" y="2154"/>
                    <a:pt x="1833" y="2192"/>
                    <a:pt x="1906" y="2192"/>
                  </a:cubicBezTo>
                  <a:cubicBezTo>
                    <a:pt x="2042" y="2192"/>
                    <a:pt x="2178" y="2063"/>
                    <a:pt x="2118" y="1883"/>
                  </a:cubicBezTo>
                  <a:lnTo>
                    <a:pt x="1284" y="124"/>
                  </a:lnTo>
                  <a:cubicBezTo>
                    <a:pt x="1254" y="62"/>
                    <a:pt x="1192" y="0"/>
                    <a:pt x="1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8" name="Google Shape;12528;p23"/>
            <p:cNvSpPr/>
            <p:nvPr/>
          </p:nvSpPr>
          <p:spPr>
            <a:xfrm>
              <a:off x="2774250" y="3171500"/>
              <a:ext cx="57125" cy="54800"/>
            </a:xfrm>
            <a:custGeom>
              <a:avLst/>
              <a:gdLst/>
              <a:ahLst/>
              <a:cxnLst/>
              <a:rect l="l" t="t" r="r" b="b"/>
              <a:pathLst>
                <a:path w="2285" h="2192" extrusionOk="0">
                  <a:moveTo>
                    <a:pt x="803" y="401"/>
                  </a:moveTo>
                  <a:cubicBezTo>
                    <a:pt x="1729" y="401"/>
                    <a:pt x="1729" y="1759"/>
                    <a:pt x="803" y="1759"/>
                  </a:cubicBezTo>
                  <a:lnTo>
                    <a:pt x="433" y="1759"/>
                  </a:lnTo>
                  <a:lnTo>
                    <a:pt x="433" y="401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185"/>
                  </a:cubicBezTo>
                  <a:lnTo>
                    <a:pt x="1" y="1975"/>
                  </a:lnTo>
                  <a:cubicBezTo>
                    <a:pt x="1" y="2099"/>
                    <a:pt x="93" y="2191"/>
                    <a:pt x="217" y="2191"/>
                  </a:cubicBezTo>
                  <a:lnTo>
                    <a:pt x="834" y="2191"/>
                  </a:lnTo>
                  <a:cubicBezTo>
                    <a:pt x="2285" y="2191"/>
                    <a:pt x="2285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9" name="Google Shape;12529;p23"/>
            <p:cNvSpPr/>
            <p:nvPr/>
          </p:nvSpPr>
          <p:spPr>
            <a:xfrm>
              <a:off x="2673950" y="3014100"/>
              <a:ext cx="187525" cy="239200"/>
            </a:xfrm>
            <a:custGeom>
              <a:avLst/>
              <a:gdLst/>
              <a:ahLst/>
              <a:cxnLst/>
              <a:rect l="l" t="t" r="r" b="b"/>
              <a:pathLst>
                <a:path w="7501" h="9568" extrusionOk="0">
                  <a:moveTo>
                    <a:pt x="1482" y="0"/>
                  </a:moveTo>
                  <a:cubicBezTo>
                    <a:pt x="680" y="0"/>
                    <a:pt x="1" y="648"/>
                    <a:pt x="1" y="1482"/>
                  </a:cubicBezTo>
                  <a:lnTo>
                    <a:pt x="1" y="8086"/>
                  </a:lnTo>
                  <a:cubicBezTo>
                    <a:pt x="1" y="8919"/>
                    <a:pt x="680" y="9567"/>
                    <a:pt x="1482" y="9567"/>
                  </a:cubicBezTo>
                  <a:lnTo>
                    <a:pt x="4476" y="9567"/>
                  </a:lnTo>
                  <a:cubicBezTo>
                    <a:pt x="4754" y="9567"/>
                    <a:pt x="4754" y="9135"/>
                    <a:pt x="4476" y="9135"/>
                  </a:cubicBezTo>
                  <a:lnTo>
                    <a:pt x="1482" y="9135"/>
                  </a:lnTo>
                  <a:cubicBezTo>
                    <a:pt x="896" y="9135"/>
                    <a:pt x="433" y="8672"/>
                    <a:pt x="433" y="8086"/>
                  </a:cubicBezTo>
                  <a:lnTo>
                    <a:pt x="433" y="1482"/>
                  </a:lnTo>
                  <a:cubicBezTo>
                    <a:pt x="433" y="895"/>
                    <a:pt x="896" y="401"/>
                    <a:pt x="1482" y="401"/>
                  </a:cubicBezTo>
                  <a:lnTo>
                    <a:pt x="6019" y="401"/>
                  </a:lnTo>
                  <a:cubicBezTo>
                    <a:pt x="6605" y="401"/>
                    <a:pt x="7068" y="895"/>
                    <a:pt x="7068" y="1482"/>
                  </a:cubicBezTo>
                  <a:lnTo>
                    <a:pt x="7068" y="8086"/>
                  </a:lnTo>
                  <a:cubicBezTo>
                    <a:pt x="7068" y="8672"/>
                    <a:pt x="6605" y="9135"/>
                    <a:pt x="6019" y="9135"/>
                  </a:cubicBezTo>
                  <a:lnTo>
                    <a:pt x="5494" y="9135"/>
                  </a:lnTo>
                  <a:cubicBezTo>
                    <a:pt x="5216" y="9135"/>
                    <a:pt x="5216" y="9567"/>
                    <a:pt x="5494" y="9567"/>
                  </a:cubicBezTo>
                  <a:lnTo>
                    <a:pt x="6019" y="9567"/>
                  </a:lnTo>
                  <a:cubicBezTo>
                    <a:pt x="6821" y="9567"/>
                    <a:pt x="7500" y="8888"/>
                    <a:pt x="7500" y="8086"/>
                  </a:cubicBezTo>
                  <a:lnTo>
                    <a:pt x="7500" y="1482"/>
                  </a:lnTo>
                  <a:cubicBezTo>
                    <a:pt x="7469" y="648"/>
                    <a:pt x="6821" y="0"/>
                    <a:pt x="5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0" name="Google Shape;12530;p23"/>
            <p:cNvSpPr/>
            <p:nvPr/>
          </p:nvSpPr>
          <p:spPr>
            <a:xfrm>
              <a:off x="2790800" y="3040800"/>
              <a:ext cx="41775" cy="37550"/>
            </a:xfrm>
            <a:custGeom>
              <a:avLst/>
              <a:gdLst/>
              <a:ahLst/>
              <a:cxnLst/>
              <a:rect l="l" t="t" r="r" b="b"/>
              <a:pathLst>
                <a:path w="1671" h="1502" extrusionOk="0">
                  <a:moveTo>
                    <a:pt x="291" y="1"/>
                  </a:moveTo>
                  <a:cubicBezTo>
                    <a:pt x="127" y="1"/>
                    <a:pt x="0" y="219"/>
                    <a:pt x="141" y="383"/>
                  </a:cubicBezTo>
                  <a:lnTo>
                    <a:pt x="542" y="753"/>
                  </a:lnTo>
                  <a:lnTo>
                    <a:pt x="141" y="1154"/>
                  </a:lnTo>
                  <a:cubicBezTo>
                    <a:pt x="49" y="1216"/>
                    <a:pt x="49" y="1340"/>
                    <a:pt x="141" y="1432"/>
                  </a:cubicBezTo>
                  <a:cubicBezTo>
                    <a:pt x="188" y="1478"/>
                    <a:pt x="242" y="1502"/>
                    <a:pt x="296" y="1502"/>
                  </a:cubicBezTo>
                  <a:cubicBezTo>
                    <a:pt x="350" y="1502"/>
                    <a:pt x="404" y="1478"/>
                    <a:pt x="450" y="1432"/>
                  </a:cubicBezTo>
                  <a:lnTo>
                    <a:pt x="820" y="1062"/>
                  </a:lnTo>
                  <a:lnTo>
                    <a:pt x="1221" y="1432"/>
                  </a:lnTo>
                  <a:cubicBezTo>
                    <a:pt x="1264" y="1475"/>
                    <a:pt x="1312" y="1493"/>
                    <a:pt x="1359" y="1493"/>
                  </a:cubicBezTo>
                  <a:cubicBezTo>
                    <a:pt x="1512" y="1493"/>
                    <a:pt x="1648" y="1296"/>
                    <a:pt x="1530" y="1154"/>
                  </a:cubicBezTo>
                  <a:lnTo>
                    <a:pt x="1129" y="753"/>
                  </a:lnTo>
                  <a:lnTo>
                    <a:pt x="1530" y="383"/>
                  </a:lnTo>
                  <a:cubicBezTo>
                    <a:pt x="1671" y="219"/>
                    <a:pt x="1526" y="1"/>
                    <a:pt x="1367" y="1"/>
                  </a:cubicBezTo>
                  <a:cubicBezTo>
                    <a:pt x="1317" y="1"/>
                    <a:pt x="1266" y="22"/>
                    <a:pt x="1221" y="74"/>
                  </a:cubicBezTo>
                  <a:lnTo>
                    <a:pt x="820" y="445"/>
                  </a:lnTo>
                  <a:lnTo>
                    <a:pt x="450" y="74"/>
                  </a:lnTo>
                  <a:cubicBezTo>
                    <a:pt x="398" y="22"/>
                    <a:pt x="343" y="1"/>
                    <a:pt x="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1" name="Google Shape;12531;p23"/>
            <p:cNvSpPr/>
            <p:nvPr/>
          </p:nvSpPr>
          <p:spPr>
            <a:xfrm>
              <a:off x="2499600" y="3014100"/>
              <a:ext cx="157400" cy="109575"/>
            </a:xfrm>
            <a:custGeom>
              <a:avLst/>
              <a:gdLst/>
              <a:ahLst/>
              <a:cxnLst/>
              <a:rect l="l" t="t" r="r" b="b"/>
              <a:pathLst>
                <a:path w="6296" h="4383" extrusionOk="0">
                  <a:moveTo>
                    <a:pt x="4814" y="401"/>
                  </a:moveTo>
                  <a:cubicBezTo>
                    <a:pt x="5401" y="401"/>
                    <a:pt x="5864" y="895"/>
                    <a:pt x="5864" y="1482"/>
                  </a:cubicBezTo>
                  <a:lnTo>
                    <a:pt x="5864" y="2901"/>
                  </a:lnTo>
                  <a:cubicBezTo>
                    <a:pt x="5864" y="3488"/>
                    <a:pt x="5401" y="3951"/>
                    <a:pt x="4814" y="3951"/>
                  </a:cubicBezTo>
                  <a:lnTo>
                    <a:pt x="1481" y="3951"/>
                  </a:lnTo>
                  <a:cubicBezTo>
                    <a:pt x="895" y="3951"/>
                    <a:pt x="401" y="3488"/>
                    <a:pt x="401" y="2901"/>
                  </a:cubicBezTo>
                  <a:lnTo>
                    <a:pt x="401" y="1482"/>
                  </a:lnTo>
                  <a:cubicBezTo>
                    <a:pt x="401" y="895"/>
                    <a:pt x="895" y="401"/>
                    <a:pt x="1481" y="401"/>
                  </a:cubicBezTo>
                  <a:close/>
                  <a:moveTo>
                    <a:pt x="1481" y="0"/>
                  </a:moveTo>
                  <a:cubicBezTo>
                    <a:pt x="648" y="0"/>
                    <a:pt x="0" y="648"/>
                    <a:pt x="0" y="1482"/>
                  </a:cubicBezTo>
                  <a:lnTo>
                    <a:pt x="0" y="2901"/>
                  </a:lnTo>
                  <a:cubicBezTo>
                    <a:pt x="0" y="3735"/>
                    <a:pt x="648" y="4383"/>
                    <a:pt x="1481" y="4383"/>
                  </a:cubicBezTo>
                  <a:lnTo>
                    <a:pt x="4814" y="4383"/>
                  </a:lnTo>
                  <a:cubicBezTo>
                    <a:pt x="5648" y="4383"/>
                    <a:pt x="6296" y="3735"/>
                    <a:pt x="6296" y="2901"/>
                  </a:cubicBezTo>
                  <a:lnTo>
                    <a:pt x="6296" y="1482"/>
                  </a:lnTo>
                  <a:cubicBezTo>
                    <a:pt x="6296" y="648"/>
                    <a:pt x="5648" y="0"/>
                    <a:pt x="48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2" name="Google Shape;12532;p23"/>
            <p:cNvSpPr/>
            <p:nvPr/>
          </p:nvSpPr>
          <p:spPr>
            <a:xfrm>
              <a:off x="2586350" y="3040800"/>
              <a:ext cx="41775" cy="37550"/>
            </a:xfrm>
            <a:custGeom>
              <a:avLst/>
              <a:gdLst/>
              <a:ahLst/>
              <a:cxnLst/>
              <a:rect l="l" t="t" r="r" b="b"/>
              <a:pathLst>
                <a:path w="1671" h="1502" extrusionOk="0">
                  <a:moveTo>
                    <a:pt x="304" y="1"/>
                  </a:moveTo>
                  <a:cubicBezTo>
                    <a:pt x="145" y="1"/>
                    <a:pt x="0" y="219"/>
                    <a:pt x="141" y="383"/>
                  </a:cubicBezTo>
                  <a:lnTo>
                    <a:pt x="542" y="753"/>
                  </a:lnTo>
                  <a:lnTo>
                    <a:pt x="141" y="1154"/>
                  </a:lnTo>
                  <a:cubicBezTo>
                    <a:pt x="79" y="1216"/>
                    <a:pt x="79" y="1340"/>
                    <a:pt x="141" y="1432"/>
                  </a:cubicBezTo>
                  <a:cubicBezTo>
                    <a:pt x="187" y="1478"/>
                    <a:pt x="241" y="1502"/>
                    <a:pt x="295" y="1502"/>
                  </a:cubicBezTo>
                  <a:cubicBezTo>
                    <a:pt x="349" y="1502"/>
                    <a:pt x="403" y="1478"/>
                    <a:pt x="449" y="1432"/>
                  </a:cubicBezTo>
                  <a:lnTo>
                    <a:pt x="851" y="1062"/>
                  </a:lnTo>
                  <a:lnTo>
                    <a:pt x="1221" y="1432"/>
                  </a:lnTo>
                  <a:cubicBezTo>
                    <a:pt x="1271" y="1475"/>
                    <a:pt x="1323" y="1493"/>
                    <a:pt x="1371" y="1493"/>
                  </a:cubicBezTo>
                  <a:cubicBezTo>
                    <a:pt x="1530" y="1493"/>
                    <a:pt x="1648" y="1296"/>
                    <a:pt x="1530" y="1154"/>
                  </a:cubicBezTo>
                  <a:lnTo>
                    <a:pt x="1128" y="753"/>
                  </a:lnTo>
                  <a:lnTo>
                    <a:pt x="1530" y="383"/>
                  </a:lnTo>
                  <a:cubicBezTo>
                    <a:pt x="1670" y="219"/>
                    <a:pt x="1544" y="1"/>
                    <a:pt x="1380" y="1"/>
                  </a:cubicBezTo>
                  <a:cubicBezTo>
                    <a:pt x="1328" y="1"/>
                    <a:pt x="1273" y="22"/>
                    <a:pt x="1221" y="74"/>
                  </a:cubicBezTo>
                  <a:lnTo>
                    <a:pt x="851" y="445"/>
                  </a:lnTo>
                  <a:lnTo>
                    <a:pt x="449" y="74"/>
                  </a:lnTo>
                  <a:cubicBezTo>
                    <a:pt x="405" y="22"/>
                    <a:pt x="354" y="1"/>
                    <a:pt x="3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3" name="Google Shape;12533;p23"/>
            <p:cNvSpPr/>
            <p:nvPr/>
          </p:nvSpPr>
          <p:spPr>
            <a:xfrm>
              <a:off x="2498825" y="3143725"/>
              <a:ext cx="158175" cy="109575"/>
            </a:xfrm>
            <a:custGeom>
              <a:avLst/>
              <a:gdLst/>
              <a:ahLst/>
              <a:cxnLst/>
              <a:rect l="l" t="t" r="r" b="b"/>
              <a:pathLst>
                <a:path w="6327" h="4383" extrusionOk="0">
                  <a:moveTo>
                    <a:pt x="2870" y="0"/>
                  </a:moveTo>
                  <a:cubicBezTo>
                    <a:pt x="2623" y="31"/>
                    <a:pt x="2623" y="401"/>
                    <a:pt x="2870" y="432"/>
                  </a:cubicBezTo>
                  <a:lnTo>
                    <a:pt x="4845" y="432"/>
                  </a:lnTo>
                  <a:cubicBezTo>
                    <a:pt x="5432" y="432"/>
                    <a:pt x="5895" y="895"/>
                    <a:pt x="5895" y="1481"/>
                  </a:cubicBezTo>
                  <a:lnTo>
                    <a:pt x="5895" y="2901"/>
                  </a:lnTo>
                  <a:cubicBezTo>
                    <a:pt x="5895" y="3487"/>
                    <a:pt x="5432" y="3950"/>
                    <a:pt x="4845" y="3950"/>
                  </a:cubicBezTo>
                  <a:lnTo>
                    <a:pt x="1512" y="3950"/>
                  </a:lnTo>
                  <a:cubicBezTo>
                    <a:pt x="926" y="3950"/>
                    <a:pt x="432" y="3487"/>
                    <a:pt x="432" y="2901"/>
                  </a:cubicBezTo>
                  <a:lnTo>
                    <a:pt x="432" y="1512"/>
                  </a:lnTo>
                  <a:cubicBezTo>
                    <a:pt x="432" y="926"/>
                    <a:pt x="926" y="432"/>
                    <a:pt x="1512" y="432"/>
                  </a:cubicBezTo>
                  <a:lnTo>
                    <a:pt x="1852" y="432"/>
                  </a:lnTo>
                  <a:cubicBezTo>
                    <a:pt x="2099" y="401"/>
                    <a:pt x="2099" y="62"/>
                    <a:pt x="1852" y="31"/>
                  </a:cubicBezTo>
                  <a:lnTo>
                    <a:pt x="1512" y="31"/>
                  </a:lnTo>
                  <a:cubicBezTo>
                    <a:pt x="679" y="31"/>
                    <a:pt x="31" y="679"/>
                    <a:pt x="31" y="1512"/>
                  </a:cubicBezTo>
                  <a:lnTo>
                    <a:pt x="31" y="2901"/>
                  </a:lnTo>
                  <a:cubicBezTo>
                    <a:pt x="0" y="3734"/>
                    <a:pt x="679" y="4382"/>
                    <a:pt x="1512" y="4382"/>
                  </a:cubicBezTo>
                  <a:lnTo>
                    <a:pt x="4845" y="4382"/>
                  </a:lnTo>
                  <a:cubicBezTo>
                    <a:pt x="5679" y="4382"/>
                    <a:pt x="6327" y="3703"/>
                    <a:pt x="6327" y="2901"/>
                  </a:cubicBezTo>
                  <a:lnTo>
                    <a:pt x="6327" y="1481"/>
                  </a:lnTo>
                  <a:cubicBezTo>
                    <a:pt x="6327" y="679"/>
                    <a:pt x="5679" y="0"/>
                    <a:pt x="4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4" name="Google Shape;12534;p23"/>
            <p:cNvSpPr/>
            <p:nvPr/>
          </p:nvSpPr>
          <p:spPr>
            <a:xfrm>
              <a:off x="2586300" y="3170750"/>
              <a:ext cx="41925" cy="37675"/>
            </a:xfrm>
            <a:custGeom>
              <a:avLst/>
              <a:gdLst/>
              <a:ahLst/>
              <a:cxnLst/>
              <a:rect l="l" t="t" r="r" b="b"/>
              <a:pathLst>
                <a:path w="1677" h="1507" extrusionOk="0">
                  <a:moveTo>
                    <a:pt x="312" y="0"/>
                  </a:moveTo>
                  <a:cubicBezTo>
                    <a:pt x="150" y="0"/>
                    <a:pt x="0" y="203"/>
                    <a:pt x="143" y="370"/>
                  </a:cubicBezTo>
                  <a:lnTo>
                    <a:pt x="544" y="740"/>
                  </a:lnTo>
                  <a:lnTo>
                    <a:pt x="143" y="1141"/>
                  </a:lnTo>
                  <a:cubicBezTo>
                    <a:pt x="81" y="1203"/>
                    <a:pt x="81" y="1357"/>
                    <a:pt x="143" y="1450"/>
                  </a:cubicBezTo>
                  <a:cubicBezTo>
                    <a:pt x="189" y="1481"/>
                    <a:pt x="243" y="1496"/>
                    <a:pt x="297" y="1496"/>
                  </a:cubicBezTo>
                  <a:cubicBezTo>
                    <a:pt x="351" y="1496"/>
                    <a:pt x="405" y="1481"/>
                    <a:pt x="451" y="1450"/>
                  </a:cubicBezTo>
                  <a:lnTo>
                    <a:pt x="853" y="1049"/>
                  </a:lnTo>
                  <a:lnTo>
                    <a:pt x="1223" y="1450"/>
                  </a:lnTo>
                  <a:cubicBezTo>
                    <a:pt x="1270" y="1490"/>
                    <a:pt x="1320" y="1507"/>
                    <a:pt x="1367" y="1507"/>
                  </a:cubicBezTo>
                  <a:cubicBezTo>
                    <a:pt x="1538" y="1507"/>
                    <a:pt x="1677" y="1286"/>
                    <a:pt x="1532" y="1141"/>
                  </a:cubicBezTo>
                  <a:lnTo>
                    <a:pt x="1130" y="740"/>
                  </a:lnTo>
                  <a:lnTo>
                    <a:pt x="1532" y="370"/>
                  </a:lnTo>
                  <a:cubicBezTo>
                    <a:pt x="1674" y="203"/>
                    <a:pt x="1542" y="0"/>
                    <a:pt x="1375" y="0"/>
                  </a:cubicBezTo>
                  <a:cubicBezTo>
                    <a:pt x="1326" y="0"/>
                    <a:pt x="1273" y="18"/>
                    <a:pt x="1223" y="61"/>
                  </a:cubicBezTo>
                  <a:lnTo>
                    <a:pt x="853" y="462"/>
                  </a:lnTo>
                  <a:lnTo>
                    <a:pt x="451" y="61"/>
                  </a:lnTo>
                  <a:cubicBezTo>
                    <a:pt x="409" y="18"/>
                    <a:pt x="360" y="0"/>
                    <a:pt x="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5" name="Google Shape;12535;p23"/>
            <p:cNvSpPr/>
            <p:nvPr/>
          </p:nvSpPr>
          <p:spPr>
            <a:xfrm>
              <a:off x="2499600" y="3274100"/>
              <a:ext cx="361875" cy="101875"/>
            </a:xfrm>
            <a:custGeom>
              <a:avLst/>
              <a:gdLst/>
              <a:ahLst/>
              <a:cxnLst/>
              <a:rect l="l" t="t" r="r" b="b"/>
              <a:pathLst>
                <a:path w="14475" h="4075" extrusionOk="0">
                  <a:moveTo>
                    <a:pt x="12993" y="433"/>
                  </a:moveTo>
                  <a:cubicBezTo>
                    <a:pt x="13548" y="433"/>
                    <a:pt x="14042" y="896"/>
                    <a:pt x="14042" y="1482"/>
                  </a:cubicBezTo>
                  <a:lnTo>
                    <a:pt x="14042" y="2593"/>
                  </a:lnTo>
                  <a:cubicBezTo>
                    <a:pt x="14042" y="3179"/>
                    <a:pt x="13548" y="3642"/>
                    <a:pt x="12993" y="3642"/>
                  </a:cubicBezTo>
                  <a:lnTo>
                    <a:pt x="1481" y="3642"/>
                  </a:lnTo>
                  <a:cubicBezTo>
                    <a:pt x="895" y="3642"/>
                    <a:pt x="401" y="3179"/>
                    <a:pt x="401" y="2593"/>
                  </a:cubicBezTo>
                  <a:lnTo>
                    <a:pt x="401" y="1482"/>
                  </a:lnTo>
                  <a:cubicBezTo>
                    <a:pt x="401" y="896"/>
                    <a:pt x="895" y="433"/>
                    <a:pt x="1481" y="433"/>
                  </a:cubicBezTo>
                  <a:close/>
                  <a:moveTo>
                    <a:pt x="1481" y="1"/>
                  </a:moveTo>
                  <a:cubicBezTo>
                    <a:pt x="648" y="1"/>
                    <a:pt x="0" y="680"/>
                    <a:pt x="0" y="1482"/>
                  </a:cubicBezTo>
                  <a:lnTo>
                    <a:pt x="0" y="2593"/>
                  </a:lnTo>
                  <a:cubicBezTo>
                    <a:pt x="0" y="3426"/>
                    <a:pt x="648" y="4074"/>
                    <a:pt x="1481" y="4074"/>
                  </a:cubicBezTo>
                  <a:lnTo>
                    <a:pt x="12993" y="4074"/>
                  </a:lnTo>
                  <a:cubicBezTo>
                    <a:pt x="13795" y="4074"/>
                    <a:pt x="14474" y="3426"/>
                    <a:pt x="14474" y="2593"/>
                  </a:cubicBezTo>
                  <a:lnTo>
                    <a:pt x="14474" y="1482"/>
                  </a:lnTo>
                  <a:cubicBezTo>
                    <a:pt x="14474" y="680"/>
                    <a:pt x="13795" y="1"/>
                    <a:pt x="1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6" name="Google Shape;12536;p23"/>
            <p:cNvSpPr/>
            <p:nvPr/>
          </p:nvSpPr>
          <p:spPr>
            <a:xfrm>
              <a:off x="2789200" y="3301575"/>
              <a:ext cx="41325" cy="37350"/>
            </a:xfrm>
            <a:custGeom>
              <a:avLst/>
              <a:gdLst/>
              <a:ahLst/>
              <a:cxnLst/>
              <a:rect l="l" t="t" r="r" b="b"/>
              <a:pathLst>
                <a:path w="1653" h="1494" extrusionOk="0">
                  <a:moveTo>
                    <a:pt x="305" y="1"/>
                  </a:moveTo>
                  <a:cubicBezTo>
                    <a:pt x="146" y="1"/>
                    <a:pt x="3" y="212"/>
                    <a:pt x="144" y="352"/>
                  </a:cubicBezTo>
                  <a:lnTo>
                    <a:pt x="545" y="753"/>
                  </a:lnTo>
                  <a:lnTo>
                    <a:pt x="144" y="1124"/>
                  </a:lnTo>
                  <a:cubicBezTo>
                    <a:pt x="1" y="1290"/>
                    <a:pt x="151" y="1493"/>
                    <a:pt x="312" y="1493"/>
                  </a:cubicBezTo>
                  <a:cubicBezTo>
                    <a:pt x="360" y="1493"/>
                    <a:pt x="410" y="1475"/>
                    <a:pt x="452" y="1432"/>
                  </a:cubicBezTo>
                  <a:lnTo>
                    <a:pt x="853" y="1031"/>
                  </a:lnTo>
                  <a:lnTo>
                    <a:pt x="1224" y="1432"/>
                  </a:lnTo>
                  <a:cubicBezTo>
                    <a:pt x="1271" y="1466"/>
                    <a:pt x="1319" y="1481"/>
                    <a:pt x="1365" y="1481"/>
                  </a:cubicBezTo>
                  <a:cubicBezTo>
                    <a:pt x="1528" y="1481"/>
                    <a:pt x="1653" y="1293"/>
                    <a:pt x="1532" y="1124"/>
                  </a:cubicBezTo>
                  <a:lnTo>
                    <a:pt x="1131" y="753"/>
                  </a:lnTo>
                  <a:lnTo>
                    <a:pt x="1532" y="352"/>
                  </a:lnTo>
                  <a:cubicBezTo>
                    <a:pt x="1594" y="260"/>
                    <a:pt x="1594" y="136"/>
                    <a:pt x="1532" y="74"/>
                  </a:cubicBezTo>
                  <a:cubicBezTo>
                    <a:pt x="1486" y="28"/>
                    <a:pt x="1432" y="5"/>
                    <a:pt x="1378" y="5"/>
                  </a:cubicBezTo>
                  <a:cubicBezTo>
                    <a:pt x="1324" y="5"/>
                    <a:pt x="1270" y="28"/>
                    <a:pt x="1224" y="74"/>
                  </a:cubicBezTo>
                  <a:lnTo>
                    <a:pt x="853" y="445"/>
                  </a:lnTo>
                  <a:lnTo>
                    <a:pt x="452" y="74"/>
                  </a:lnTo>
                  <a:cubicBezTo>
                    <a:pt x="407" y="22"/>
                    <a:pt x="355" y="1"/>
                    <a:pt x="3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37" name="Google Shape;12537;p23"/>
          <p:cNvGrpSpPr/>
          <p:nvPr/>
        </p:nvGrpSpPr>
        <p:grpSpPr>
          <a:xfrm>
            <a:off x="3211144" y="2883068"/>
            <a:ext cx="393525" cy="361475"/>
            <a:chOff x="1714150" y="3014050"/>
            <a:chExt cx="393525" cy="361475"/>
          </a:xfrm>
        </p:grpSpPr>
        <p:sp>
          <p:nvSpPr>
            <p:cNvPr id="12538" name="Google Shape;12538;p23"/>
            <p:cNvSpPr/>
            <p:nvPr/>
          </p:nvSpPr>
          <p:spPr>
            <a:xfrm>
              <a:off x="1778200" y="3048625"/>
              <a:ext cx="84875" cy="80750"/>
            </a:xfrm>
            <a:custGeom>
              <a:avLst/>
              <a:gdLst/>
              <a:ahLst/>
              <a:cxnLst/>
              <a:rect l="l" t="t" r="r" b="b"/>
              <a:pathLst>
                <a:path w="3395" h="3230" extrusionOk="0">
                  <a:moveTo>
                    <a:pt x="1698" y="594"/>
                  </a:moveTo>
                  <a:lnTo>
                    <a:pt x="1944" y="1150"/>
                  </a:lnTo>
                  <a:cubicBezTo>
                    <a:pt x="2006" y="1212"/>
                    <a:pt x="2068" y="1273"/>
                    <a:pt x="2160" y="1304"/>
                  </a:cubicBezTo>
                  <a:lnTo>
                    <a:pt x="2778" y="1397"/>
                  </a:lnTo>
                  <a:lnTo>
                    <a:pt x="2346" y="1829"/>
                  </a:lnTo>
                  <a:cubicBezTo>
                    <a:pt x="2284" y="1891"/>
                    <a:pt x="2253" y="1983"/>
                    <a:pt x="2253" y="2076"/>
                  </a:cubicBezTo>
                  <a:lnTo>
                    <a:pt x="2377" y="2693"/>
                  </a:lnTo>
                  <a:lnTo>
                    <a:pt x="2377" y="2693"/>
                  </a:lnTo>
                  <a:lnTo>
                    <a:pt x="1821" y="2384"/>
                  </a:lnTo>
                  <a:cubicBezTo>
                    <a:pt x="1790" y="2384"/>
                    <a:pt x="1728" y="2354"/>
                    <a:pt x="1698" y="2354"/>
                  </a:cubicBezTo>
                  <a:cubicBezTo>
                    <a:pt x="1636" y="2354"/>
                    <a:pt x="1605" y="2384"/>
                    <a:pt x="1543" y="2384"/>
                  </a:cubicBezTo>
                  <a:lnTo>
                    <a:pt x="988" y="2693"/>
                  </a:lnTo>
                  <a:lnTo>
                    <a:pt x="988" y="2693"/>
                  </a:lnTo>
                  <a:lnTo>
                    <a:pt x="1111" y="2076"/>
                  </a:lnTo>
                  <a:cubicBezTo>
                    <a:pt x="1142" y="1983"/>
                    <a:pt x="1080" y="1891"/>
                    <a:pt x="1019" y="1829"/>
                  </a:cubicBezTo>
                  <a:lnTo>
                    <a:pt x="587" y="1397"/>
                  </a:lnTo>
                  <a:lnTo>
                    <a:pt x="1204" y="1304"/>
                  </a:lnTo>
                  <a:cubicBezTo>
                    <a:pt x="1296" y="1273"/>
                    <a:pt x="1389" y="1243"/>
                    <a:pt x="1420" y="1150"/>
                  </a:cubicBezTo>
                  <a:lnTo>
                    <a:pt x="1698" y="594"/>
                  </a:lnTo>
                  <a:close/>
                  <a:moveTo>
                    <a:pt x="1694" y="0"/>
                  </a:moveTo>
                  <a:cubicBezTo>
                    <a:pt x="1590" y="0"/>
                    <a:pt x="1482" y="54"/>
                    <a:pt x="1420" y="162"/>
                  </a:cubicBezTo>
                  <a:lnTo>
                    <a:pt x="1080" y="872"/>
                  </a:lnTo>
                  <a:lnTo>
                    <a:pt x="247" y="996"/>
                  </a:lnTo>
                  <a:cubicBezTo>
                    <a:pt x="154" y="1027"/>
                    <a:pt x="62" y="1088"/>
                    <a:pt x="31" y="1212"/>
                  </a:cubicBezTo>
                  <a:cubicBezTo>
                    <a:pt x="0" y="1304"/>
                    <a:pt x="0" y="1428"/>
                    <a:pt x="93" y="1489"/>
                  </a:cubicBezTo>
                  <a:lnTo>
                    <a:pt x="679" y="2076"/>
                  </a:lnTo>
                  <a:lnTo>
                    <a:pt x="556" y="2878"/>
                  </a:lnTo>
                  <a:cubicBezTo>
                    <a:pt x="525" y="3002"/>
                    <a:pt x="556" y="3094"/>
                    <a:pt x="648" y="3156"/>
                  </a:cubicBezTo>
                  <a:cubicBezTo>
                    <a:pt x="699" y="3207"/>
                    <a:pt x="760" y="3230"/>
                    <a:pt x="819" y="3230"/>
                  </a:cubicBezTo>
                  <a:cubicBezTo>
                    <a:pt x="867" y="3230"/>
                    <a:pt x="915" y="3215"/>
                    <a:pt x="957" y="3187"/>
                  </a:cubicBezTo>
                  <a:lnTo>
                    <a:pt x="1698" y="2816"/>
                  </a:lnTo>
                  <a:lnTo>
                    <a:pt x="2407" y="3187"/>
                  </a:lnTo>
                  <a:cubicBezTo>
                    <a:pt x="2449" y="3215"/>
                    <a:pt x="2497" y="3230"/>
                    <a:pt x="2545" y="3230"/>
                  </a:cubicBezTo>
                  <a:cubicBezTo>
                    <a:pt x="2605" y="3230"/>
                    <a:pt x="2665" y="3207"/>
                    <a:pt x="2716" y="3156"/>
                  </a:cubicBezTo>
                  <a:cubicBezTo>
                    <a:pt x="2809" y="3094"/>
                    <a:pt x="2839" y="3002"/>
                    <a:pt x="2839" y="2878"/>
                  </a:cubicBezTo>
                  <a:lnTo>
                    <a:pt x="2685" y="2076"/>
                  </a:lnTo>
                  <a:lnTo>
                    <a:pt x="3272" y="1489"/>
                  </a:lnTo>
                  <a:cubicBezTo>
                    <a:pt x="3364" y="1428"/>
                    <a:pt x="3395" y="1304"/>
                    <a:pt x="3364" y="1212"/>
                  </a:cubicBezTo>
                  <a:cubicBezTo>
                    <a:pt x="3333" y="1088"/>
                    <a:pt x="3241" y="1027"/>
                    <a:pt x="3117" y="1027"/>
                  </a:cubicBezTo>
                  <a:lnTo>
                    <a:pt x="2315" y="903"/>
                  </a:lnTo>
                  <a:lnTo>
                    <a:pt x="1944" y="162"/>
                  </a:lnTo>
                  <a:cubicBezTo>
                    <a:pt x="1898" y="54"/>
                    <a:pt x="1798" y="0"/>
                    <a:pt x="16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9" name="Google Shape;12539;p23"/>
            <p:cNvSpPr/>
            <p:nvPr/>
          </p:nvSpPr>
          <p:spPr>
            <a:xfrm>
              <a:off x="1879275" y="3048050"/>
              <a:ext cx="84875" cy="81325"/>
            </a:xfrm>
            <a:custGeom>
              <a:avLst/>
              <a:gdLst/>
              <a:ahLst/>
              <a:cxnLst/>
              <a:rect l="l" t="t" r="r" b="b"/>
              <a:pathLst>
                <a:path w="3395" h="3253" extrusionOk="0">
                  <a:moveTo>
                    <a:pt x="1728" y="617"/>
                  </a:moveTo>
                  <a:lnTo>
                    <a:pt x="1975" y="1173"/>
                  </a:lnTo>
                  <a:cubicBezTo>
                    <a:pt x="2037" y="1235"/>
                    <a:pt x="2099" y="1296"/>
                    <a:pt x="2191" y="1327"/>
                  </a:cubicBezTo>
                  <a:lnTo>
                    <a:pt x="2809" y="1420"/>
                  </a:lnTo>
                  <a:lnTo>
                    <a:pt x="2376" y="1852"/>
                  </a:lnTo>
                  <a:cubicBezTo>
                    <a:pt x="2284" y="1914"/>
                    <a:pt x="2253" y="2006"/>
                    <a:pt x="2284" y="2099"/>
                  </a:cubicBezTo>
                  <a:lnTo>
                    <a:pt x="2376" y="2716"/>
                  </a:lnTo>
                  <a:lnTo>
                    <a:pt x="1852" y="2407"/>
                  </a:lnTo>
                  <a:cubicBezTo>
                    <a:pt x="1805" y="2392"/>
                    <a:pt x="1759" y="2384"/>
                    <a:pt x="1713" y="2384"/>
                  </a:cubicBezTo>
                  <a:cubicBezTo>
                    <a:pt x="1667" y="2384"/>
                    <a:pt x="1620" y="2392"/>
                    <a:pt x="1574" y="2407"/>
                  </a:cubicBezTo>
                  <a:lnTo>
                    <a:pt x="1049" y="2716"/>
                  </a:lnTo>
                  <a:lnTo>
                    <a:pt x="1142" y="2099"/>
                  </a:lnTo>
                  <a:cubicBezTo>
                    <a:pt x="1173" y="2006"/>
                    <a:pt x="1111" y="1914"/>
                    <a:pt x="1049" y="1852"/>
                  </a:cubicBezTo>
                  <a:lnTo>
                    <a:pt x="617" y="1420"/>
                  </a:lnTo>
                  <a:lnTo>
                    <a:pt x="1235" y="1327"/>
                  </a:lnTo>
                  <a:cubicBezTo>
                    <a:pt x="1327" y="1296"/>
                    <a:pt x="1389" y="1235"/>
                    <a:pt x="1451" y="1173"/>
                  </a:cubicBezTo>
                  <a:lnTo>
                    <a:pt x="1728" y="617"/>
                  </a:lnTo>
                  <a:close/>
                  <a:moveTo>
                    <a:pt x="1697" y="0"/>
                  </a:moveTo>
                  <a:cubicBezTo>
                    <a:pt x="1605" y="0"/>
                    <a:pt x="1481" y="62"/>
                    <a:pt x="1451" y="185"/>
                  </a:cubicBezTo>
                  <a:lnTo>
                    <a:pt x="1080" y="926"/>
                  </a:lnTo>
                  <a:lnTo>
                    <a:pt x="278" y="1019"/>
                  </a:lnTo>
                  <a:cubicBezTo>
                    <a:pt x="154" y="1050"/>
                    <a:pt x="62" y="1111"/>
                    <a:pt x="31" y="1235"/>
                  </a:cubicBezTo>
                  <a:cubicBezTo>
                    <a:pt x="0" y="1327"/>
                    <a:pt x="31" y="1451"/>
                    <a:pt x="124" y="1512"/>
                  </a:cubicBezTo>
                  <a:lnTo>
                    <a:pt x="710" y="2099"/>
                  </a:lnTo>
                  <a:lnTo>
                    <a:pt x="556" y="2901"/>
                  </a:lnTo>
                  <a:cubicBezTo>
                    <a:pt x="525" y="3025"/>
                    <a:pt x="586" y="3117"/>
                    <a:pt x="679" y="3179"/>
                  </a:cubicBezTo>
                  <a:cubicBezTo>
                    <a:pt x="730" y="3230"/>
                    <a:pt x="781" y="3253"/>
                    <a:pt x="837" y="3253"/>
                  </a:cubicBezTo>
                  <a:cubicBezTo>
                    <a:pt x="883" y="3253"/>
                    <a:pt x="932" y="3238"/>
                    <a:pt x="988" y="3210"/>
                  </a:cubicBezTo>
                  <a:lnTo>
                    <a:pt x="1697" y="2839"/>
                  </a:lnTo>
                  <a:lnTo>
                    <a:pt x="2438" y="3210"/>
                  </a:lnTo>
                  <a:cubicBezTo>
                    <a:pt x="2486" y="3237"/>
                    <a:pt x="2534" y="3249"/>
                    <a:pt x="2581" y="3249"/>
                  </a:cubicBezTo>
                  <a:cubicBezTo>
                    <a:pt x="2748" y="3249"/>
                    <a:pt x="2888" y="3094"/>
                    <a:pt x="2839" y="2901"/>
                  </a:cubicBezTo>
                  <a:lnTo>
                    <a:pt x="2716" y="2099"/>
                  </a:lnTo>
                  <a:lnTo>
                    <a:pt x="3302" y="1512"/>
                  </a:lnTo>
                  <a:cubicBezTo>
                    <a:pt x="3364" y="1451"/>
                    <a:pt x="3395" y="1327"/>
                    <a:pt x="3364" y="1235"/>
                  </a:cubicBezTo>
                  <a:cubicBezTo>
                    <a:pt x="3333" y="1111"/>
                    <a:pt x="3241" y="1050"/>
                    <a:pt x="3148" y="1019"/>
                  </a:cubicBezTo>
                  <a:lnTo>
                    <a:pt x="2315" y="895"/>
                  </a:lnTo>
                  <a:lnTo>
                    <a:pt x="1975" y="185"/>
                  </a:lnTo>
                  <a:cubicBezTo>
                    <a:pt x="1914" y="62"/>
                    <a:pt x="1821" y="0"/>
                    <a:pt x="16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0" name="Google Shape;12540;p23"/>
            <p:cNvSpPr/>
            <p:nvPr/>
          </p:nvSpPr>
          <p:spPr>
            <a:xfrm>
              <a:off x="1980325" y="3048625"/>
              <a:ext cx="85675" cy="80350"/>
            </a:xfrm>
            <a:custGeom>
              <a:avLst/>
              <a:gdLst/>
              <a:ahLst/>
              <a:cxnLst/>
              <a:rect l="l" t="t" r="r" b="b"/>
              <a:pathLst>
                <a:path w="3427" h="3214" extrusionOk="0">
                  <a:moveTo>
                    <a:pt x="1729" y="594"/>
                  </a:moveTo>
                  <a:lnTo>
                    <a:pt x="1976" y="1150"/>
                  </a:lnTo>
                  <a:cubicBezTo>
                    <a:pt x="2038" y="1212"/>
                    <a:pt x="2100" y="1273"/>
                    <a:pt x="2192" y="1304"/>
                  </a:cubicBezTo>
                  <a:lnTo>
                    <a:pt x="2809" y="1397"/>
                  </a:lnTo>
                  <a:lnTo>
                    <a:pt x="2377" y="1829"/>
                  </a:lnTo>
                  <a:cubicBezTo>
                    <a:pt x="2316" y="1891"/>
                    <a:pt x="2285" y="1983"/>
                    <a:pt x="2285" y="2076"/>
                  </a:cubicBezTo>
                  <a:lnTo>
                    <a:pt x="2408" y="2693"/>
                  </a:lnTo>
                  <a:lnTo>
                    <a:pt x="2408" y="2693"/>
                  </a:lnTo>
                  <a:lnTo>
                    <a:pt x="1853" y="2384"/>
                  </a:lnTo>
                  <a:cubicBezTo>
                    <a:pt x="1806" y="2369"/>
                    <a:pt x="1760" y="2361"/>
                    <a:pt x="1714" y="2361"/>
                  </a:cubicBezTo>
                  <a:cubicBezTo>
                    <a:pt x="1668" y="2361"/>
                    <a:pt x="1621" y="2369"/>
                    <a:pt x="1575" y="2384"/>
                  </a:cubicBezTo>
                  <a:lnTo>
                    <a:pt x="1050" y="2693"/>
                  </a:lnTo>
                  <a:lnTo>
                    <a:pt x="1143" y="2076"/>
                  </a:lnTo>
                  <a:cubicBezTo>
                    <a:pt x="1143" y="1983"/>
                    <a:pt x="1112" y="1891"/>
                    <a:pt x="1050" y="1829"/>
                  </a:cubicBezTo>
                  <a:lnTo>
                    <a:pt x="618" y="1397"/>
                  </a:lnTo>
                  <a:lnTo>
                    <a:pt x="1235" y="1304"/>
                  </a:lnTo>
                  <a:cubicBezTo>
                    <a:pt x="1328" y="1273"/>
                    <a:pt x="1390" y="1212"/>
                    <a:pt x="1451" y="1150"/>
                  </a:cubicBezTo>
                  <a:lnTo>
                    <a:pt x="1729" y="594"/>
                  </a:lnTo>
                  <a:close/>
                  <a:moveTo>
                    <a:pt x="1714" y="0"/>
                  </a:moveTo>
                  <a:cubicBezTo>
                    <a:pt x="1614" y="0"/>
                    <a:pt x="1513" y="54"/>
                    <a:pt x="1451" y="162"/>
                  </a:cubicBezTo>
                  <a:lnTo>
                    <a:pt x="1081" y="872"/>
                  </a:lnTo>
                  <a:lnTo>
                    <a:pt x="279" y="996"/>
                  </a:lnTo>
                  <a:cubicBezTo>
                    <a:pt x="186" y="1027"/>
                    <a:pt x="94" y="1088"/>
                    <a:pt x="63" y="1212"/>
                  </a:cubicBezTo>
                  <a:cubicBezTo>
                    <a:pt x="1" y="1304"/>
                    <a:pt x="32" y="1428"/>
                    <a:pt x="124" y="1489"/>
                  </a:cubicBezTo>
                  <a:lnTo>
                    <a:pt x="711" y="2076"/>
                  </a:lnTo>
                  <a:lnTo>
                    <a:pt x="587" y="2878"/>
                  </a:lnTo>
                  <a:cubicBezTo>
                    <a:pt x="538" y="3076"/>
                    <a:pt x="686" y="3214"/>
                    <a:pt x="858" y="3214"/>
                  </a:cubicBezTo>
                  <a:cubicBezTo>
                    <a:pt x="901" y="3214"/>
                    <a:pt x="945" y="3205"/>
                    <a:pt x="989" y="3187"/>
                  </a:cubicBezTo>
                  <a:lnTo>
                    <a:pt x="1729" y="2786"/>
                  </a:lnTo>
                  <a:lnTo>
                    <a:pt x="2439" y="3187"/>
                  </a:lnTo>
                  <a:cubicBezTo>
                    <a:pt x="2477" y="3200"/>
                    <a:pt x="2521" y="3207"/>
                    <a:pt x="2566" y="3207"/>
                  </a:cubicBezTo>
                  <a:cubicBezTo>
                    <a:pt x="2629" y="3207"/>
                    <a:pt x="2693" y="3192"/>
                    <a:pt x="2748" y="3156"/>
                  </a:cubicBezTo>
                  <a:cubicBezTo>
                    <a:pt x="2840" y="3094"/>
                    <a:pt x="2871" y="2971"/>
                    <a:pt x="2871" y="2878"/>
                  </a:cubicBezTo>
                  <a:lnTo>
                    <a:pt x="2717" y="2076"/>
                  </a:lnTo>
                  <a:lnTo>
                    <a:pt x="3303" y="1489"/>
                  </a:lnTo>
                  <a:cubicBezTo>
                    <a:pt x="3396" y="1428"/>
                    <a:pt x="3427" y="1304"/>
                    <a:pt x="3396" y="1212"/>
                  </a:cubicBezTo>
                  <a:cubicBezTo>
                    <a:pt x="3365" y="1088"/>
                    <a:pt x="3272" y="1027"/>
                    <a:pt x="3149" y="996"/>
                  </a:cubicBezTo>
                  <a:lnTo>
                    <a:pt x="2346" y="872"/>
                  </a:lnTo>
                  <a:lnTo>
                    <a:pt x="1976" y="162"/>
                  </a:lnTo>
                  <a:cubicBezTo>
                    <a:pt x="1914" y="54"/>
                    <a:pt x="1814" y="0"/>
                    <a:pt x="17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1" name="Google Shape;12541;p23"/>
            <p:cNvSpPr/>
            <p:nvPr/>
          </p:nvSpPr>
          <p:spPr>
            <a:xfrm>
              <a:off x="1741150" y="3014050"/>
              <a:ext cx="361900" cy="184475"/>
            </a:xfrm>
            <a:custGeom>
              <a:avLst/>
              <a:gdLst/>
              <a:ahLst/>
              <a:cxnLst/>
              <a:rect l="l" t="t" r="r" b="b"/>
              <a:pathLst>
                <a:path w="14476" h="7379" extrusionOk="0">
                  <a:moveTo>
                    <a:pt x="2652" y="1"/>
                  </a:moveTo>
                  <a:cubicBezTo>
                    <a:pt x="2643" y="1"/>
                    <a:pt x="2634" y="1"/>
                    <a:pt x="2624" y="2"/>
                  </a:cubicBezTo>
                  <a:lnTo>
                    <a:pt x="1297" y="2"/>
                  </a:lnTo>
                  <a:cubicBezTo>
                    <a:pt x="587" y="2"/>
                    <a:pt x="1" y="589"/>
                    <a:pt x="1" y="1298"/>
                  </a:cubicBezTo>
                  <a:lnTo>
                    <a:pt x="1" y="4693"/>
                  </a:lnTo>
                  <a:cubicBezTo>
                    <a:pt x="1" y="5403"/>
                    <a:pt x="587" y="5989"/>
                    <a:pt x="1297" y="5989"/>
                  </a:cubicBezTo>
                  <a:lnTo>
                    <a:pt x="2038" y="5989"/>
                  </a:lnTo>
                  <a:lnTo>
                    <a:pt x="3025" y="7286"/>
                  </a:lnTo>
                  <a:cubicBezTo>
                    <a:pt x="3056" y="7347"/>
                    <a:pt x="3118" y="7378"/>
                    <a:pt x="3183" y="7378"/>
                  </a:cubicBezTo>
                  <a:cubicBezTo>
                    <a:pt x="3249" y="7378"/>
                    <a:pt x="3318" y="7347"/>
                    <a:pt x="3365" y="7286"/>
                  </a:cubicBezTo>
                  <a:lnTo>
                    <a:pt x="4321" y="5989"/>
                  </a:lnTo>
                  <a:lnTo>
                    <a:pt x="13179" y="5989"/>
                  </a:lnTo>
                  <a:cubicBezTo>
                    <a:pt x="13889" y="5989"/>
                    <a:pt x="14475" y="5403"/>
                    <a:pt x="14475" y="4693"/>
                  </a:cubicBezTo>
                  <a:lnTo>
                    <a:pt x="14475" y="1298"/>
                  </a:lnTo>
                  <a:cubicBezTo>
                    <a:pt x="14475" y="606"/>
                    <a:pt x="13917" y="1"/>
                    <a:pt x="13230" y="1"/>
                  </a:cubicBezTo>
                  <a:cubicBezTo>
                    <a:pt x="13213" y="1"/>
                    <a:pt x="13196" y="2"/>
                    <a:pt x="13179" y="2"/>
                  </a:cubicBezTo>
                  <a:lnTo>
                    <a:pt x="3673" y="2"/>
                  </a:lnTo>
                  <a:cubicBezTo>
                    <a:pt x="3426" y="33"/>
                    <a:pt x="3426" y="373"/>
                    <a:pt x="3673" y="403"/>
                  </a:cubicBezTo>
                  <a:lnTo>
                    <a:pt x="13179" y="403"/>
                  </a:lnTo>
                  <a:cubicBezTo>
                    <a:pt x="13642" y="403"/>
                    <a:pt x="14043" y="805"/>
                    <a:pt x="14043" y="1298"/>
                  </a:cubicBezTo>
                  <a:lnTo>
                    <a:pt x="14043" y="4662"/>
                  </a:lnTo>
                  <a:cubicBezTo>
                    <a:pt x="14043" y="5156"/>
                    <a:pt x="13642" y="5557"/>
                    <a:pt x="13179" y="5557"/>
                  </a:cubicBezTo>
                  <a:lnTo>
                    <a:pt x="4229" y="5557"/>
                  </a:lnTo>
                  <a:cubicBezTo>
                    <a:pt x="4167" y="5557"/>
                    <a:pt x="4105" y="5588"/>
                    <a:pt x="4075" y="5650"/>
                  </a:cubicBezTo>
                  <a:lnTo>
                    <a:pt x="3180" y="6792"/>
                  </a:lnTo>
                  <a:lnTo>
                    <a:pt x="2315" y="5650"/>
                  </a:lnTo>
                  <a:cubicBezTo>
                    <a:pt x="2254" y="5588"/>
                    <a:pt x="2192" y="5557"/>
                    <a:pt x="2130" y="5557"/>
                  </a:cubicBezTo>
                  <a:lnTo>
                    <a:pt x="1297" y="5557"/>
                  </a:lnTo>
                  <a:cubicBezTo>
                    <a:pt x="834" y="5557"/>
                    <a:pt x="433" y="5156"/>
                    <a:pt x="433" y="4693"/>
                  </a:cubicBezTo>
                  <a:lnTo>
                    <a:pt x="433" y="1298"/>
                  </a:lnTo>
                  <a:cubicBezTo>
                    <a:pt x="433" y="805"/>
                    <a:pt x="834" y="403"/>
                    <a:pt x="1328" y="403"/>
                  </a:cubicBezTo>
                  <a:lnTo>
                    <a:pt x="2624" y="403"/>
                  </a:lnTo>
                  <a:cubicBezTo>
                    <a:pt x="2892" y="403"/>
                    <a:pt x="2901" y="1"/>
                    <a:pt x="26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2" name="Google Shape;12542;p23"/>
            <p:cNvSpPr/>
            <p:nvPr/>
          </p:nvSpPr>
          <p:spPr>
            <a:xfrm>
              <a:off x="1714150" y="3216250"/>
              <a:ext cx="196775" cy="159275"/>
            </a:xfrm>
            <a:custGeom>
              <a:avLst/>
              <a:gdLst/>
              <a:ahLst/>
              <a:cxnLst/>
              <a:rect l="l" t="t" r="r" b="b"/>
              <a:pathLst>
                <a:path w="7871" h="6371" extrusionOk="0">
                  <a:moveTo>
                    <a:pt x="4259" y="1669"/>
                  </a:moveTo>
                  <a:cubicBezTo>
                    <a:pt x="4467" y="1669"/>
                    <a:pt x="4677" y="1745"/>
                    <a:pt x="4846" y="1914"/>
                  </a:cubicBezTo>
                  <a:cubicBezTo>
                    <a:pt x="5401" y="2469"/>
                    <a:pt x="5031" y="3395"/>
                    <a:pt x="4260" y="3395"/>
                  </a:cubicBezTo>
                  <a:cubicBezTo>
                    <a:pt x="3766" y="3395"/>
                    <a:pt x="3395" y="2994"/>
                    <a:pt x="3395" y="2531"/>
                  </a:cubicBezTo>
                  <a:cubicBezTo>
                    <a:pt x="3395" y="2007"/>
                    <a:pt x="3821" y="1669"/>
                    <a:pt x="4259" y="1669"/>
                  </a:cubicBezTo>
                  <a:close/>
                  <a:moveTo>
                    <a:pt x="4260" y="463"/>
                  </a:moveTo>
                  <a:cubicBezTo>
                    <a:pt x="6605" y="463"/>
                    <a:pt x="7870" y="3241"/>
                    <a:pt x="6327" y="5031"/>
                  </a:cubicBezTo>
                  <a:cubicBezTo>
                    <a:pt x="6235" y="4629"/>
                    <a:pt x="6019" y="4259"/>
                    <a:pt x="5710" y="4012"/>
                  </a:cubicBezTo>
                  <a:cubicBezTo>
                    <a:pt x="5525" y="3827"/>
                    <a:pt x="5278" y="3673"/>
                    <a:pt x="5031" y="3580"/>
                  </a:cubicBezTo>
                  <a:cubicBezTo>
                    <a:pt x="6019" y="2808"/>
                    <a:pt x="5463" y="1265"/>
                    <a:pt x="4260" y="1265"/>
                  </a:cubicBezTo>
                  <a:cubicBezTo>
                    <a:pt x="3025" y="1265"/>
                    <a:pt x="2500" y="2808"/>
                    <a:pt x="3457" y="3580"/>
                  </a:cubicBezTo>
                  <a:cubicBezTo>
                    <a:pt x="2809" y="3827"/>
                    <a:pt x="2346" y="4352"/>
                    <a:pt x="2161" y="5031"/>
                  </a:cubicBezTo>
                  <a:cubicBezTo>
                    <a:pt x="618" y="3241"/>
                    <a:pt x="1883" y="463"/>
                    <a:pt x="4260" y="463"/>
                  </a:cubicBezTo>
                  <a:close/>
                  <a:moveTo>
                    <a:pt x="4248" y="3812"/>
                  </a:moveTo>
                  <a:cubicBezTo>
                    <a:pt x="5047" y="3812"/>
                    <a:pt x="5849" y="4321"/>
                    <a:pt x="5988" y="5339"/>
                  </a:cubicBezTo>
                  <a:cubicBezTo>
                    <a:pt x="5479" y="5740"/>
                    <a:pt x="4861" y="5941"/>
                    <a:pt x="4248" y="5941"/>
                  </a:cubicBezTo>
                  <a:cubicBezTo>
                    <a:pt x="3635" y="5941"/>
                    <a:pt x="3025" y="5740"/>
                    <a:pt x="2531" y="5339"/>
                  </a:cubicBezTo>
                  <a:cubicBezTo>
                    <a:pt x="2655" y="4321"/>
                    <a:pt x="3449" y="3812"/>
                    <a:pt x="4248" y="3812"/>
                  </a:cubicBezTo>
                  <a:close/>
                  <a:moveTo>
                    <a:pt x="4260" y="0"/>
                  </a:moveTo>
                  <a:cubicBezTo>
                    <a:pt x="1420" y="0"/>
                    <a:pt x="1" y="3426"/>
                    <a:pt x="2007" y="5432"/>
                  </a:cubicBezTo>
                  <a:cubicBezTo>
                    <a:pt x="2655" y="6081"/>
                    <a:pt x="3453" y="6371"/>
                    <a:pt x="4235" y="6371"/>
                  </a:cubicBezTo>
                  <a:cubicBezTo>
                    <a:pt x="5870" y="6371"/>
                    <a:pt x="7438" y="5100"/>
                    <a:pt x="7438" y="3179"/>
                  </a:cubicBezTo>
                  <a:cubicBezTo>
                    <a:pt x="7438" y="1420"/>
                    <a:pt x="6019" y="0"/>
                    <a:pt x="4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3" name="Google Shape;12543;p23"/>
            <p:cNvSpPr/>
            <p:nvPr/>
          </p:nvSpPr>
          <p:spPr>
            <a:xfrm>
              <a:off x="1916300" y="3223950"/>
              <a:ext cx="190600" cy="37075"/>
            </a:xfrm>
            <a:custGeom>
              <a:avLst/>
              <a:gdLst/>
              <a:ahLst/>
              <a:cxnLst/>
              <a:rect l="l" t="t" r="r" b="b"/>
              <a:pathLst>
                <a:path w="7624" h="1483" extrusionOk="0">
                  <a:moveTo>
                    <a:pt x="6728" y="433"/>
                  </a:moveTo>
                  <a:cubicBezTo>
                    <a:pt x="7099" y="464"/>
                    <a:pt x="7099" y="1019"/>
                    <a:pt x="6728" y="1050"/>
                  </a:cubicBezTo>
                  <a:lnTo>
                    <a:pt x="895" y="1050"/>
                  </a:lnTo>
                  <a:cubicBezTo>
                    <a:pt x="525" y="1019"/>
                    <a:pt x="525" y="464"/>
                    <a:pt x="895" y="433"/>
                  </a:cubicBezTo>
                  <a:close/>
                  <a:moveTo>
                    <a:pt x="895" y="1"/>
                  </a:moveTo>
                  <a:cubicBezTo>
                    <a:pt x="0" y="62"/>
                    <a:pt x="0" y="1420"/>
                    <a:pt x="895" y="1482"/>
                  </a:cubicBezTo>
                  <a:lnTo>
                    <a:pt x="6728" y="1482"/>
                  </a:lnTo>
                  <a:cubicBezTo>
                    <a:pt x="7623" y="1420"/>
                    <a:pt x="7623" y="62"/>
                    <a:pt x="67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4" name="Google Shape;12544;p23"/>
            <p:cNvSpPr/>
            <p:nvPr/>
          </p:nvSpPr>
          <p:spPr>
            <a:xfrm>
              <a:off x="1916300" y="3277975"/>
              <a:ext cx="191375" cy="36275"/>
            </a:xfrm>
            <a:custGeom>
              <a:avLst/>
              <a:gdLst/>
              <a:ahLst/>
              <a:cxnLst/>
              <a:rect l="l" t="t" r="r" b="b"/>
              <a:pathLst>
                <a:path w="7655" h="1451" extrusionOk="0">
                  <a:moveTo>
                    <a:pt x="926" y="0"/>
                  </a:moveTo>
                  <a:cubicBezTo>
                    <a:pt x="0" y="62"/>
                    <a:pt x="0" y="1389"/>
                    <a:pt x="926" y="1451"/>
                  </a:cubicBezTo>
                  <a:lnTo>
                    <a:pt x="6728" y="1451"/>
                  </a:lnTo>
                  <a:cubicBezTo>
                    <a:pt x="7654" y="1389"/>
                    <a:pt x="7654" y="62"/>
                    <a:pt x="6728" y="0"/>
                  </a:cubicBezTo>
                  <a:lnTo>
                    <a:pt x="6389" y="0"/>
                  </a:lnTo>
                  <a:cubicBezTo>
                    <a:pt x="6111" y="0"/>
                    <a:pt x="6111" y="401"/>
                    <a:pt x="6389" y="401"/>
                  </a:cubicBezTo>
                  <a:lnTo>
                    <a:pt x="6728" y="401"/>
                  </a:lnTo>
                  <a:cubicBezTo>
                    <a:pt x="7099" y="463"/>
                    <a:pt x="7099" y="988"/>
                    <a:pt x="6728" y="1049"/>
                  </a:cubicBezTo>
                  <a:lnTo>
                    <a:pt x="926" y="1049"/>
                  </a:lnTo>
                  <a:cubicBezTo>
                    <a:pt x="556" y="988"/>
                    <a:pt x="556" y="463"/>
                    <a:pt x="926" y="401"/>
                  </a:cubicBezTo>
                  <a:lnTo>
                    <a:pt x="5309" y="401"/>
                  </a:lnTo>
                  <a:cubicBezTo>
                    <a:pt x="5586" y="401"/>
                    <a:pt x="5586" y="0"/>
                    <a:pt x="5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5" name="Google Shape;12545;p23"/>
            <p:cNvSpPr/>
            <p:nvPr/>
          </p:nvSpPr>
          <p:spPr>
            <a:xfrm>
              <a:off x="1916300" y="3331975"/>
              <a:ext cx="191375" cy="37050"/>
            </a:xfrm>
            <a:custGeom>
              <a:avLst/>
              <a:gdLst/>
              <a:ahLst/>
              <a:cxnLst/>
              <a:rect l="l" t="t" r="r" b="b"/>
              <a:pathLst>
                <a:path w="7655" h="1482" extrusionOk="0">
                  <a:moveTo>
                    <a:pt x="926" y="0"/>
                  </a:moveTo>
                  <a:cubicBezTo>
                    <a:pt x="0" y="62"/>
                    <a:pt x="0" y="1389"/>
                    <a:pt x="926" y="1482"/>
                  </a:cubicBezTo>
                  <a:lnTo>
                    <a:pt x="1636" y="1482"/>
                  </a:lnTo>
                  <a:cubicBezTo>
                    <a:pt x="1914" y="1482"/>
                    <a:pt x="1914" y="1050"/>
                    <a:pt x="1636" y="1050"/>
                  </a:cubicBezTo>
                  <a:lnTo>
                    <a:pt x="926" y="1050"/>
                  </a:lnTo>
                  <a:cubicBezTo>
                    <a:pt x="556" y="1019"/>
                    <a:pt x="556" y="463"/>
                    <a:pt x="926" y="432"/>
                  </a:cubicBezTo>
                  <a:lnTo>
                    <a:pt x="6759" y="432"/>
                  </a:lnTo>
                  <a:cubicBezTo>
                    <a:pt x="7130" y="463"/>
                    <a:pt x="7130" y="1019"/>
                    <a:pt x="6759" y="1050"/>
                  </a:cubicBezTo>
                  <a:lnTo>
                    <a:pt x="2685" y="1050"/>
                  </a:lnTo>
                  <a:cubicBezTo>
                    <a:pt x="2408" y="1050"/>
                    <a:pt x="2408" y="1482"/>
                    <a:pt x="2685" y="1482"/>
                  </a:cubicBezTo>
                  <a:lnTo>
                    <a:pt x="6759" y="1482"/>
                  </a:lnTo>
                  <a:cubicBezTo>
                    <a:pt x="7654" y="1389"/>
                    <a:pt x="7654" y="62"/>
                    <a:pt x="67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46" name="Google Shape;12546;p23"/>
          <p:cNvGrpSpPr/>
          <p:nvPr/>
        </p:nvGrpSpPr>
        <p:grpSpPr>
          <a:xfrm>
            <a:off x="3964151" y="2882943"/>
            <a:ext cx="385025" cy="361725"/>
            <a:chOff x="959575" y="3014275"/>
            <a:chExt cx="385025" cy="361725"/>
          </a:xfrm>
        </p:grpSpPr>
        <p:sp>
          <p:nvSpPr>
            <p:cNvPr id="12547" name="Google Shape;12547;p23"/>
            <p:cNvSpPr/>
            <p:nvPr/>
          </p:nvSpPr>
          <p:spPr>
            <a:xfrm>
              <a:off x="1094600" y="3051775"/>
              <a:ext cx="250000" cy="324225"/>
            </a:xfrm>
            <a:custGeom>
              <a:avLst/>
              <a:gdLst/>
              <a:ahLst/>
              <a:cxnLst/>
              <a:rect l="l" t="t" r="r" b="b"/>
              <a:pathLst>
                <a:path w="10000" h="12969" extrusionOk="0">
                  <a:moveTo>
                    <a:pt x="9580" y="0"/>
                  </a:moveTo>
                  <a:cubicBezTo>
                    <a:pt x="9469" y="0"/>
                    <a:pt x="9363" y="95"/>
                    <a:pt x="9383" y="252"/>
                  </a:cubicBezTo>
                  <a:cubicBezTo>
                    <a:pt x="9475" y="499"/>
                    <a:pt x="9506" y="746"/>
                    <a:pt x="9506" y="1024"/>
                  </a:cubicBezTo>
                  <a:cubicBezTo>
                    <a:pt x="9475" y="2104"/>
                    <a:pt x="8611" y="2968"/>
                    <a:pt x="7531" y="3030"/>
                  </a:cubicBezTo>
                  <a:cubicBezTo>
                    <a:pt x="7484" y="3033"/>
                    <a:pt x="7438" y="3035"/>
                    <a:pt x="7392" y="3035"/>
                  </a:cubicBezTo>
                  <a:cubicBezTo>
                    <a:pt x="6982" y="3035"/>
                    <a:pt x="6602" y="2912"/>
                    <a:pt x="6296" y="2690"/>
                  </a:cubicBezTo>
                  <a:cubicBezTo>
                    <a:pt x="6025" y="2504"/>
                    <a:pt x="5707" y="2410"/>
                    <a:pt x="5388" y="2410"/>
                  </a:cubicBezTo>
                  <a:cubicBezTo>
                    <a:pt x="5127" y="2410"/>
                    <a:pt x="4866" y="2473"/>
                    <a:pt x="4630" y="2598"/>
                  </a:cubicBezTo>
                  <a:lnTo>
                    <a:pt x="710" y="4573"/>
                  </a:lnTo>
                  <a:cubicBezTo>
                    <a:pt x="278" y="4789"/>
                    <a:pt x="1" y="5221"/>
                    <a:pt x="1" y="5715"/>
                  </a:cubicBezTo>
                  <a:cubicBezTo>
                    <a:pt x="1" y="6209"/>
                    <a:pt x="278" y="6672"/>
                    <a:pt x="710" y="6888"/>
                  </a:cubicBezTo>
                  <a:lnTo>
                    <a:pt x="4630" y="8832"/>
                  </a:lnTo>
                  <a:cubicBezTo>
                    <a:pt x="4866" y="8957"/>
                    <a:pt x="5127" y="9019"/>
                    <a:pt x="5388" y="9019"/>
                  </a:cubicBezTo>
                  <a:cubicBezTo>
                    <a:pt x="5707" y="9019"/>
                    <a:pt x="6025" y="8926"/>
                    <a:pt x="6296" y="8739"/>
                  </a:cubicBezTo>
                  <a:cubicBezTo>
                    <a:pt x="6654" y="8503"/>
                    <a:pt x="7045" y="8396"/>
                    <a:pt x="7426" y="8396"/>
                  </a:cubicBezTo>
                  <a:cubicBezTo>
                    <a:pt x="8490" y="8396"/>
                    <a:pt x="9483" y="9232"/>
                    <a:pt x="9506" y="10437"/>
                  </a:cubicBezTo>
                  <a:cubicBezTo>
                    <a:pt x="9527" y="11691"/>
                    <a:pt x="8495" y="12549"/>
                    <a:pt x="7406" y="12549"/>
                  </a:cubicBezTo>
                  <a:cubicBezTo>
                    <a:pt x="6914" y="12549"/>
                    <a:pt x="6411" y="12374"/>
                    <a:pt x="5988" y="11980"/>
                  </a:cubicBezTo>
                  <a:cubicBezTo>
                    <a:pt x="5617" y="11610"/>
                    <a:pt x="5401" y="11116"/>
                    <a:pt x="5371" y="10591"/>
                  </a:cubicBezTo>
                  <a:cubicBezTo>
                    <a:pt x="5340" y="10005"/>
                    <a:pt x="4969" y="9480"/>
                    <a:pt x="4476" y="9233"/>
                  </a:cubicBezTo>
                  <a:lnTo>
                    <a:pt x="4043" y="9017"/>
                  </a:lnTo>
                  <a:cubicBezTo>
                    <a:pt x="4009" y="9000"/>
                    <a:pt x="3976" y="8992"/>
                    <a:pt x="3945" y="8992"/>
                  </a:cubicBezTo>
                  <a:cubicBezTo>
                    <a:pt x="3753" y="8992"/>
                    <a:pt x="3646" y="9285"/>
                    <a:pt x="3858" y="9418"/>
                  </a:cubicBezTo>
                  <a:lnTo>
                    <a:pt x="4290" y="9604"/>
                  </a:lnTo>
                  <a:cubicBezTo>
                    <a:pt x="4661" y="9789"/>
                    <a:pt x="4908" y="10190"/>
                    <a:pt x="4938" y="10622"/>
                  </a:cubicBezTo>
                  <a:cubicBezTo>
                    <a:pt x="5000" y="11918"/>
                    <a:pt x="6111" y="12967"/>
                    <a:pt x="7438" y="12967"/>
                  </a:cubicBezTo>
                  <a:cubicBezTo>
                    <a:pt x="7457" y="12968"/>
                    <a:pt x="7476" y="12968"/>
                    <a:pt x="7495" y="12968"/>
                  </a:cubicBezTo>
                  <a:cubicBezTo>
                    <a:pt x="8828" y="12968"/>
                    <a:pt x="9939" y="11899"/>
                    <a:pt x="9969" y="10529"/>
                  </a:cubicBezTo>
                  <a:cubicBezTo>
                    <a:pt x="10000" y="9141"/>
                    <a:pt x="8920" y="7999"/>
                    <a:pt x="7531" y="7968"/>
                  </a:cubicBezTo>
                  <a:cubicBezTo>
                    <a:pt x="7487" y="7965"/>
                    <a:pt x="7443" y="7964"/>
                    <a:pt x="7399" y="7964"/>
                  </a:cubicBezTo>
                  <a:cubicBezTo>
                    <a:pt x="6919" y="7964"/>
                    <a:pt x="6445" y="8117"/>
                    <a:pt x="6049" y="8400"/>
                  </a:cubicBezTo>
                  <a:cubicBezTo>
                    <a:pt x="5843" y="8520"/>
                    <a:pt x="5608" y="8583"/>
                    <a:pt x="5371" y="8583"/>
                  </a:cubicBezTo>
                  <a:cubicBezTo>
                    <a:pt x="5182" y="8583"/>
                    <a:pt x="4993" y="8544"/>
                    <a:pt x="4815" y="8462"/>
                  </a:cubicBezTo>
                  <a:lnTo>
                    <a:pt x="896" y="6486"/>
                  </a:lnTo>
                  <a:cubicBezTo>
                    <a:pt x="587" y="6332"/>
                    <a:pt x="433" y="6054"/>
                    <a:pt x="433" y="5715"/>
                  </a:cubicBezTo>
                  <a:cubicBezTo>
                    <a:pt x="402" y="5375"/>
                    <a:pt x="587" y="5098"/>
                    <a:pt x="896" y="4943"/>
                  </a:cubicBezTo>
                  <a:lnTo>
                    <a:pt x="4815" y="2968"/>
                  </a:lnTo>
                  <a:cubicBezTo>
                    <a:pt x="4993" y="2886"/>
                    <a:pt x="5182" y="2847"/>
                    <a:pt x="5371" y="2847"/>
                  </a:cubicBezTo>
                  <a:cubicBezTo>
                    <a:pt x="5608" y="2847"/>
                    <a:pt x="5843" y="2910"/>
                    <a:pt x="6049" y="3030"/>
                  </a:cubicBezTo>
                  <a:cubicBezTo>
                    <a:pt x="6490" y="3329"/>
                    <a:pt x="6969" y="3465"/>
                    <a:pt x="7435" y="3465"/>
                  </a:cubicBezTo>
                  <a:cubicBezTo>
                    <a:pt x="8697" y="3465"/>
                    <a:pt x="9862" y="2467"/>
                    <a:pt x="9907" y="1024"/>
                  </a:cubicBezTo>
                  <a:cubicBezTo>
                    <a:pt x="9907" y="715"/>
                    <a:pt x="9876" y="376"/>
                    <a:pt x="9753" y="98"/>
                  </a:cubicBezTo>
                  <a:cubicBezTo>
                    <a:pt x="9708" y="31"/>
                    <a:pt x="9643" y="0"/>
                    <a:pt x="9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8" name="Google Shape;12548;p23"/>
            <p:cNvSpPr/>
            <p:nvPr/>
          </p:nvSpPr>
          <p:spPr>
            <a:xfrm>
              <a:off x="959575" y="3014275"/>
              <a:ext cx="365400" cy="260450"/>
            </a:xfrm>
            <a:custGeom>
              <a:avLst/>
              <a:gdLst/>
              <a:ahLst/>
              <a:cxnLst/>
              <a:rect l="l" t="t" r="r" b="b"/>
              <a:pathLst>
                <a:path w="14616" h="10418" extrusionOk="0">
                  <a:moveTo>
                    <a:pt x="12828" y="0"/>
                  </a:moveTo>
                  <a:cubicBezTo>
                    <a:pt x="11585" y="0"/>
                    <a:pt x="10403" y="942"/>
                    <a:pt x="10339" y="2370"/>
                  </a:cubicBezTo>
                  <a:cubicBezTo>
                    <a:pt x="10309" y="2771"/>
                    <a:pt x="10062" y="3172"/>
                    <a:pt x="9660" y="3357"/>
                  </a:cubicBezTo>
                  <a:lnTo>
                    <a:pt x="5926" y="5209"/>
                  </a:lnTo>
                  <a:cubicBezTo>
                    <a:pt x="5759" y="5306"/>
                    <a:pt x="5574" y="5353"/>
                    <a:pt x="5387" y="5353"/>
                  </a:cubicBezTo>
                  <a:cubicBezTo>
                    <a:pt x="5158" y="5353"/>
                    <a:pt x="4926" y="5283"/>
                    <a:pt x="4723" y="5147"/>
                  </a:cubicBezTo>
                  <a:cubicBezTo>
                    <a:pt x="4301" y="4870"/>
                    <a:pt x="3817" y="4734"/>
                    <a:pt x="3336" y="4734"/>
                  </a:cubicBezTo>
                  <a:cubicBezTo>
                    <a:pt x="2691" y="4734"/>
                    <a:pt x="2052" y="4979"/>
                    <a:pt x="1575" y="5456"/>
                  </a:cubicBezTo>
                  <a:cubicBezTo>
                    <a:pt x="1" y="7030"/>
                    <a:pt x="1112" y="9746"/>
                    <a:pt x="3334" y="9746"/>
                  </a:cubicBezTo>
                  <a:cubicBezTo>
                    <a:pt x="3828" y="9715"/>
                    <a:pt x="4291" y="9591"/>
                    <a:pt x="4692" y="9314"/>
                  </a:cubicBezTo>
                  <a:cubicBezTo>
                    <a:pt x="4903" y="9172"/>
                    <a:pt x="5145" y="9102"/>
                    <a:pt x="5383" y="9102"/>
                  </a:cubicBezTo>
                  <a:cubicBezTo>
                    <a:pt x="5561" y="9102"/>
                    <a:pt x="5737" y="9142"/>
                    <a:pt x="5895" y="9221"/>
                  </a:cubicBezTo>
                  <a:lnTo>
                    <a:pt x="8210" y="10394"/>
                  </a:lnTo>
                  <a:cubicBezTo>
                    <a:pt x="8246" y="10410"/>
                    <a:pt x="8281" y="10417"/>
                    <a:pt x="8313" y="10417"/>
                  </a:cubicBezTo>
                  <a:cubicBezTo>
                    <a:pt x="8528" y="10417"/>
                    <a:pt x="8637" y="10100"/>
                    <a:pt x="8395" y="9993"/>
                  </a:cubicBezTo>
                  <a:lnTo>
                    <a:pt x="8395" y="9993"/>
                  </a:lnTo>
                  <a:lnTo>
                    <a:pt x="8426" y="10023"/>
                  </a:lnTo>
                  <a:lnTo>
                    <a:pt x="6111" y="8851"/>
                  </a:lnTo>
                  <a:cubicBezTo>
                    <a:pt x="5884" y="8743"/>
                    <a:pt x="5639" y="8689"/>
                    <a:pt x="5394" y="8689"/>
                  </a:cubicBezTo>
                  <a:cubicBezTo>
                    <a:pt x="5074" y="8689"/>
                    <a:pt x="4755" y="8782"/>
                    <a:pt x="4476" y="8974"/>
                  </a:cubicBezTo>
                  <a:cubicBezTo>
                    <a:pt x="4136" y="9190"/>
                    <a:pt x="3735" y="9283"/>
                    <a:pt x="3334" y="9314"/>
                  </a:cubicBezTo>
                  <a:cubicBezTo>
                    <a:pt x="2161" y="9283"/>
                    <a:pt x="1235" y="8326"/>
                    <a:pt x="1266" y="7184"/>
                  </a:cubicBezTo>
                  <a:cubicBezTo>
                    <a:pt x="1266" y="6629"/>
                    <a:pt x="1482" y="6135"/>
                    <a:pt x="1883" y="5764"/>
                  </a:cubicBezTo>
                  <a:cubicBezTo>
                    <a:pt x="2254" y="5394"/>
                    <a:pt x="2778" y="5178"/>
                    <a:pt x="3303" y="5178"/>
                  </a:cubicBezTo>
                  <a:cubicBezTo>
                    <a:pt x="3343" y="5175"/>
                    <a:pt x="3384" y="5173"/>
                    <a:pt x="3425" y="5173"/>
                  </a:cubicBezTo>
                  <a:cubicBezTo>
                    <a:pt x="3791" y="5173"/>
                    <a:pt x="4171" y="5296"/>
                    <a:pt x="4476" y="5518"/>
                  </a:cubicBezTo>
                  <a:cubicBezTo>
                    <a:pt x="4750" y="5689"/>
                    <a:pt x="5062" y="5775"/>
                    <a:pt x="5376" y="5775"/>
                  </a:cubicBezTo>
                  <a:cubicBezTo>
                    <a:pt x="5627" y="5775"/>
                    <a:pt x="5878" y="5720"/>
                    <a:pt x="6111" y="5610"/>
                  </a:cubicBezTo>
                  <a:lnTo>
                    <a:pt x="9846" y="3728"/>
                  </a:lnTo>
                  <a:cubicBezTo>
                    <a:pt x="10370" y="3481"/>
                    <a:pt x="10710" y="2956"/>
                    <a:pt x="10741" y="2370"/>
                  </a:cubicBezTo>
                  <a:cubicBezTo>
                    <a:pt x="10802" y="1289"/>
                    <a:pt x="11667" y="456"/>
                    <a:pt x="12747" y="425"/>
                  </a:cubicBezTo>
                  <a:cubicBezTo>
                    <a:pt x="12785" y="423"/>
                    <a:pt x="12822" y="422"/>
                    <a:pt x="12860" y="422"/>
                  </a:cubicBezTo>
                  <a:cubicBezTo>
                    <a:pt x="13342" y="422"/>
                    <a:pt x="13794" y="604"/>
                    <a:pt x="14166" y="919"/>
                  </a:cubicBezTo>
                  <a:cubicBezTo>
                    <a:pt x="14211" y="957"/>
                    <a:pt x="14257" y="973"/>
                    <a:pt x="14302" y="973"/>
                  </a:cubicBezTo>
                  <a:cubicBezTo>
                    <a:pt x="14475" y="973"/>
                    <a:pt x="14616" y="733"/>
                    <a:pt x="14444" y="611"/>
                  </a:cubicBezTo>
                  <a:cubicBezTo>
                    <a:pt x="13957" y="190"/>
                    <a:pt x="13386" y="0"/>
                    <a:pt x="128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9" name="Google Shape;12549;p23"/>
            <p:cNvSpPr/>
            <p:nvPr/>
          </p:nvSpPr>
          <p:spPr>
            <a:xfrm>
              <a:off x="1229625" y="3038775"/>
              <a:ext cx="87975" cy="75250"/>
            </a:xfrm>
            <a:custGeom>
              <a:avLst/>
              <a:gdLst/>
              <a:ahLst/>
              <a:cxnLst/>
              <a:rect l="l" t="t" r="r" b="b"/>
              <a:pathLst>
                <a:path w="3519" h="3010" extrusionOk="0">
                  <a:moveTo>
                    <a:pt x="2003" y="405"/>
                  </a:moveTo>
                  <a:cubicBezTo>
                    <a:pt x="2557" y="405"/>
                    <a:pt x="3087" y="839"/>
                    <a:pt x="3087" y="1482"/>
                  </a:cubicBezTo>
                  <a:cubicBezTo>
                    <a:pt x="3087" y="2099"/>
                    <a:pt x="2624" y="2562"/>
                    <a:pt x="2006" y="2562"/>
                  </a:cubicBezTo>
                  <a:cubicBezTo>
                    <a:pt x="1994" y="2563"/>
                    <a:pt x="1982" y="2563"/>
                    <a:pt x="1970" y="2563"/>
                  </a:cubicBezTo>
                  <a:cubicBezTo>
                    <a:pt x="1037" y="2563"/>
                    <a:pt x="565" y="1412"/>
                    <a:pt x="1235" y="742"/>
                  </a:cubicBezTo>
                  <a:cubicBezTo>
                    <a:pt x="1458" y="509"/>
                    <a:pt x="1733" y="405"/>
                    <a:pt x="2003" y="405"/>
                  </a:cubicBezTo>
                  <a:close/>
                  <a:moveTo>
                    <a:pt x="2006" y="1"/>
                  </a:moveTo>
                  <a:cubicBezTo>
                    <a:pt x="679" y="1"/>
                    <a:pt x="0" y="1606"/>
                    <a:pt x="957" y="2562"/>
                  </a:cubicBezTo>
                  <a:cubicBezTo>
                    <a:pt x="1266" y="2871"/>
                    <a:pt x="1643" y="3010"/>
                    <a:pt x="2011" y="3010"/>
                  </a:cubicBezTo>
                  <a:cubicBezTo>
                    <a:pt x="2783" y="3010"/>
                    <a:pt x="3519" y="2402"/>
                    <a:pt x="3519" y="1482"/>
                  </a:cubicBezTo>
                  <a:cubicBezTo>
                    <a:pt x="3519" y="649"/>
                    <a:pt x="2840" y="1"/>
                    <a:pt x="2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0" name="Google Shape;12550;p23"/>
            <p:cNvSpPr/>
            <p:nvPr/>
          </p:nvSpPr>
          <p:spPr>
            <a:xfrm>
              <a:off x="1005100" y="3156500"/>
              <a:ext cx="85650" cy="75650"/>
            </a:xfrm>
            <a:custGeom>
              <a:avLst/>
              <a:gdLst/>
              <a:ahLst/>
              <a:cxnLst/>
              <a:rect l="l" t="t" r="r" b="b"/>
              <a:pathLst>
                <a:path w="3426" h="3026" extrusionOk="0">
                  <a:moveTo>
                    <a:pt x="1509" y="0"/>
                  </a:moveTo>
                  <a:cubicBezTo>
                    <a:pt x="1235" y="0"/>
                    <a:pt x="951" y="80"/>
                    <a:pt x="680" y="261"/>
                  </a:cubicBezTo>
                  <a:cubicBezTo>
                    <a:pt x="587" y="353"/>
                    <a:pt x="556" y="477"/>
                    <a:pt x="618" y="569"/>
                  </a:cubicBezTo>
                  <a:cubicBezTo>
                    <a:pt x="678" y="629"/>
                    <a:pt x="750" y="663"/>
                    <a:pt x="819" y="663"/>
                  </a:cubicBezTo>
                  <a:cubicBezTo>
                    <a:pt x="857" y="663"/>
                    <a:pt x="894" y="653"/>
                    <a:pt x="926" y="631"/>
                  </a:cubicBezTo>
                  <a:cubicBezTo>
                    <a:pt x="1080" y="529"/>
                    <a:pt x="1233" y="469"/>
                    <a:pt x="1404" y="469"/>
                  </a:cubicBezTo>
                  <a:cubicBezTo>
                    <a:pt x="1440" y="469"/>
                    <a:pt x="1476" y="471"/>
                    <a:pt x="1513" y="477"/>
                  </a:cubicBezTo>
                  <a:cubicBezTo>
                    <a:pt x="1525" y="476"/>
                    <a:pt x="1537" y="476"/>
                    <a:pt x="1550" y="476"/>
                  </a:cubicBezTo>
                  <a:cubicBezTo>
                    <a:pt x="2482" y="476"/>
                    <a:pt x="2955" y="1627"/>
                    <a:pt x="2284" y="2297"/>
                  </a:cubicBezTo>
                  <a:cubicBezTo>
                    <a:pt x="2062" y="2530"/>
                    <a:pt x="1786" y="2634"/>
                    <a:pt x="1516" y="2634"/>
                  </a:cubicBezTo>
                  <a:cubicBezTo>
                    <a:pt x="962" y="2634"/>
                    <a:pt x="433" y="2200"/>
                    <a:pt x="433" y="1557"/>
                  </a:cubicBezTo>
                  <a:cubicBezTo>
                    <a:pt x="433" y="1495"/>
                    <a:pt x="433" y="1433"/>
                    <a:pt x="433" y="1372"/>
                  </a:cubicBezTo>
                  <a:cubicBezTo>
                    <a:pt x="433" y="1279"/>
                    <a:pt x="371" y="1156"/>
                    <a:pt x="247" y="1156"/>
                  </a:cubicBezTo>
                  <a:lnTo>
                    <a:pt x="247" y="1125"/>
                  </a:lnTo>
                  <a:cubicBezTo>
                    <a:pt x="155" y="1125"/>
                    <a:pt x="31" y="1186"/>
                    <a:pt x="31" y="1310"/>
                  </a:cubicBezTo>
                  <a:cubicBezTo>
                    <a:pt x="1" y="1372"/>
                    <a:pt x="1" y="1464"/>
                    <a:pt x="31" y="1526"/>
                  </a:cubicBezTo>
                  <a:cubicBezTo>
                    <a:pt x="31" y="2470"/>
                    <a:pt x="776" y="3026"/>
                    <a:pt x="1531" y="3026"/>
                  </a:cubicBezTo>
                  <a:cubicBezTo>
                    <a:pt x="2035" y="3026"/>
                    <a:pt x="2544" y="2779"/>
                    <a:pt x="2840" y="2236"/>
                  </a:cubicBezTo>
                  <a:cubicBezTo>
                    <a:pt x="3426" y="1137"/>
                    <a:pt x="2544" y="0"/>
                    <a:pt x="15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1" name="Google Shape;12551;p23"/>
            <p:cNvSpPr/>
            <p:nvPr/>
          </p:nvSpPr>
          <p:spPr>
            <a:xfrm>
              <a:off x="1242225" y="3276000"/>
              <a:ext cx="88500" cy="75275"/>
            </a:xfrm>
            <a:custGeom>
              <a:avLst/>
              <a:gdLst/>
              <a:ahLst/>
              <a:cxnLst/>
              <a:rect l="l" t="t" r="r" b="b"/>
              <a:pathLst>
                <a:path w="3540" h="3011" extrusionOk="0">
                  <a:moveTo>
                    <a:pt x="1502" y="418"/>
                  </a:moveTo>
                  <a:cubicBezTo>
                    <a:pt x="2490" y="418"/>
                    <a:pt x="2953" y="1591"/>
                    <a:pt x="2274" y="2270"/>
                  </a:cubicBezTo>
                  <a:cubicBezTo>
                    <a:pt x="2053" y="2492"/>
                    <a:pt x="1779" y="2592"/>
                    <a:pt x="1510" y="2592"/>
                  </a:cubicBezTo>
                  <a:cubicBezTo>
                    <a:pt x="955" y="2592"/>
                    <a:pt x="422" y="2164"/>
                    <a:pt x="422" y="1499"/>
                  </a:cubicBezTo>
                  <a:cubicBezTo>
                    <a:pt x="422" y="912"/>
                    <a:pt x="916" y="418"/>
                    <a:pt x="1502" y="418"/>
                  </a:cubicBezTo>
                  <a:close/>
                  <a:moveTo>
                    <a:pt x="1518" y="1"/>
                  </a:moveTo>
                  <a:cubicBezTo>
                    <a:pt x="740" y="1"/>
                    <a:pt x="0" y="602"/>
                    <a:pt x="21" y="1499"/>
                  </a:cubicBezTo>
                  <a:cubicBezTo>
                    <a:pt x="21" y="2332"/>
                    <a:pt x="669" y="3011"/>
                    <a:pt x="1502" y="3011"/>
                  </a:cubicBezTo>
                  <a:cubicBezTo>
                    <a:pt x="2860" y="3011"/>
                    <a:pt x="3539" y="1375"/>
                    <a:pt x="2583" y="449"/>
                  </a:cubicBezTo>
                  <a:cubicBezTo>
                    <a:pt x="2272" y="139"/>
                    <a:pt x="1891" y="1"/>
                    <a:pt x="1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52" name="Google Shape;12552;p23"/>
          <p:cNvGrpSpPr/>
          <p:nvPr/>
        </p:nvGrpSpPr>
        <p:grpSpPr>
          <a:xfrm>
            <a:off x="4764094" y="2882643"/>
            <a:ext cx="362650" cy="362325"/>
            <a:chOff x="7730675" y="2463925"/>
            <a:chExt cx="362650" cy="362325"/>
          </a:xfrm>
        </p:grpSpPr>
        <p:sp>
          <p:nvSpPr>
            <p:cNvPr id="12553" name="Google Shape;12553;p23"/>
            <p:cNvSpPr/>
            <p:nvPr/>
          </p:nvSpPr>
          <p:spPr>
            <a:xfrm>
              <a:off x="7730675" y="2463925"/>
              <a:ext cx="361875" cy="362075"/>
            </a:xfrm>
            <a:custGeom>
              <a:avLst/>
              <a:gdLst/>
              <a:ahLst/>
              <a:cxnLst/>
              <a:rect l="l" t="t" r="r" b="b"/>
              <a:pathLst>
                <a:path w="14475" h="14483" extrusionOk="0">
                  <a:moveTo>
                    <a:pt x="10463" y="7533"/>
                  </a:moveTo>
                  <a:lnTo>
                    <a:pt x="10463" y="8922"/>
                  </a:lnTo>
                  <a:lnTo>
                    <a:pt x="9722" y="8922"/>
                  </a:lnTo>
                  <a:cubicBezTo>
                    <a:pt x="9352" y="8922"/>
                    <a:pt x="9043" y="8613"/>
                    <a:pt x="9043" y="8243"/>
                  </a:cubicBezTo>
                  <a:lnTo>
                    <a:pt x="9074" y="8243"/>
                  </a:lnTo>
                  <a:cubicBezTo>
                    <a:pt x="9043" y="7842"/>
                    <a:pt x="9352" y="7533"/>
                    <a:pt x="9753" y="7533"/>
                  </a:cubicBezTo>
                  <a:close/>
                  <a:moveTo>
                    <a:pt x="3851" y="2718"/>
                  </a:moveTo>
                  <a:cubicBezTo>
                    <a:pt x="4659" y="2718"/>
                    <a:pt x="5309" y="3385"/>
                    <a:pt x="5309" y="4200"/>
                  </a:cubicBezTo>
                  <a:cubicBezTo>
                    <a:pt x="5309" y="5558"/>
                    <a:pt x="6358" y="6669"/>
                    <a:pt x="7716" y="6731"/>
                  </a:cubicBezTo>
                  <a:cubicBezTo>
                    <a:pt x="7747" y="8089"/>
                    <a:pt x="6636" y="9230"/>
                    <a:pt x="5247" y="9261"/>
                  </a:cubicBezTo>
                  <a:lnTo>
                    <a:pt x="4753" y="9261"/>
                  </a:lnTo>
                  <a:cubicBezTo>
                    <a:pt x="3395" y="9261"/>
                    <a:pt x="2284" y="8150"/>
                    <a:pt x="2284" y="6792"/>
                  </a:cubicBezTo>
                  <a:lnTo>
                    <a:pt x="2284" y="4262"/>
                  </a:lnTo>
                  <a:cubicBezTo>
                    <a:pt x="2284" y="3398"/>
                    <a:pt x="2963" y="2719"/>
                    <a:pt x="3796" y="2719"/>
                  </a:cubicBezTo>
                  <a:cubicBezTo>
                    <a:pt x="3815" y="2718"/>
                    <a:pt x="3833" y="2718"/>
                    <a:pt x="3851" y="2718"/>
                  </a:cubicBezTo>
                  <a:close/>
                  <a:moveTo>
                    <a:pt x="13117" y="6329"/>
                  </a:moveTo>
                  <a:lnTo>
                    <a:pt x="13117" y="10064"/>
                  </a:lnTo>
                  <a:lnTo>
                    <a:pt x="10895" y="8953"/>
                  </a:lnTo>
                  <a:lnTo>
                    <a:pt x="10895" y="7410"/>
                  </a:lnTo>
                  <a:lnTo>
                    <a:pt x="13117" y="6329"/>
                  </a:lnTo>
                  <a:close/>
                  <a:moveTo>
                    <a:pt x="10463" y="9323"/>
                  </a:moveTo>
                  <a:lnTo>
                    <a:pt x="10463" y="10249"/>
                  </a:lnTo>
                  <a:cubicBezTo>
                    <a:pt x="10339" y="10218"/>
                    <a:pt x="10216" y="10187"/>
                    <a:pt x="10123" y="10187"/>
                  </a:cubicBezTo>
                  <a:lnTo>
                    <a:pt x="10123" y="10218"/>
                  </a:lnTo>
                  <a:lnTo>
                    <a:pt x="9938" y="10218"/>
                  </a:lnTo>
                  <a:lnTo>
                    <a:pt x="9938" y="9323"/>
                  </a:lnTo>
                  <a:close/>
                  <a:moveTo>
                    <a:pt x="5833" y="9632"/>
                  </a:moveTo>
                  <a:lnTo>
                    <a:pt x="5833" y="10990"/>
                  </a:lnTo>
                  <a:cubicBezTo>
                    <a:pt x="5833" y="11453"/>
                    <a:pt x="5463" y="11823"/>
                    <a:pt x="5000" y="11823"/>
                  </a:cubicBezTo>
                  <a:cubicBezTo>
                    <a:pt x="4568" y="11823"/>
                    <a:pt x="4198" y="11453"/>
                    <a:pt x="4167" y="10990"/>
                  </a:cubicBezTo>
                  <a:lnTo>
                    <a:pt x="4167" y="9632"/>
                  </a:lnTo>
                  <a:cubicBezTo>
                    <a:pt x="4383" y="9663"/>
                    <a:pt x="4568" y="9693"/>
                    <a:pt x="4753" y="9693"/>
                  </a:cubicBezTo>
                  <a:cubicBezTo>
                    <a:pt x="5124" y="9693"/>
                    <a:pt x="5463" y="9693"/>
                    <a:pt x="5833" y="9632"/>
                  </a:cubicBezTo>
                  <a:close/>
                  <a:moveTo>
                    <a:pt x="10108" y="10612"/>
                  </a:moveTo>
                  <a:cubicBezTo>
                    <a:pt x="10470" y="10612"/>
                    <a:pt x="10833" y="10851"/>
                    <a:pt x="10833" y="11329"/>
                  </a:cubicBezTo>
                  <a:lnTo>
                    <a:pt x="10833" y="12656"/>
                  </a:lnTo>
                  <a:lnTo>
                    <a:pt x="9382" y="12656"/>
                  </a:lnTo>
                  <a:lnTo>
                    <a:pt x="9382" y="11329"/>
                  </a:lnTo>
                  <a:cubicBezTo>
                    <a:pt x="9382" y="10851"/>
                    <a:pt x="9745" y="10612"/>
                    <a:pt x="10108" y="10612"/>
                  </a:cubicBezTo>
                  <a:close/>
                  <a:moveTo>
                    <a:pt x="7284" y="10681"/>
                  </a:moveTo>
                  <a:cubicBezTo>
                    <a:pt x="7932" y="10681"/>
                    <a:pt x="8549" y="10959"/>
                    <a:pt x="8981" y="11453"/>
                  </a:cubicBezTo>
                  <a:lnTo>
                    <a:pt x="8981" y="14076"/>
                  </a:lnTo>
                  <a:lnTo>
                    <a:pt x="494" y="14076"/>
                  </a:lnTo>
                  <a:lnTo>
                    <a:pt x="494" y="12903"/>
                  </a:lnTo>
                  <a:cubicBezTo>
                    <a:pt x="494" y="11669"/>
                    <a:pt x="1482" y="10681"/>
                    <a:pt x="2747" y="10681"/>
                  </a:cubicBezTo>
                  <a:lnTo>
                    <a:pt x="3766" y="10681"/>
                  </a:lnTo>
                  <a:lnTo>
                    <a:pt x="3766" y="10990"/>
                  </a:lnTo>
                  <a:cubicBezTo>
                    <a:pt x="3812" y="11777"/>
                    <a:pt x="4414" y="12170"/>
                    <a:pt x="5016" y="12170"/>
                  </a:cubicBezTo>
                  <a:cubicBezTo>
                    <a:pt x="5617" y="12170"/>
                    <a:pt x="6219" y="11777"/>
                    <a:pt x="6265" y="10990"/>
                  </a:cubicBezTo>
                  <a:lnTo>
                    <a:pt x="6265" y="10681"/>
                  </a:lnTo>
                  <a:close/>
                  <a:moveTo>
                    <a:pt x="10833" y="13088"/>
                  </a:moveTo>
                  <a:lnTo>
                    <a:pt x="10833" y="14076"/>
                  </a:lnTo>
                  <a:lnTo>
                    <a:pt x="9382" y="14076"/>
                  </a:lnTo>
                  <a:lnTo>
                    <a:pt x="9382" y="13088"/>
                  </a:lnTo>
                  <a:close/>
                  <a:moveTo>
                    <a:pt x="5769" y="0"/>
                  </a:moveTo>
                  <a:cubicBezTo>
                    <a:pt x="4976" y="0"/>
                    <a:pt x="4165" y="276"/>
                    <a:pt x="3550" y="774"/>
                  </a:cubicBezTo>
                  <a:cubicBezTo>
                    <a:pt x="3217" y="608"/>
                    <a:pt x="2861" y="492"/>
                    <a:pt x="2501" y="492"/>
                  </a:cubicBezTo>
                  <a:cubicBezTo>
                    <a:pt x="2460" y="492"/>
                    <a:pt x="2418" y="493"/>
                    <a:pt x="2377" y="497"/>
                  </a:cubicBezTo>
                  <a:cubicBezTo>
                    <a:pt x="1050" y="497"/>
                    <a:pt x="0" y="1546"/>
                    <a:pt x="0" y="2873"/>
                  </a:cubicBezTo>
                  <a:lnTo>
                    <a:pt x="0" y="3583"/>
                  </a:lnTo>
                  <a:cubicBezTo>
                    <a:pt x="0" y="3722"/>
                    <a:pt x="108" y="3791"/>
                    <a:pt x="216" y="3791"/>
                  </a:cubicBezTo>
                  <a:cubicBezTo>
                    <a:pt x="325" y="3791"/>
                    <a:pt x="433" y="3722"/>
                    <a:pt x="433" y="3583"/>
                  </a:cubicBezTo>
                  <a:lnTo>
                    <a:pt x="433" y="2873"/>
                  </a:lnTo>
                  <a:cubicBezTo>
                    <a:pt x="410" y="1723"/>
                    <a:pt x="1364" y="898"/>
                    <a:pt x="2388" y="898"/>
                  </a:cubicBezTo>
                  <a:cubicBezTo>
                    <a:pt x="2738" y="898"/>
                    <a:pt x="3096" y="994"/>
                    <a:pt x="3426" y="1206"/>
                  </a:cubicBezTo>
                  <a:cubicBezTo>
                    <a:pt x="3468" y="1234"/>
                    <a:pt x="3516" y="1249"/>
                    <a:pt x="3561" y="1249"/>
                  </a:cubicBezTo>
                  <a:cubicBezTo>
                    <a:pt x="3617" y="1249"/>
                    <a:pt x="3670" y="1227"/>
                    <a:pt x="3704" y="1176"/>
                  </a:cubicBezTo>
                  <a:cubicBezTo>
                    <a:pt x="4264" y="699"/>
                    <a:pt x="4952" y="426"/>
                    <a:pt x="5674" y="426"/>
                  </a:cubicBezTo>
                  <a:cubicBezTo>
                    <a:pt x="5748" y="426"/>
                    <a:pt x="5821" y="429"/>
                    <a:pt x="5895" y="435"/>
                  </a:cubicBezTo>
                  <a:cubicBezTo>
                    <a:pt x="7901" y="435"/>
                    <a:pt x="9506" y="2071"/>
                    <a:pt x="9506" y="4077"/>
                  </a:cubicBezTo>
                  <a:lnTo>
                    <a:pt x="9506" y="7132"/>
                  </a:lnTo>
                  <a:cubicBezTo>
                    <a:pt x="8981" y="7224"/>
                    <a:pt x="8611" y="7687"/>
                    <a:pt x="8642" y="8243"/>
                  </a:cubicBezTo>
                  <a:cubicBezTo>
                    <a:pt x="8611" y="8768"/>
                    <a:pt x="8981" y="9200"/>
                    <a:pt x="9506" y="9323"/>
                  </a:cubicBezTo>
                  <a:lnTo>
                    <a:pt x="9506" y="10372"/>
                  </a:lnTo>
                  <a:cubicBezTo>
                    <a:pt x="9290" y="10496"/>
                    <a:pt x="9136" y="10712"/>
                    <a:pt x="9043" y="10928"/>
                  </a:cubicBezTo>
                  <a:cubicBezTo>
                    <a:pt x="8549" y="10496"/>
                    <a:pt x="7901" y="10249"/>
                    <a:pt x="7253" y="10249"/>
                  </a:cubicBezTo>
                  <a:lnTo>
                    <a:pt x="6235" y="10249"/>
                  </a:lnTo>
                  <a:lnTo>
                    <a:pt x="6235" y="9508"/>
                  </a:lnTo>
                  <a:cubicBezTo>
                    <a:pt x="7376" y="9076"/>
                    <a:pt x="8117" y="7996"/>
                    <a:pt x="8148" y="6792"/>
                  </a:cubicBezTo>
                  <a:cubicBezTo>
                    <a:pt x="8148" y="6453"/>
                    <a:pt x="8148" y="6299"/>
                    <a:pt x="7747" y="6299"/>
                  </a:cubicBezTo>
                  <a:cubicBezTo>
                    <a:pt x="7729" y="6299"/>
                    <a:pt x="7711" y="6299"/>
                    <a:pt x="7693" y="6299"/>
                  </a:cubicBezTo>
                  <a:cubicBezTo>
                    <a:pt x="6606" y="6299"/>
                    <a:pt x="5710" y="5386"/>
                    <a:pt x="5710" y="4293"/>
                  </a:cubicBezTo>
                  <a:cubicBezTo>
                    <a:pt x="5726" y="2996"/>
                    <a:pt x="4745" y="2340"/>
                    <a:pt x="3769" y="2340"/>
                  </a:cubicBezTo>
                  <a:cubicBezTo>
                    <a:pt x="2816" y="2340"/>
                    <a:pt x="1867" y="2966"/>
                    <a:pt x="1852" y="4231"/>
                  </a:cubicBezTo>
                  <a:lnTo>
                    <a:pt x="1852" y="6792"/>
                  </a:lnTo>
                  <a:cubicBezTo>
                    <a:pt x="1852" y="7996"/>
                    <a:pt x="2624" y="9045"/>
                    <a:pt x="3735" y="9477"/>
                  </a:cubicBezTo>
                  <a:lnTo>
                    <a:pt x="3735" y="10249"/>
                  </a:lnTo>
                  <a:lnTo>
                    <a:pt x="2747" y="10249"/>
                  </a:lnTo>
                  <a:cubicBezTo>
                    <a:pt x="1790" y="10249"/>
                    <a:pt x="895" y="10743"/>
                    <a:pt x="433" y="11576"/>
                  </a:cubicBezTo>
                  <a:lnTo>
                    <a:pt x="433" y="4632"/>
                  </a:lnTo>
                  <a:cubicBezTo>
                    <a:pt x="417" y="4493"/>
                    <a:pt x="309" y="4424"/>
                    <a:pt x="205" y="4424"/>
                  </a:cubicBezTo>
                  <a:cubicBezTo>
                    <a:pt x="101" y="4424"/>
                    <a:pt x="0" y="4493"/>
                    <a:pt x="0" y="4632"/>
                  </a:cubicBezTo>
                  <a:lnTo>
                    <a:pt x="0" y="14292"/>
                  </a:lnTo>
                  <a:cubicBezTo>
                    <a:pt x="0" y="14399"/>
                    <a:pt x="94" y="14483"/>
                    <a:pt x="199" y="14483"/>
                  </a:cubicBezTo>
                  <a:cubicBezTo>
                    <a:pt x="215" y="14483"/>
                    <a:pt x="231" y="14481"/>
                    <a:pt x="247" y="14477"/>
                  </a:cubicBezTo>
                  <a:lnTo>
                    <a:pt x="11018" y="14477"/>
                  </a:lnTo>
                  <a:cubicBezTo>
                    <a:pt x="11142" y="14477"/>
                    <a:pt x="11234" y="14384"/>
                    <a:pt x="11234" y="14292"/>
                  </a:cubicBezTo>
                  <a:lnTo>
                    <a:pt x="11234" y="11360"/>
                  </a:lnTo>
                  <a:cubicBezTo>
                    <a:pt x="11234" y="11020"/>
                    <a:pt x="11111" y="10712"/>
                    <a:pt x="10864" y="10496"/>
                  </a:cubicBezTo>
                  <a:lnTo>
                    <a:pt x="10864" y="9447"/>
                  </a:lnTo>
                  <a:lnTo>
                    <a:pt x="14166" y="11082"/>
                  </a:lnTo>
                  <a:cubicBezTo>
                    <a:pt x="14192" y="11095"/>
                    <a:pt x="14220" y="11102"/>
                    <a:pt x="14248" y="11102"/>
                  </a:cubicBezTo>
                  <a:cubicBezTo>
                    <a:pt x="14348" y="11102"/>
                    <a:pt x="14444" y="11018"/>
                    <a:pt x="14444" y="10897"/>
                  </a:cubicBezTo>
                  <a:lnTo>
                    <a:pt x="14444" y="10125"/>
                  </a:lnTo>
                  <a:cubicBezTo>
                    <a:pt x="14444" y="9987"/>
                    <a:pt x="14344" y="9917"/>
                    <a:pt x="14243" y="9917"/>
                  </a:cubicBezTo>
                  <a:cubicBezTo>
                    <a:pt x="14143" y="9917"/>
                    <a:pt x="14043" y="9987"/>
                    <a:pt x="14043" y="10125"/>
                  </a:cubicBezTo>
                  <a:lnTo>
                    <a:pt x="14043" y="10558"/>
                  </a:lnTo>
                  <a:lnTo>
                    <a:pt x="13549" y="10280"/>
                  </a:lnTo>
                  <a:lnTo>
                    <a:pt x="13549" y="6144"/>
                  </a:lnTo>
                  <a:lnTo>
                    <a:pt x="14073" y="5867"/>
                  </a:lnTo>
                  <a:lnTo>
                    <a:pt x="14073" y="9045"/>
                  </a:lnTo>
                  <a:cubicBezTo>
                    <a:pt x="14073" y="9169"/>
                    <a:pt x="14166" y="9261"/>
                    <a:pt x="14259" y="9261"/>
                  </a:cubicBezTo>
                  <a:lnTo>
                    <a:pt x="14290" y="9261"/>
                  </a:lnTo>
                  <a:cubicBezTo>
                    <a:pt x="14382" y="9261"/>
                    <a:pt x="14475" y="9169"/>
                    <a:pt x="14475" y="9045"/>
                  </a:cubicBezTo>
                  <a:lnTo>
                    <a:pt x="14475" y="5527"/>
                  </a:lnTo>
                  <a:cubicBezTo>
                    <a:pt x="14475" y="5406"/>
                    <a:pt x="14379" y="5323"/>
                    <a:pt x="14278" y="5323"/>
                  </a:cubicBezTo>
                  <a:cubicBezTo>
                    <a:pt x="14251" y="5323"/>
                    <a:pt x="14223" y="5329"/>
                    <a:pt x="14197" y="5342"/>
                  </a:cubicBezTo>
                  <a:lnTo>
                    <a:pt x="10617" y="7101"/>
                  </a:lnTo>
                  <a:lnTo>
                    <a:pt x="9938" y="7101"/>
                  </a:lnTo>
                  <a:lnTo>
                    <a:pt x="9938" y="4077"/>
                  </a:lnTo>
                  <a:cubicBezTo>
                    <a:pt x="9969" y="1824"/>
                    <a:pt x="8148" y="3"/>
                    <a:pt x="5895" y="3"/>
                  </a:cubicBezTo>
                  <a:cubicBezTo>
                    <a:pt x="5853" y="1"/>
                    <a:pt x="5811" y="0"/>
                    <a:pt x="57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4" name="Google Shape;12554;p23"/>
            <p:cNvSpPr/>
            <p:nvPr/>
          </p:nvSpPr>
          <p:spPr>
            <a:xfrm>
              <a:off x="8028500" y="2464175"/>
              <a:ext cx="64825" cy="62725"/>
            </a:xfrm>
            <a:custGeom>
              <a:avLst/>
              <a:gdLst/>
              <a:ahLst/>
              <a:cxnLst/>
              <a:rect l="l" t="t" r="r" b="b"/>
              <a:pathLst>
                <a:path w="2593" h="2509" extrusionOk="0">
                  <a:moveTo>
                    <a:pt x="1327" y="703"/>
                  </a:moveTo>
                  <a:lnTo>
                    <a:pt x="1451" y="980"/>
                  </a:lnTo>
                  <a:cubicBezTo>
                    <a:pt x="1482" y="1042"/>
                    <a:pt x="1543" y="1104"/>
                    <a:pt x="1605" y="1104"/>
                  </a:cubicBezTo>
                  <a:lnTo>
                    <a:pt x="1914" y="1166"/>
                  </a:lnTo>
                  <a:lnTo>
                    <a:pt x="1698" y="1382"/>
                  </a:lnTo>
                  <a:cubicBezTo>
                    <a:pt x="1636" y="1443"/>
                    <a:pt x="1636" y="1505"/>
                    <a:pt x="1636" y="1567"/>
                  </a:cubicBezTo>
                  <a:lnTo>
                    <a:pt x="1698" y="1875"/>
                  </a:lnTo>
                  <a:lnTo>
                    <a:pt x="1420" y="1752"/>
                  </a:lnTo>
                  <a:cubicBezTo>
                    <a:pt x="1389" y="1737"/>
                    <a:pt x="1358" y="1729"/>
                    <a:pt x="1327" y="1729"/>
                  </a:cubicBezTo>
                  <a:cubicBezTo>
                    <a:pt x="1296" y="1729"/>
                    <a:pt x="1265" y="1737"/>
                    <a:pt x="1235" y="1752"/>
                  </a:cubicBezTo>
                  <a:lnTo>
                    <a:pt x="957" y="1875"/>
                  </a:lnTo>
                  <a:lnTo>
                    <a:pt x="1019" y="1567"/>
                  </a:lnTo>
                  <a:cubicBezTo>
                    <a:pt x="1019" y="1505"/>
                    <a:pt x="1019" y="1443"/>
                    <a:pt x="957" y="1382"/>
                  </a:cubicBezTo>
                  <a:lnTo>
                    <a:pt x="741" y="1166"/>
                  </a:lnTo>
                  <a:lnTo>
                    <a:pt x="1049" y="1104"/>
                  </a:lnTo>
                  <a:cubicBezTo>
                    <a:pt x="1111" y="1104"/>
                    <a:pt x="1173" y="1042"/>
                    <a:pt x="1204" y="980"/>
                  </a:cubicBezTo>
                  <a:lnTo>
                    <a:pt x="1327" y="703"/>
                  </a:lnTo>
                  <a:close/>
                  <a:moveTo>
                    <a:pt x="1327" y="1"/>
                  </a:moveTo>
                  <a:cubicBezTo>
                    <a:pt x="1250" y="1"/>
                    <a:pt x="1173" y="39"/>
                    <a:pt x="1142" y="116"/>
                  </a:cubicBezTo>
                  <a:lnTo>
                    <a:pt x="864" y="703"/>
                  </a:lnTo>
                  <a:lnTo>
                    <a:pt x="247" y="795"/>
                  </a:lnTo>
                  <a:cubicBezTo>
                    <a:pt x="93" y="826"/>
                    <a:pt x="0" y="1011"/>
                    <a:pt x="124" y="1166"/>
                  </a:cubicBezTo>
                  <a:lnTo>
                    <a:pt x="587" y="1598"/>
                  </a:lnTo>
                  <a:lnTo>
                    <a:pt x="463" y="2246"/>
                  </a:lnTo>
                  <a:cubicBezTo>
                    <a:pt x="463" y="2338"/>
                    <a:pt x="494" y="2400"/>
                    <a:pt x="556" y="2462"/>
                  </a:cubicBezTo>
                  <a:cubicBezTo>
                    <a:pt x="587" y="2493"/>
                    <a:pt x="617" y="2493"/>
                    <a:pt x="679" y="2493"/>
                  </a:cubicBezTo>
                  <a:cubicBezTo>
                    <a:pt x="710" y="2493"/>
                    <a:pt x="741" y="2493"/>
                    <a:pt x="772" y="2462"/>
                  </a:cubicBezTo>
                  <a:lnTo>
                    <a:pt x="1327" y="2184"/>
                  </a:lnTo>
                  <a:lnTo>
                    <a:pt x="1852" y="2462"/>
                  </a:lnTo>
                  <a:cubicBezTo>
                    <a:pt x="1883" y="2493"/>
                    <a:pt x="1921" y="2508"/>
                    <a:pt x="1960" y="2508"/>
                  </a:cubicBezTo>
                  <a:cubicBezTo>
                    <a:pt x="1998" y="2508"/>
                    <a:pt x="2037" y="2493"/>
                    <a:pt x="2068" y="2462"/>
                  </a:cubicBezTo>
                  <a:cubicBezTo>
                    <a:pt x="2130" y="2431"/>
                    <a:pt x="2191" y="2338"/>
                    <a:pt x="2160" y="2277"/>
                  </a:cubicBezTo>
                  <a:lnTo>
                    <a:pt x="2068" y="1628"/>
                  </a:lnTo>
                  <a:lnTo>
                    <a:pt x="2531" y="1166"/>
                  </a:lnTo>
                  <a:cubicBezTo>
                    <a:pt x="2562" y="1104"/>
                    <a:pt x="2593" y="1011"/>
                    <a:pt x="2562" y="950"/>
                  </a:cubicBezTo>
                  <a:cubicBezTo>
                    <a:pt x="2531" y="857"/>
                    <a:pt x="2469" y="795"/>
                    <a:pt x="2407" y="795"/>
                  </a:cubicBezTo>
                  <a:lnTo>
                    <a:pt x="1790" y="703"/>
                  </a:lnTo>
                  <a:lnTo>
                    <a:pt x="1512" y="116"/>
                  </a:lnTo>
                  <a:cubicBezTo>
                    <a:pt x="1482" y="39"/>
                    <a:pt x="1404" y="1"/>
                    <a:pt x="13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5" name="Google Shape;12555;p23"/>
            <p:cNvSpPr/>
            <p:nvPr/>
          </p:nvSpPr>
          <p:spPr>
            <a:xfrm>
              <a:off x="7995325" y="2537275"/>
              <a:ext cx="62500" cy="62550"/>
            </a:xfrm>
            <a:custGeom>
              <a:avLst/>
              <a:gdLst/>
              <a:ahLst/>
              <a:cxnLst/>
              <a:rect l="l" t="t" r="r" b="b"/>
              <a:pathLst>
                <a:path w="2500" h="2502" extrusionOk="0">
                  <a:moveTo>
                    <a:pt x="1265" y="711"/>
                  </a:moveTo>
                  <a:lnTo>
                    <a:pt x="1389" y="988"/>
                  </a:lnTo>
                  <a:cubicBezTo>
                    <a:pt x="1420" y="1050"/>
                    <a:pt x="1481" y="1081"/>
                    <a:pt x="1543" y="1112"/>
                  </a:cubicBezTo>
                  <a:lnTo>
                    <a:pt x="1852" y="1143"/>
                  </a:lnTo>
                  <a:lnTo>
                    <a:pt x="1605" y="1389"/>
                  </a:lnTo>
                  <a:cubicBezTo>
                    <a:pt x="1574" y="1420"/>
                    <a:pt x="1543" y="1482"/>
                    <a:pt x="1574" y="1575"/>
                  </a:cubicBezTo>
                  <a:lnTo>
                    <a:pt x="1605" y="1883"/>
                  </a:lnTo>
                  <a:lnTo>
                    <a:pt x="1358" y="1729"/>
                  </a:lnTo>
                  <a:cubicBezTo>
                    <a:pt x="1327" y="1714"/>
                    <a:pt x="1289" y="1706"/>
                    <a:pt x="1250" y="1706"/>
                  </a:cubicBezTo>
                  <a:cubicBezTo>
                    <a:pt x="1211" y="1706"/>
                    <a:pt x="1173" y="1714"/>
                    <a:pt x="1142" y="1729"/>
                  </a:cubicBezTo>
                  <a:lnTo>
                    <a:pt x="895" y="1883"/>
                  </a:lnTo>
                  <a:lnTo>
                    <a:pt x="957" y="1575"/>
                  </a:lnTo>
                  <a:cubicBezTo>
                    <a:pt x="957" y="1482"/>
                    <a:pt x="926" y="1420"/>
                    <a:pt x="895" y="1389"/>
                  </a:cubicBezTo>
                  <a:lnTo>
                    <a:pt x="648" y="1143"/>
                  </a:lnTo>
                  <a:lnTo>
                    <a:pt x="957" y="1112"/>
                  </a:lnTo>
                  <a:cubicBezTo>
                    <a:pt x="1049" y="1081"/>
                    <a:pt x="1080" y="1050"/>
                    <a:pt x="1111" y="988"/>
                  </a:cubicBezTo>
                  <a:lnTo>
                    <a:pt x="1265" y="711"/>
                  </a:lnTo>
                  <a:close/>
                  <a:moveTo>
                    <a:pt x="1265" y="1"/>
                  </a:moveTo>
                  <a:cubicBezTo>
                    <a:pt x="1173" y="1"/>
                    <a:pt x="1080" y="62"/>
                    <a:pt x="1049" y="124"/>
                  </a:cubicBezTo>
                  <a:lnTo>
                    <a:pt x="772" y="711"/>
                  </a:lnTo>
                  <a:lnTo>
                    <a:pt x="185" y="803"/>
                  </a:lnTo>
                  <a:cubicBezTo>
                    <a:pt x="93" y="803"/>
                    <a:pt x="31" y="865"/>
                    <a:pt x="0" y="927"/>
                  </a:cubicBezTo>
                  <a:cubicBezTo>
                    <a:pt x="0" y="1019"/>
                    <a:pt x="0" y="1112"/>
                    <a:pt x="62" y="1143"/>
                  </a:cubicBezTo>
                  <a:lnTo>
                    <a:pt x="525" y="1605"/>
                  </a:lnTo>
                  <a:lnTo>
                    <a:pt x="401" y="2254"/>
                  </a:lnTo>
                  <a:cubicBezTo>
                    <a:pt x="401" y="2315"/>
                    <a:pt x="432" y="2408"/>
                    <a:pt x="494" y="2439"/>
                  </a:cubicBezTo>
                  <a:cubicBezTo>
                    <a:pt x="525" y="2470"/>
                    <a:pt x="563" y="2485"/>
                    <a:pt x="602" y="2485"/>
                  </a:cubicBezTo>
                  <a:cubicBezTo>
                    <a:pt x="640" y="2485"/>
                    <a:pt x="679" y="2470"/>
                    <a:pt x="710" y="2439"/>
                  </a:cubicBezTo>
                  <a:lnTo>
                    <a:pt x="1265" y="2161"/>
                  </a:lnTo>
                  <a:lnTo>
                    <a:pt x="1790" y="2470"/>
                  </a:lnTo>
                  <a:cubicBezTo>
                    <a:pt x="1826" y="2491"/>
                    <a:pt x="1864" y="2501"/>
                    <a:pt x="1900" y="2501"/>
                  </a:cubicBezTo>
                  <a:cubicBezTo>
                    <a:pt x="2019" y="2501"/>
                    <a:pt x="2122" y="2395"/>
                    <a:pt x="2099" y="2254"/>
                  </a:cubicBezTo>
                  <a:lnTo>
                    <a:pt x="2006" y="1605"/>
                  </a:lnTo>
                  <a:lnTo>
                    <a:pt x="2438" y="1143"/>
                  </a:lnTo>
                  <a:cubicBezTo>
                    <a:pt x="2500" y="1081"/>
                    <a:pt x="2500" y="1019"/>
                    <a:pt x="2500" y="927"/>
                  </a:cubicBezTo>
                  <a:cubicBezTo>
                    <a:pt x="2469" y="865"/>
                    <a:pt x="2407" y="803"/>
                    <a:pt x="2315" y="803"/>
                  </a:cubicBezTo>
                  <a:lnTo>
                    <a:pt x="1728" y="711"/>
                  </a:lnTo>
                  <a:lnTo>
                    <a:pt x="1451" y="124"/>
                  </a:lnTo>
                  <a:cubicBezTo>
                    <a:pt x="1420" y="62"/>
                    <a:pt x="1327" y="1"/>
                    <a:pt x="12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6" name="Google Shape;12556;p23"/>
            <p:cNvSpPr/>
            <p:nvPr/>
          </p:nvSpPr>
          <p:spPr>
            <a:xfrm>
              <a:off x="8022325" y="2763525"/>
              <a:ext cx="62525" cy="62725"/>
            </a:xfrm>
            <a:custGeom>
              <a:avLst/>
              <a:gdLst/>
              <a:ahLst/>
              <a:cxnLst/>
              <a:rect l="l" t="t" r="r" b="b"/>
              <a:pathLst>
                <a:path w="2501" h="2509" extrusionOk="0">
                  <a:moveTo>
                    <a:pt x="1266" y="734"/>
                  </a:moveTo>
                  <a:lnTo>
                    <a:pt x="1389" y="981"/>
                  </a:lnTo>
                  <a:cubicBezTo>
                    <a:pt x="1420" y="1042"/>
                    <a:pt x="1482" y="1104"/>
                    <a:pt x="1543" y="1104"/>
                  </a:cubicBezTo>
                  <a:lnTo>
                    <a:pt x="1852" y="1166"/>
                  </a:lnTo>
                  <a:lnTo>
                    <a:pt x="1605" y="1382"/>
                  </a:lnTo>
                  <a:cubicBezTo>
                    <a:pt x="1574" y="1444"/>
                    <a:pt x="1543" y="1505"/>
                    <a:pt x="1574" y="1567"/>
                  </a:cubicBezTo>
                  <a:lnTo>
                    <a:pt x="1605" y="1907"/>
                  </a:lnTo>
                  <a:lnTo>
                    <a:pt x="1358" y="1752"/>
                  </a:lnTo>
                  <a:cubicBezTo>
                    <a:pt x="1327" y="1737"/>
                    <a:pt x="1289" y="1729"/>
                    <a:pt x="1250" y="1729"/>
                  </a:cubicBezTo>
                  <a:cubicBezTo>
                    <a:pt x="1212" y="1729"/>
                    <a:pt x="1173" y="1737"/>
                    <a:pt x="1142" y="1752"/>
                  </a:cubicBezTo>
                  <a:lnTo>
                    <a:pt x="895" y="1907"/>
                  </a:lnTo>
                  <a:lnTo>
                    <a:pt x="957" y="1567"/>
                  </a:lnTo>
                  <a:cubicBezTo>
                    <a:pt x="957" y="1505"/>
                    <a:pt x="926" y="1444"/>
                    <a:pt x="895" y="1382"/>
                  </a:cubicBezTo>
                  <a:lnTo>
                    <a:pt x="648" y="1166"/>
                  </a:lnTo>
                  <a:lnTo>
                    <a:pt x="957" y="1104"/>
                  </a:lnTo>
                  <a:cubicBezTo>
                    <a:pt x="1050" y="1104"/>
                    <a:pt x="1111" y="1042"/>
                    <a:pt x="1142" y="981"/>
                  </a:cubicBezTo>
                  <a:lnTo>
                    <a:pt x="1266" y="734"/>
                  </a:lnTo>
                  <a:close/>
                  <a:moveTo>
                    <a:pt x="1250" y="1"/>
                  </a:moveTo>
                  <a:cubicBezTo>
                    <a:pt x="1173" y="1"/>
                    <a:pt x="1096" y="39"/>
                    <a:pt x="1050" y="117"/>
                  </a:cubicBezTo>
                  <a:lnTo>
                    <a:pt x="803" y="703"/>
                  </a:lnTo>
                  <a:lnTo>
                    <a:pt x="185" y="796"/>
                  </a:lnTo>
                  <a:cubicBezTo>
                    <a:pt x="93" y="826"/>
                    <a:pt x="31" y="857"/>
                    <a:pt x="31" y="950"/>
                  </a:cubicBezTo>
                  <a:cubicBezTo>
                    <a:pt x="0" y="1012"/>
                    <a:pt x="0" y="1104"/>
                    <a:pt x="62" y="1166"/>
                  </a:cubicBezTo>
                  <a:lnTo>
                    <a:pt x="494" y="1629"/>
                  </a:lnTo>
                  <a:lnTo>
                    <a:pt x="401" y="2246"/>
                  </a:lnTo>
                  <a:cubicBezTo>
                    <a:pt x="401" y="2339"/>
                    <a:pt x="432" y="2431"/>
                    <a:pt x="494" y="2462"/>
                  </a:cubicBezTo>
                  <a:cubicBezTo>
                    <a:pt x="525" y="2493"/>
                    <a:pt x="563" y="2508"/>
                    <a:pt x="602" y="2508"/>
                  </a:cubicBezTo>
                  <a:cubicBezTo>
                    <a:pt x="641" y="2508"/>
                    <a:pt x="679" y="2493"/>
                    <a:pt x="710" y="2462"/>
                  </a:cubicBezTo>
                  <a:lnTo>
                    <a:pt x="1266" y="2184"/>
                  </a:lnTo>
                  <a:lnTo>
                    <a:pt x="1790" y="2462"/>
                  </a:lnTo>
                  <a:cubicBezTo>
                    <a:pt x="1821" y="2493"/>
                    <a:pt x="1860" y="2508"/>
                    <a:pt x="1898" y="2508"/>
                  </a:cubicBezTo>
                  <a:cubicBezTo>
                    <a:pt x="1937" y="2508"/>
                    <a:pt x="1975" y="2493"/>
                    <a:pt x="2006" y="2462"/>
                  </a:cubicBezTo>
                  <a:cubicBezTo>
                    <a:pt x="2068" y="2431"/>
                    <a:pt x="2130" y="2339"/>
                    <a:pt x="2099" y="2246"/>
                  </a:cubicBezTo>
                  <a:lnTo>
                    <a:pt x="2006" y="1629"/>
                  </a:lnTo>
                  <a:lnTo>
                    <a:pt x="2438" y="1166"/>
                  </a:lnTo>
                  <a:cubicBezTo>
                    <a:pt x="2500" y="1104"/>
                    <a:pt x="2500" y="1012"/>
                    <a:pt x="2500" y="950"/>
                  </a:cubicBezTo>
                  <a:cubicBezTo>
                    <a:pt x="2469" y="857"/>
                    <a:pt x="2407" y="826"/>
                    <a:pt x="2315" y="796"/>
                  </a:cubicBezTo>
                  <a:lnTo>
                    <a:pt x="1729" y="703"/>
                  </a:lnTo>
                  <a:lnTo>
                    <a:pt x="1451" y="117"/>
                  </a:lnTo>
                  <a:cubicBezTo>
                    <a:pt x="1404" y="39"/>
                    <a:pt x="1327" y="1"/>
                    <a:pt x="1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557" name="Google Shape;12557;p23"/>
          <p:cNvSpPr/>
          <p:nvPr/>
        </p:nvSpPr>
        <p:spPr>
          <a:xfrm>
            <a:off x="5475906" y="2883243"/>
            <a:ext cx="378850" cy="361125"/>
          </a:xfrm>
          <a:custGeom>
            <a:avLst/>
            <a:gdLst/>
            <a:ahLst/>
            <a:cxnLst/>
            <a:rect l="l" t="t" r="r" b="b"/>
            <a:pathLst>
              <a:path w="15154" h="14445" extrusionOk="0">
                <a:moveTo>
                  <a:pt x="11666" y="1429"/>
                </a:moveTo>
                <a:cubicBezTo>
                  <a:pt x="12090" y="1429"/>
                  <a:pt x="12515" y="1591"/>
                  <a:pt x="12839" y="1915"/>
                </a:cubicBezTo>
                <a:cubicBezTo>
                  <a:pt x="13487" y="2563"/>
                  <a:pt x="13487" y="3643"/>
                  <a:pt x="12839" y="4291"/>
                </a:cubicBezTo>
                <a:lnTo>
                  <a:pt x="11111" y="5989"/>
                </a:lnTo>
                <a:cubicBezTo>
                  <a:pt x="10806" y="6315"/>
                  <a:pt x="10379" y="6473"/>
                  <a:pt x="9949" y="6473"/>
                </a:cubicBezTo>
                <a:cubicBezTo>
                  <a:pt x="9768" y="6473"/>
                  <a:pt x="9586" y="6445"/>
                  <a:pt x="9413" y="6390"/>
                </a:cubicBezTo>
                <a:lnTo>
                  <a:pt x="9629" y="6174"/>
                </a:lnTo>
                <a:cubicBezTo>
                  <a:pt x="10153" y="5650"/>
                  <a:pt x="9629" y="4905"/>
                  <a:pt x="9065" y="4905"/>
                </a:cubicBezTo>
                <a:cubicBezTo>
                  <a:pt x="8898" y="4905"/>
                  <a:pt x="8728" y="4970"/>
                  <a:pt x="8580" y="5125"/>
                </a:cubicBezTo>
                <a:lnTo>
                  <a:pt x="8364" y="5341"/>
                </a:lnTo>
                <a:cubicBezTo>
                  <a:pt x="8148" y="4724"/>
                  <a:pt x="8302" y="4075"/>
                  <a:pt x="8734" y="3643"/>
                </a:cubicBezTo>
                <a:lnTo>
                  <a:pt x="8765" y="3643"/>
                </a:lnTo>
                <a:lnTo>
                  <a:pt x="10493" y="1915"/>
                </a:lnTo>
                <a:cubicBezTo>
                  <a:pt x="10817" y="1591"/>
                  <a:pt x="11242" y="1429"/>
                  <a:pt x="11666" y="1429"/>
                </a:cubicBezTo>
                <a:close/>
                <a:moveTo>
                  <a:pt x="9076" y="5344"/>
                </a:moveTo>
                <a:cubicBezTo>
                  <a:pt x="9325" y="5344"/>
                  <a:pt x="9536" y="5657"/>
                  <a:pt x="9321" y="5896"/>
                </a:cubicBezTo>
                <a:lnTo>
                  <a:pt x="8888" y="6328"/>
                </a:lnTo>
                <a:lnTo>
                  <a:pt x="6234" y="8982"/>
                </a:lnTo>
                <a:cubicBezTo>
                  <a:pt x="6174" y="9043"/>
                  <a:pt x="6105" y="9068"/>
                  <a:pt x="6037" y="9068"/>
                </a:cubicBezTo>
                <a:cubicBezTo>
                  <a:pt x="5791" y="9068"/>
                  <a:pt x="5554" y="8737"/>
                  <a:pt x="5771" y="8520"/>
                </a:cubicBezTo>
                <a:lnTo>
                  <a:pt x="8858" y="5433"/>
                </a:lnTo>
                <a:cubicBezTo>
                  <a:pt x="8927" y="5371"/>
                  <a:pt x="9003" y="5344"/>
                  <a:pt x="9076" y="5344"/>
                </a:cubicBezTo>
                <a:close/>
                <a:moveTo>
                  <a:pt x="5174" y="6884"/>
                </a:moveTo>
                <a:cubicBezTo>
                  <a:pt x="5623" y="6884"/>
                  <a:pt x="6073" y="6995"/>
                  <a:pt x="6481" y="7223"/>
                </a:cubicBezTo>
                <a:lnTo>
                  <a:pt x="6018" y="7686"/>
                </a:lnTo>
                <a:cubicBezTo>
                  <a:pt x="5740" y="7558"/>
                  <a:pt x="5447" y="7496"/>
                  <a:pt x="5157" y="7496"/>
                </a:cubicBezTo>
                <a:cubicBezTo>
                  <a:pt x="4611" y="7496"/>
                  <a:pt x="4076" y="7715"/>
                  <a:pt x="3673" y="8118"/>
                </a:cubicBezTo>
                <a:lnTo>
                  <a:pt x="1945" y="9847"/>
                </a:lnTo>
                <a:cubicBezTo>
                  <a:pt x="540" y="11347"/>
                  <a:pt x="1891" y="13380"/>
                  <a:pt x="3488" y="13380"/>
                </a:cubicBezTo>
                <a:cubicBezTo>
                  <a:pt x="3961" y="13380"/>
                  <a:pt x="4456" y="13201"/>
                  <a:pt x="4907" y="12778"/>
                </a:cubicBezTo>
                <a:cubicBezTo>
                  <a:pt x="5049" y="12636"/>
                  <a:pt x="4919" y="12440"/>
                  <a:pt x="4767" y="12440"/>
                </a:cubicBezTo>
                <a:cubicBezTo>
                  <a:pt x="4721" y="12440"/>
                  <a:pt x="4673" y="12458"/>
                  <a:pt x="4630" y="12501"/>
                </a:cubicBezTo>
                <a:cubicBezTo>
                  <a:pt x="4306" y="12825"/>
                  <a:pt x="3873" y="12987"/>
                  <a:pt x="3441" y="12987"/>
                </a:cubicBezTo>
                <a:cubicBezTo>
                  <a:pt x="3009" y="12987"/>
                  <a:pt x="2577" y="12825"/>
                  <a:pt x="2253" y="12501"/>
                </a:cubicBezTo>
                <a:cubicBezTo>
                  <a:pt x="1605" y="11853"/>
                  <a:pt x="1605" y="10772"/>
                  <a:pt x="2253" y="10124"/>
                </a:cubicBezTo>
                <a:lnTo>
                  <a:pt x="3981" y="8427"/>
                </a:lnTo>
                <a:cubicBezTo>
                  <a:pt x="4284" y="8102"/>
                  <a:pt x="4708" y="7930"/>
                  <a:pt x="5137" y="7930"/>
                </a:cubicBezTo>
                <a:cubicBezTo>
                  <a:pt x="5320" y="7930"/>
                  <a:pt x="5503" y="7961"/>
                  <a:pt x="5679" y="8026"/>
                </a:cubicBezTo>
                <a:lnTo>
                  <a:pt x="5494" y="8242"/>
                </a:lnTo>
                <a:cubicBezTo>
                  <a:pt x="4970" y="8766"/>
                  <a:pt x="5475" y="9511"/>
                  <a:pt x="6046" y="9511"/>
                </a:cubicBezTo>
                <a:cubicBezTo>
                  <a:pt x="6214" y="9511"/>
                  <a:pt x="6388" y="9446"/>
                  <a:pt x="6543" y="9291"/>
                </a:cubicBezTo>
                <a:lnTo>
                  <a:pt x="6728" y="9075"/>
                </a:lnTo>
                <a:lnTo>
                  <a:pt x="6728" y="9075"/>
                </a:lnTo>
                <a:cubicBezTo>
                  <a:pt x="6944" y="9692"/>
                  <a:pt x="6790" y="10340"/>
                  <a:pt x="6327" y="10772"/>
                </a:cubicBezTo>
                <a:lnTo>
                  <a:pt x="5370" y="11760"/>
                </a:lnTo>
                <a:cubicBezTo>
                  <a:pt x="5201" y="11905"/>
                  <a:pt x="5354" y="12126"/>
                  <a:pt x="5517" y="12126"/>
                </a:cubicBezTo>
                <a:cubicBezTo>
                  <a:pt x="5562" y="12126"/>
                  <a:pt x="5608" y="12109"/>
                  <a:pt x="5648" y="12069"/>
                </a:cubicBezTo>
                <a:lnTo>
                  <a:pt x="6636" y="11081"/>
                </a:lnTo>
                <a:cubicBezTo>
                  <a:pt x="7253" y="10464"/>
                  <a:pt x="7407" y="9538"/>
                  <a:pt x="7068" y="8766"/>
                </a:cubicBezTo>
                <a:lnTo>
                  <a:pt x="7531" y="8304"/>
                </a:lnTo>
                <a:lnTo>
                  <a:pt x="7531" y="8304"/>
                </a:lnTo>
                <a:cubicBezTo>
                  <a:pt x="8117" y="9353"/>
                  <a:pt x="7932" y="10680"/>
                  <a:pt x="7068" y="11513"/>
                </a:cubicBezTo>
                <a:lnTo>
                  <a:pt x="5370" y="13211"/>
                </a:lnTo>
                <a:cubicBezTo>
                  <a:pt x="4830" y="13751"/>
                  <a:pt x="4136" y="14021"/>
                  <a:pt x="3441" y="14021"/>
                </a:cubicBezTo>
                <a:cubicBezTo>
                  <a:pt x="2747" y="14021"/>
                  <a:pt x="2053" y="13751"/>
                  <a:pt x="1513" y="13211"/>
                </a:cubicBezTo>
                <a:cubicBezTo>
                  <a:pt x="463" y="12161"/>
                  <a:pt x="463" y="10464"/>
                  <a:pt x="1513" y="9384"/>
                </a:cubicBezTo>
                <a:lnTo>
                  <a:pt x="3241" y="7686"/>
                </a:lnTo>
                <a:cubicBezTo>
                  <a:pt x="3769" y="7158"/>
                  <a:pt x="4469" y="6884"/>
                  <a:pt x="5174" y="6884"/>
                </a:cubicBezTo>
                <a:close/>
                <a:moveTo>
                  <a:pt x="12008" y="0"/>
                </a:moveTo>
                <a:cubicBezTo>
                  <a:pt x="11755" y="0"/>
                  <a:pt x="11706" y="404"/>
                  <a:pt x="11975" y="434"/>
                </a:cubicBezTo>
                <a:cubicBezTo>
                  <a:pt x="14228" y="711"/>
                  <a:pt x="15153" y="3427"/>
                  <a:pt x="13580" y="5032"/>
                </a:cubicBezTo>
                <a:lnTo>
                  <a:pt x="11851" y="6730"/>
                </a:lnTo>
                <a:cubicBezTo>
                  <a:pt x="11323" y="7257"/>
                  <a:pt x="10634" y="7532"/>
                  <a:pt x="9931" y="7532"/>
                </a:cubicBezTo>
                <a:cubicBezTo>
                  <a:pt x="9484" y="7532"/>
                  <a:pt x="9031" y="7421"/>
                  <a:pt x="8611" y="7192"/>
                </a:cubicBezTo>
                <a:lnTo>
                  <a:pt x="9074" y="6730"/>
                </a:lnTo>
                <a:cubicBezTo>
                  <a:pt x="9351" y="6853"/>
                  <a:pt x="9629" y="6915"/>
                  <a:pt x="9938" y="6915"/>
                </a:cubicBezTo>
                <a:cubicBezTo>
                  <a:pt x="10493" y="6915"/>
                  <a:pt x="11018" y="6699"/>
                  <a:pt x="11419" y="6297"/>
                </a:cubicBezTo>
                <a:lnTo>
                  <a:pt x="13147" y="4600"/>
                </a:lnTo>
                <a:cubicBezTo>
                  <a:pt x="14553" y="3076"/>
                  <a:pt x="13201" y="1037"/>
                  <a:pt x="11602" y="1037"/>
                </a:cubicBezTo>
                <a:cubicBezTo>
                  <a:pt x="11130" y="1037"/>
                  <a:pt x="10635" y="1215"/>
                  <a:pt x="10185" y="1637"/>
                </a:cubicBezTo>
                <a:lnTo>
                  <a:pt x="8456" y="3366"/>
                </a:lnTo>
                <a:cubicBezTo>
                  <a:pt x="7839" y="3952"/>
                  <a:pt x="7685" y="4847"/>
                  <a:pt x="7994" y="5649"/>
                </a:cubicBezTo>
                <a:lnTo>
                  <a:pt x="8024" y="5680"/>
                </a:lnTo>
                <a:lnTo>
                  <a:pt x="7561" y="6143"/>
                </a:lnTo>
                <a:cubicBezTo>
                  <a:pt x="6975" y="5094"/>
                  <a:pt x="7160" y="3767"/>
                  <a:pt x="8024" y="2934"/>
                </a:cubicBezTo>
                <a:lnTo>
                  <a:pt x="9753" y="1205"/>
                </a:lnTo>
                <a:cubicBezTo>
                  <a:pt x="10061" y="897"/>
                  <a:pt x="10432" y="650"/>
                  <a:pt x="10864" y="526"/>
                </a:cubicBezTo>
                <a:cubicBezTo>
                  <a:pt x="11092" y="441"/>
                  <a:pt x="11004" y="118"/>
                  <a:pt x="10794" y="118"/>
                </a:cubicBezTo>
                <a:cubicBezTo>
                  <a:pt x="10777" y="118"/>
                  <a:pt x="10759" y="120"/>
                  <a:pt x="10740" y="125"/>
                </a:cubicBezTo>
                <a:cubicBezTo>
                  <a:pt x="10246" y="249"/>
                  <a:pt x="9814" y="526"/>
                  <a:pt x="9444" y="897"/>
                </a:cubicBezTo>
                <a:lnTo>
                  <a:pt x="7716" y="2594"/>
                </a:lnTo>
                <a:cubicBezTo>
                  <a:pt x="6697" y="3613"/>
                  <a:pt x="6512" y="5217"/>
                  <a:pt x="7253" y="6452"/>
                </a:cubicBezTo>
                <a:lnTo>
                  <a:pt x="6790" y="6915"/>
                </a:lnTo>
                <a:cubicBezTo>
                  <a:pt x="6286" y="6612"/>
                  <a:pt x="5720" y="6464"/>
                  <a:pt x="5158" y="6464"/>
                </a:cubicBezTo>
                <a:cubicBezTo>
                  <a:pt x="4343" y="6464"/>
                  <a:pt x="3535" y="6775"/>
                  <a:pt x="2932" y="7378"/>
                </a:cubicBezTo>
                <a:lnTo>
                  <a:pt x="1235" y="9106"/>
                </a:lnTo>
                <a:cubicBezTo>
                  <a:pt x="0" y="10310"/>
                  <a:pt x="0" y="12316"/>
                  <a:pt x="1235" y="13519"/>
                </a:cubicBezTo>
                <a:cubicBezTo>
                  <a:pt x="1837" y="14136"/>
                  <a:pt x="2639" y="14445"/>
                  <a:pt x="3441" y="14445"/>
                </a:cubicBezTo>
                <a:cubicBezTo>
                  <a:pt x="4244" y="14445"/>
                  <a:pt x="5046" y="14136"/>
                  <a:pt x="5648" y="13519"/>
                </a:cubicBezTo>
                <a:lnTo>
                  <a:pt x="7407" y="11791"/>
                </a:lnTo>
                <a:cubicBezTo>
                  <a:pt x="8395" y="10772"/>
                  <a:pt x="8611" y="9198"/>
                  <a:pt x="7870" y="7964"/>
                </a:cubicBezTo>
                <a:lnTo>
                  <a:pt x="8333" y="7501"/>
                </a:lnTo>
                <a:cubicBezTo>
                  <a:pt x="8837" y="7804"/>
                  <a:pt x="9403" y="7952"/>
                  <a:pt x="9965" y="7952"/>
                </a:cubicBezTo>
                <a:cubicBezTo>
                  <a:pt x="10780" y="7952"/>
                  <a:pt x="11588" y="7641"/>
                  <a:pt x="12191" y="7038"/>
                </a:cubicBezTo>
                <a:lnTo>
                  <a:pt x="13919" y="5310"/>
                </a:lnTo>
                <a:cubicBezTo>
                  <a:pt x="15123" y="4106"/>
                  <a:pt x="15123" y="2100"/>
                  <a:pt x="13919" y="897"/>
                </a:cubicBezTo>
                <a:lnTo>
                  <a:pt x="13857" y="897"/>
                </a:lnTo>
                <a:cubicBezTo>
                  <a:pt x="13363" y="403"/>
                  <a:pt x="12746" y="94"/>
                  <a:pt x="12036" y="2"/>
                </a:cubicBezTo>
                <a:cubicBezTo>
                  <a:pt x="12027" y="1"/>
                  <a:pt x="12018" y="0"/>
                  <a:pt x="12008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558" name="Google Shape;12558;p23"/>
          <p:cNvGrpSpPr/>
          <p:nvPr/>
        </p:nvGrpSpPr>
        <p:grpSpPr>
          <a:xfrm>
            <a:off x="7000113" y="2882093"/>
            <a:ext cx="361900" cy="363425"/>
            <a:chOff x="5505525" y="2463200"/>
            <a:chExt cx="361900" cy="363425"/>
          </a:xfrm>
        </p:grpSpPr>
        <p:sp>
          <p:nvSpPr>
            <p:cNvPr id="12559" name="Google Shape;12559;p23"/>
            <p:cNvSpPr/>
            <p:nvPr/>
          </p:nvSpPr>
          <p:spPr>
            <a:xfrm>
              <a:off x="5505525" y="2545775"/>
              <a:ext cx="361900" cy="280850"/>
            </a:xfrm>
            <a:custGeom>
              <a:avLst/>
              <a:gdLst/>
              <a:ahLst/>
              <a:cxnLst/>
              <a:rect l="l" t="t" r="r" b="b"/>
              <a:pathLst>
                <a:path w="14476" h="11234" extrusionOk="0">
                  <a:moveTo>
                    <a:pt x="5834" y="6018"/>
                  </a:moveTo>
                  <a:cubicBezTo>
                    <a:pt x="6019" y="6018"/>
                    <a:pt x="6173" y="6142"/>
                    <a:pt x="6173" y="6327"/>
                  </a:cubicBezTo>
                  <a:cubicBezTo>
                    <a:pt x="6173" y="6537"/>
                    <a:pt x="6002" y="6661"/>
                    <a:pt x="5835" y="6661"/>
                  </a:cubicBezTo>
                  <a:cubicBezTo>
                    <a:pt x="5755" y="6661"/>
                    <a:pt x="5677" y="6633"/>
                    <a:pt x="5618" y="6574"/>
                  </a:cubicBezTo>
                  <a:cubicBezTo>
                    <a:pt x="5402" y="6358"/>
                    <a:pt x="5556" y="6018"/>
                    <a:pt x="5834" y="6018"/>
                  </a:cubicBezTo>
                  <a:close/>
                  <a:moveTo>
                    <a:pt x="8519" y="6018"/>
                  </a:moveTo>
                  <a:cubicBezTo>
                    <a:pt x="8796" y="6018"/>
                    <a:pt x="8951" y="6358"/>
                    <a:pt x="8735" y="6574"/>
                  </a:cubicBezTo>
                  <a:cubicBezTo>
                    <a:pt x="8665" y="6633"/>
                    <a:pt x="8584" y="6661"/>
                    <a:pt x="8504" y="6661"/>
                  </a:cubicBezTo>
                  <a:cubicBezTo>
                    <a:pt x="8336" y="6661"/>
                    <a:pt x="8179" y="6537"/>
                    <a:pt x="8179" y="6327"/>
                  </a:cubicBezTo>
                  <a:cubicBezTo>
                    <a:pt x="8179" y="6142"/>
                    <a:pt x="8334" y="6018"/>
                    <a:pt x="8519" y="6018"/>
                  </a:cubicBezTo>
                  <a:close/>
                  <a:moveTo>
                    <a:pt x="4322" y="2562"/>
                  </a:moveTo>
                  <a:lnTo>
                    <a:pt x="4414" y="3086"/>
                  </a:lnTo>
                  <a:lnTo>
                    <a:pt x="1606" y="3086"/>
                  </a:lnTo>
                  <a:cubicBezTo>
                    <a:pt x="1592" y="3083"/>
                    <a:pt x="1580" y="3082"/>
                    <a:pt x="1567" y="3082"/>
                  </a:cubicBezTo>
                  <a:cubicBezTo>
                    <a:pt x="1463" y="3082"/>
                    <a:pt x="1390" y="3189"/>
                    <a:pt x="1390" y="3272"/>
                  </a:cubicBezTo>
                  <a:lnTo>
                    <a:pt x="1390" y="7561"/>
                  </a:lnTo>
                  <a:cubicBezTo>
                    <a:pt x="1390" y="7700"/>
                    <a:pt x="1498" y="7770"/>
                    <a:pt x="1606" y="7770"/>
                  </a:cubicBezTo>
                  <a:cubicBezTo>
                    <a:pt x="1714" y="7770"/>
                    <a:pt x="1822" y="7700"/>
                    <a:pt x="1822" y="7561"/>
                  </a:cubicBezTo>
                  <a:lnTo>
                    <a:pt x="1822" y="3488"/>
                  </a:lnTo>
                  <a:lnTo>
                    <a:pt x="4538" y="3488"/>
                  </a:lnTo>
                  <a:lnTo>
                    <a:pt x="4723" y="4383"/>
                  </a:lnTo>
                  <a:cubicBezTo>
                    <a:pt x="4784" y="4629"/>
                    <a:pt x="5000" y="4815"/>
                    <a:pt x="5278" y="4845"/>
                  </a:cubicBezTo>
                  <a:lnTo>
                    <a:pt x="9229" y="4845"/>
                  </a:lnTo>
                  <a:lnTo>
                    <a:pt x="9198" y="5000"/>
                  </a:lnTo>
                  <a:cubicBezTo>
                    <a:pt x="9136" y="5339"/>
                    <a:pt x="8858" y="5586"/>
                    <a:pt x="8488" y="5617"/>
                  </a:cubicBezTo>
                  <a:lnTo>
                    <a:pt x="5247" y="5617"/>
                  </a:lnTo>
                  <a:cubicBezTo>
                    <a:pt x="5031" y="5617"/>
                    <a:pt x="4970" y="5926"/>
                    <a:pt x="5186" y="6018"/>
                  </a:cubicBezTo>
                  <a:cubicBezTo>
                    <a:pt x="5124" y="6111"/>
                    <a:pt x="5093" y="6234"/>
                    <a:pt x="5093" y="6358"/>
                  </a:cubicBezTo>
                  <a:cubicBezTo>
                    <a:pt x="5093" y="6714"/>
                    <a:pt x="5382" y="6865"/>
                    <a:pt x="5704" y="6865"/>
                  </a:cubicBezTo>
                  <a:cubicBezTo>
                    <a:pt x="6191" y="6865"/>
                    <a:pt x="6754" y="6520"/>
                    <a:pt x="6513" y="6018"/>
                  </a:cubicBezTo>
                  <a:lnTo>
                    <a:pt x="7840" y="6018"/>
                  </a:lnTo>
                  <a:cubicBezTo>
                    <a:pt x="7581" y="6536"/>
                    <a:pt x="7939" y="7108"/>
                    <a:pt x="8489" y="7108"/>
                  </a:cubicBezTo>
                  <a:cubicBezTo>
                    <a:pt x="8529" y="7108"/>
                    <a:pt x="8570" y="7105"/>
                    <a:pt x="8611" y="7098"/>
                  </a:cubicBezTo>
                  <a:cubicBezTo>
                    <a:pt x="9198" y="7037"/>
                    <a:pt x="9475" y="6327"/>
                    <a:pt x="9074" y="5864"/>
                  </a:cubicBezTo>
                  <a:cubicBezTo>
                    <a:pt x="9352" y="5710"/>
                    <a:pt x="9568" y="5401"/>
                    <a:pt x="9630" y="5092"/>
                  </a:cubicBezTo>
                  <a:lnTo>
                    <a:pt x="9938" y="3488"/>
                  </a:lnTo>
                  <a:lnTo>
                    <a:pt x="12654" y="3488"/>
                  </a:lnTo>
                  <a:lnTo>
                    <a:pt x="12654" y="9444"/>
                  </a:lnTo>
                  <a:lnTo>
                    <a:pt x="1822" y="9413"/>
                  </a:lnTo>
                  <a:lnTo>
                    <a:pt x="1822" y="8611"/>
                  </a:lnTo>
                  <a:cubicBezTo>
                    <a:pt x="1822" y="8472"/>
                    <a:pt x="1714" y="8402"/>
                    <a:pt x="1606" y="8402"/>
                  </a:cubicBezTo>
                  <a:cubicBezTo>
                    <a:pt x="1498" y="8402"/>
                    <a:pt x="1390" y="8472"/>
                    <a:pt x="1390" y="8611"/>
                  </a:cubicBezTo>
                  <a:lnTo>
                    <a:pt x="1390" y="9444"/>
                  </a:lnTo>
                  <a:lnTo>
                    <a:pt x="988" y="9444"/>
                  </a:lnTo>
                  <a:lnTo>
                    <a:pt x="988" y="3302"/>
                  </a:lnTo>
                  <a:cubicBezTo>
                    <a:pt x="988" y="2901"/>
                    <a:pt x="1297" y="2562"/>
                    <a:pt x="1698" y="2562"/>
                  </a:cubicBezTo>
                  <a:close/>
                  <a:moveTo>
                    <a:pt x="12809" y="2531"/>
                  </a:moveTo>
                  <a:cubicBezTo>
                    <a:pt x="13210" y="2531"/>
                    <a:pt x="13518" y="2870"/>
                    <a:pt x="13518" y="3302"/>
                  </a:cubicBezTo>
                  <a:lnTo>
                    <a:pt x="13518" y="9475"/>
                  </a:lnTo>
                  <a:lnTo>
                    <a:pt x="13086" y="9413"/>
                  </a:lnTo>
                  <a:lnTo>
                    <a:pt x="13086" y="3241"/>
                  </a:lnTo>
                  <a:cubicBezTo>
                    <a:pt x="13086" y="3117"/>
                    <a:pt x="12994" y="3025"/>
                    <a:pt x="12870" y="3025"/>
                  </a:cubicBezTo>
                  <a:lnTo>
                    <a:pt x="10000" y="3025"/>
                  </a:lnTo>
                  <a:lnTo>
                    <a:pt x="10093" y="2531"/>
                  </a:lnTo>
                  <a:close/>
                  <a:moveTo>
                    <a:pt x="7963" y="9845"/>
                  </a:moveTo>
                  <a:cubicBezTo>
                    <a:pt x="7963" y="9999"/>
                    <a:pt x="7840" y="10123"/>
                    <a:pt x="7685" y="10123"/>
                  </a:cubicBezTo>
                  <a:lnTo>
                    <a:pt x="6790" y="10123"/>
                  </a:lnTo>
                  <a:cubicBezTo>
                    <a:pt x="6636" y="10123"/>
                    <a:pt x="6544" y="9999"/>
                    <a:pt x="6544" y="9845"/>
                  </a:cubicBezTo>
                  <a:close/>
                  <a:moveTo>
                    <a:pt x="10741" y="0"/>
                  </a:moveTo>
                  <a:cubicBezTo>
                    <a:pt x="10401" y="31"/>
                    <a:pt x="10093" y="278"/>
                    <a:pt x="10000" y="617"/>
                  </a:cubicBezTo>
                  <a:lnTo>
                    <a:pt x="9877" y="1389"/>
                  </a:lnTo>
                  <a:lnTo>
                    <a:pt x="7932" y="1389"/>
                  </a:lnTo>
                  <a:cubicBezTo>
                    <a:pt x="7655" y="1389"/>
                    <a:pt x="7655" y="1821"/>
                    <a:pt x="7932" y="1821"/>
                  </a:cubicBezTo>
                  <a:lnTo>
                    <a:pt x="9784" y="1821"/>
                  </a:lnTo>
                  <a:lnTo>
                    <a:pt x="9290" y="4413"/>
                  </a:lnTo>
                  <a:lnTo>
                    <a:pt x="5278" y="4413"/>
                  </a:lnTo>
                  <a:cubicBezTo>
                    <a:pt x="5186" y="4413"/>
                    <a:pt x="5124" y="4352"/>
                    <a:pt x="5124" y="4290"/>
                  </a:cubicBezTo>
                  <a:lnTo>
                    <a:pt x="4661" y="2006"/>
                  </a:lnTo>
                  <a:cubicBezTo>
                    <a:pt x="4630" y="1914"/>
                    <a:pt x="4692" y="1821"/>
                    <a:pt x="4815" y="1821"/>
                  </a:cubicBezTo>
                  <a:lnTo>
                    <a:pt x="6605" y="1821"/>
                  </a:lnTo>
                  <a:cubicBezTo>
                    <a:pt x="6914" y="1821"/>
                    <a:pt x="6914" y="1389"/>
                    <a:pt x="6605" y="1389"/>
                  </a:cubicBezTo>
                  <a:lnTo>
                    <a:pt x="4815" y="1389"/>
                  </a:lnTo>
                  <a:cubicBezTo>
                    <a:pt x="4445" y="1389"/>
                    <a:pt x="4167" y="1728"/>
                    <a:pt x="4229" y="2099"/>
                  </a:cubicBezTo>
                  <a:lnTo>
                    <a:pt x="4229" y="2130"/>
                  </a:lnTo>
                  <a:lnTo>
                    <a:pt x="1698" y="2130"/>
                  </a:lnTo>
                  <a:cubicBezTo>
                    <a:pt x="1050" y="2130"/>
                    <a:pt x="556" y="2654"/>
                    <a:pt x="556" y="3302"/>
                  </a:cubicBezTo>
                  <a:lnTo>
                    <a:pt x="556" y="9475"/>
                  </a:lnTo>
                  <a:lnTo>
                    <a:pt x="217" y="9475"/>
                  </a:lnTo>
                  <a:cubicBezTo>
                    <a:pt x="93" y="9475"/>
                    <a:pt x="1" y="9567"/>
                    <a:pt x="1" y="9660"/>
                  </a:cubicBezTo>
                  <a:lnTo>
                    <a:pt x="1" y="10185"/>
                  </a:lnTo>
                  <a:cubicBezTo>
                    <a:pt x="1" y="10771"/>
                    <a:pt x="464" y="11234"/>
                    <a:pt x="1050" y="11234"/>
                  </a:cubicBezTo>
                  <a:lnTo>
                    <a:pt x="11543" y="11234"/>
                  </a:lnTo>
                  <a:cubicBezTo>
                    <a:pt x="11852" y="11234"/>
                    <a:pt x="11852" y="10833"/>
                    <a:pt x="11543" y="10833"/>
                  </a:cubicBezTo>
                  <a:lnTo>
                    <a:pt x="1050" y="10833"/>
                  </a:lnTo>
                  <a:cubicBezTo>
                    <a:pt x="711" y="10802"/>
                    <a:pt x="433" y="10524"/>
                    <a:pt x="433" y="10185"/>
                  </a:cubicBezTo>
                  <a:lnTo>
                    <a:pt x="433" y="9845"/>
                  </a:lnTo>
                  <a:lnTo>
                    <a:pt x="6111" y="9845"/>
                  </a:lnTo>
                  <a:cubicBezTo>
                    <a:pt x="6111" y="10215"/>
                    <a:pt x="6420" y="10524"/>
                    <a:pt x="6790" y="10524"/>
                  </a:cubicBezTo>
                  <a:lnTo>
                    <a:pt x="7685" y="10524"/>
                  </a:lnTo>
                  <a:cubicBezTo>
                    <a:pt x="7703" y="10525"/>
                    <a:pt x="7720" y="10526"/>
                    <a:pt x="7736" y="10526"/>
                  </a:cubicBezTo>
                  <a:cubicBezTo>
                    <a:pt x="8084" y="10526"/>
                    <a:pt x="8364" y="10228"/>
                    <a:pt x="8364" y="9845"/>
                  </a:cubicBezTo>
                  <a:lnTo>
                    <a:pt x="14074" y="9845"/>
                  </a:lnTo>
                  <a:lnTo>
                    <a:pt x="14074" y="10154"/>
                  </a:lnTo>
                  <a:cubicBezTo>
                    <a:pt x="14074" y="10493"/>
                    <a:pt x="13765" y="10802"/>
                    <a:pt x="13426" y="10802"/>
                  </a:cubicBezTo>
                  <a:lnTo>
                    <a:pt x="12685" y="10802"/>
                  </a:lnTo>
                  <a:cubicBezTo>
                    <a:pt x="12407" y="10802"/>
                    <a:pt x="12407" y="11203"/>
                    <a:pt x="12685" y="11203"/>
                  </a:cubicBezTo>
                  <a:lnTo>
                    <a:pt x="13426" y="11203"/>
                  </a:lnTo>
                  <a:cubicBezTo>
                    <a:pt x="14012" y="11203"/>
                    <a:pt x="14475" y="10740"/>
                    <a:pt x="14475" y="10154"/>
                  </a:cubicBezTo>
                  <a:lnTo>
                    <a:pt x="14475" y="9660"/>
                  </a:lnTo>
                  <a:cubicBezTo>
                    <a:pt x="14475" y="9536"/>
                    <a:pt x="14382" y="9444"/>
                    <a:pt x="14259" y="9444"/>
                  </a:cubicBezTo>
                  <a:lnTo>
                    <a:pt x="13920" y="9444"/>
                  </a:lnTo>
                  <a:lnTo>
                    <a:pt x="13920" y="3302"/>
                  </a:lnTo>
                  <a:cubicBezTo>
                    <a:pt x="13920" y="2654"/>
                    <a:pt x="13426" y="2130"/>
                    <a:pt x="12778" y="2130"/>
                  </a:cubicBezTo>
                  <a:lnTo>
                    <a:pt x="10154" y="2130"/>
                  </a:lnTo>
                  <a:cubicBezTo>
                    <a:pt x="10247" y="1667"/>
                    <a:pt x="10340" y="1173"/>
                    <a:pt x="10432" y="710"/>
                  </a:cubicBezTo>
                  <a:cubicBezTo>
                    <a:pt x="10463" y="556"/>
                    <a:pt x="10586" y="432"/>
                    <a:pt x="10741" y="432"/>
                  </a:cubicBezTo>
                  <a:lnTo>
                    <a:pt x="11049" y="432"/>
                  </a:lnTo>
                  <a:cubicBezTo>
                    <a:pt x="11327" y="432"/>
                    <a:pt x="11327" y="0"/>
                    <a:pt x="11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60" name="Google Shape;12560;p23"/>
            <p:cNvSpPr/>
            <p:nvPr/>
          </p:nvSpPr>
          <p:spPr>
            <a:xfrm>
              <a:off x="5642100" y="2463200"/>
              <a:ext cx="89525" cy="109025"/>
            </a:xfrm>
            <a:custGeom>
              <a:avLst/>
              <a:gdLst/>
              <a:ahLst/>
              <a:cxnLst/>
              <a:rect l="l" t="t" r="r" b="b"/>
              <a:pathLst>
                <a:path w="3581" h="4361" extrusionOk="0">
                  <a:moveTo>
                    <a:pt x="1790" y="472"/>
                  </a:moveTo>
                  <a:cubicBezTo>
                    <a:pt x="1898" y="472"/>
                    <a:pt x="2006" y="541"/>
                    <a:pt x="2006" y="680"/>
                  </a:cubicBezTo>
                  <a:lnTo>
                    <a:pt x="2006" y="2717"/>
                  </a:lnTo>
                  <a:cubicBezTo>
                    <a:pt x="2006" y="2844"/>
                    <a:pt x="2108" y="2927"/>
                    <a:pt x="2212" y="2927"/>
                  </a:cubicBezTo>
                  <a:cubicBezTo>
                    <a:pt x="2259" y="2927"/>
                    <a:pt x="2307" y="2910"/>
                    <a:pt x="2346" y="2871"/>
                  </a:cubicBezTo>
                  <a:lnTo>
                    <a:pt x="2747" y="2470"/>
                  </a:lnTo>
                  <a:cubicBezTo>
                    <a:pt x="2793" y="2409"/>
                    <a:pt x="2848" y="2384"/>
                    <a:pt x="2902" y="2384"/>
                  </a:cubicBezTo>
                  <a:cubicBezTo>
                    <a:pt x="3066" y="2384"/>
                    <a:pt x="3218" y="2616"/>
                    <a:pt x="3056" y="2779"/>
                  </a:cubicBezTo>
                  <a:cubicBezTo>
                    <a:pt x="2840" y="2964"/>
                    <a:pt x="1945" y="3890"/>
                    <a:pt x="1945" y="3890"/>
                  </a:cubicBezTo>
                  <a:cubicBezTo>
                    <a:pt x="1898" y="3920"/>
                    <a:pt x="1844" y="3936"/>
                    <a:pt x="1790" y="3936"/>
                  </a:cubicBezTo>
                  <a:cubicBezTo>
                    <a:pt x="1736" y="3936"/>
                    <a:pt x="1682" y="3920"/>
                    <a:pt x="1636" y="3890"/>
                  </a:cubicBezTo>
                  <a:lnTo>
                    <a:pt x="525" y="2779"/>
                  </a:lnTo>
                  <a:cubicBezTo>
                    <a:pt x="380" y="2634"/>
                    <a:pt x="538" y="2413"/>
                    <a:pt x="702" y="2413"/>
                  </a:cubicBezTo>
                  <a:cubicBezTo>
                    <a:pt x="748" y="2413"/>
                    <a:pt x="793" y="2430"/>
                    <a:pt x="834" y="2470"/>
                  </a:cubicBezTo>
                  <a:lnTo>
                    <a:pt x="1204" y="2871"/>
                  </a:lnTo>
                  <a:cubicBezTo>
                    <a:pt x="1243" y="2910"/>
                    <a:pt x="1294" y="2927"/>
                    <a:pt x="1345" y="2927"/>
                  </a:cubicBezTo>
                  <a:cubicBezTo>
                    <a:pt x="1458" y="2927"/>
                    <a:pt x="1574" y="2844"/>
                    <a:pt x="1574" y="2717"/>
                  </a:cubicBezTo>
                  <a:lnTo>
                    <a:pt x="1574" y="680"/>
                  </a:lnTo>
                  <a:cubicBezTo>
                    <a:pt x="1574" y="541"/>
                    <a:pt x="1682" y="472"/>
                    <a:pt x="1790" y="472"/>
                  </a:cubicBezTo>
                  <a:close/>
                  <a:moveTo>
                    <a:pt x="1775" y="1"/>
                  </a:moveTo>
                  <a:cubicBezTo>
                    <a:pt x="1459" y="1"/>
                    <a:pt x="1142" y="217"/>
                    <a:pt x="1142" y="649"/>
                  </a:cubicBezTo>
                  <a:lnTo>
                    <a:pt x="1142" y="2192"/>
                  </a:lnTo>
                  <a:lnTo>
                    <a:pt x="1111" y="2161"/>
                  </a:lnTo>
                  <a:cubicBezTo>
                    <a:pt x="983" y="2033"/>
                    <a:pt x="811" y="1968"/>
                    <a:pt x="633" y="1968"/>
                  </a:cubicBezTo>
                  <a:cubicBezTo>
                    <a:pt x="597" y="1968"/>
                    <a:pt x="561" y="1971"/>
                    <a:pt x="525" y="1976"/>
                  </a:cubicBezTo>
                  <a:cubicBezTo>
                    <a:pt x="309" y="2038"/>
                    <a:pt x="124" y="2223"/>
                    <a:pt x="62" y="2470"/>
                  </a:cubicBezTo>
                  <a:cubicBezTo>
                    <a:pt x="0" y="2686"/>
                    <a:pt x="62" y="2902"/>
                    <a:pt x="216" y="3056"/>
                  </a:cubicBezTo>
                  <a:lnTo>
                    <a:pt x="1327" y="4198"/>
                  </a:lnTo>
                  <a:cubicBezTo>
                    <a:pt x="1451" y="4306"/>
                    <a:pt x="1613" y="4360"/>
                    <a:pt x="1775" y="4360"/>
                  </a:cubicBezTo>
                  <a:cubicBezTo>
                    <a:pt x="1937" y="4360"/>
                    <a:pt x="2099" y="4306"/>
                    <a:pt x="2222" y="4198"/>
                  </a:cubicBezTo>
                  <a:lnTo>
                    <a:pt x="3333" y="3087"/>
                  </a:lnTo>
                  <a:cubicBezTo>
                    <a:pt x="3580" y="2809"/>
                    <a:pt x="3580" y="2439"/>
                    <a:pt x="3333" y="2192"/>
                  </a:cubicBezTo>
                  <a:cubicBezTo>
                    <a:pt x="3210" y="2069"/>
                    <a:pt x="3056" y="2007"/>
                    <a:pt x="2871" y="2007"/>
                  </a:cubicBezTo>
                  <a:cubicBezTo>
                    <a:pt x="2716" y="2007"/>
                    <a:pt x="2562" y="2069"/>
                    <a:pt x="2438" y="2192"/>
                  </a:cubicBezTo>
                  <a:lnTo>
                    <a:pt x="2408" y="2192"/>
                  </a:lnTo>
                  <a:lnTo>
                    <a:pt x="2408" y="649"/>
                  </a:lnTo>
                  <a:cubicBezTo>
                    <a:pt x="2408" y="217"/>
                    <a:pt x="2091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61" name="Google Shape;12561;p23"/>
            <p:cNvSpPr/>
            <p:nvPr/>
          </p:nvSpPr>
          <p:spPr>
            <a:xfrm>
              <a:off x="5573425" y="2744825"/>
              <a:ext cx="226100" cy="10050"/>
            </a:xfrm>
            <a:custGeom>
              <a:avLst/>
              <a:gdLst/>
              <a:ahLst/>
              <a:cxnLst/>
              <a:rect l="l" t="t" r="r" b="b"/>
              <a:pathLst>
                <a:path w="9044" h="402" extrusionOk="0">
                  <a:moveTo>
                    <a:pt x="309" y="1"/>
                  </a:moveTo>
                  <a:cubicBezTo>
                    <a:pt x="1" y="1"/>
                    <a:pt x="1" y="402"/>
                    <a:pt x="309" y="402"/>
                  </a:cubicBezTo>
                  <a:lnTo>
                    <a:pt x="8765" y="402"/>
                  </a:lnTo>
                  <a:cubicBezTo>
                    <a:pt x="9043" y="402"/>
                    <a:pt x="9043" y="1"/>
                    <a:pt x="87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62" name="Google Shape;12562;p23"/>
          <p:cNvGrpSpPr/>
          <p:nvPr/>
        </p:nvGrpSpPr>
        <p:grpSpPr>
          <a:xfrm>
            <a:off x="7752657" y="2882480"/>
            <a:ext cx="299400" cy="362650"/>
            <a:chOff x="6260100" y="4141325"/>
            <a:chExt cx="299400" cy="362650"/>
          </a:xfrm>
        </p:grpSpPr>
        <p:sp>
          <p:nvSpPr>
            <p:cNvPr id="12563" name="Google Shape;12563;p23"/>
            <p:cNvSpPr/>
            <p:nvPr/>
          </p:nvSpPr>
          <p:spPr>
            <a:xfrm>
              <a:off x="6260100" y="4141325"/>
              <a:ext cx="299400" cy="362650"/>
            </a:xfrm>
            <a:custGeom>
              <a:avLst/>
              <a:gdLst/>
              <a:ahLst/>
              <a:cxnLst/>
              <a:rect l="l" t="t" r="r" b="b"/>
              <a:pathLst>
                <a:path w="11976" h="14506" extrusionOk="0">
                  <a:moveTo>
                    <a:pt x="8796" y="10956"/>
                  </a:moveTo>
                  <a:lnTo>
                    <a:pt x="8796" y="11419"/>
                  </a:lnTo>
                  <a:lnTo>
                    <a:pt x="4908" y="11419"/>
                  </a:lnTo>
                  <a:lnTo>
                    <a:pt x="4908" y="10956"/>
                  </a:lnTo>
                  <a:close/>
                  <a:moveTo>
                    <a:pt x="8796" y="11851"/>
                  </a:moveTo>
                  <a:lnTo>
                    <a:pt x="8796" y="12222"/>
                  </a:lnTo>
                  <a:lnTo>
                    <a:pt x="4908" y="12222"/>
                  </a:lnTo>
                  <a:lnTo>
                    <a:pt x="4908" y="11851"/>
                  </a:lnTo>
                  <a:close/>
                  <a:moveTo>
                    <a:pt x="8796" y="12654"/>
                  </a:moveTo>
                  <a:lnTo>
                    <a:pt x="8796" y="12931"/>
                  </a:lnTo>
                  <a:cubicBezTo>
                    <a:pt x="8796" y="13055"/>
                    <a:pt x="8673" y="13148"/>
                    <a:pt x="8580" y="13148"/>
                  </a:cubicBezTo>
                  <a:lnTo>
                    <a:pt x="6451" y="13148"/>
                  </a:lnTo>
                  <a:cubicBezTo>
                    <a:pt x="6204" y="13178"/>
                    <a:pt x="6204" y="13549"/>
                    <a:pt x="6451" y="13580"/>
                  </a:cubicBezTo>
                  <a:lnTo>
                    <a:pt x="8333" y="13580"/>
                  </a:lnTo>
                  <a:cubicBezTo>
                    <a:pt x="8241" y="13857"/>
                    <a:pt x="7994" y="14043"/>
                    <a:pt x="7685" y="14043"/>
                  </a:cubicBezTo>
                  <a:lnTo>
                    <a:pt x="6019" y="14043"/>
                  </a:lnTo>
                  <a:cubicBezTo>
                    <a:pt x="5710" y="14043"/>
                    <a:pt x="5463" y="13857"/>
                    <a:pt x="5371" y="13580"/>
                  </a:cubicBezTo>
                  <a:cubicBezTo>
                    <a:pt x="5618" y="13549"/>
                    <a:pt x="5618" y="13178"/>
                    <a:pt x="5371" y="13148"/>
                  </a:cubicBezTo>
                  <a:lnTo>
                    <a:pt x="5093" y="13148"/>
                  </a:lnTo>
                  <a:cubicBezTo>
                    <a:pt x="4970" y="13148"/>
                    <a:pt x="4877" y="13055"/>
                    <a:pt x="4877" y="12931"/>
                  </a:cubicBezTo>
                  <a:lnTo>
                    <a:pt x="4877" y="12654"/>
                  </a:lnTo>
                  <a:close/>
                  <a:moveTo>
                    <a:pt x="6852" y="0"/>
                  </a:moveTo>
                  <a:cubicBezTo>
                    <a:pt x="2315" y="0"/>
                    <a:pt x="1" y="5401"/>
                    <a:pt x="3118" y="8673"/>
                  </a:cubicBezTo>
                  <a:cubicBezTo>
                    <a:pt x="3396" y="8950"/>
                    <a:pt x="3550" y="9352"/>
                    <a:pt x="3550" y="9753"/>
                  </a:cubicBezTo>
                  <a:lnTo>
                    <a:pt x="3550" y="9784"/>
                  </a:lnTo>
                  <a:cubicBezTo>
                    <a:pt x="3519" y="10339"/>
                    <a:pt x="3920" y="10802"/>
                    <a:pt x="4476" y="10925"/>
                  </a:cubicBezTo>
                  <a:lnTo>
                    <a:pt x="4476" y="11450"/>
                  </a:lnTo>
                  <a:cubicBezTo>
                    <a:pt x="4468" y="11449"/>
                    <a:pt x="4461" y="11449"/>
                    <a:pt x="4454" y="11449"/>
                  </a:cubicBezTo>
                  <a:cubicBezTo>
                    <a:pt x="4236" y="11449"/>
                    <a:pt x="4236" y="11884"/>
                    <a:pt x="4454" y="11884"/>
                  </a:cubicBezTo>
                  <a:cubicBezTo>
                    <a:pt x="4461" y="11884"/>
                    <a:pt x="4468" y="11883"/>
                    <a:pt x="4476" y="11882"/>
                  </a:cubicBezTo>
                  <a:lnTo>
                    <a:pt x="4476" y="12253"/>
                  </a:lnTo>
                  <a:cubicBezTo>
                    <a:pt x="4468" y="12252"/>
                    <a:pt x="4461" y="12251"/>
                    <a:pt x="4454" y="12251"/>
                  </a:cubicBezTo>
                  <a:cubicBezTo>
                    <a:pt x="4236" y="12251"/>
                    <a:pt x="4236" y="12686"/>
                    <a:pt x="4454" y="12686"/>
                  </a:cubicBezTo>
                  <a:cubicBezTo>
                    <a:pt x="4461" y="12686"/>
                    <a:pt x="4468" y="12686"/>
                    <a:pt x="4476" y="12685"/>
                  </a:cubicBezTo>
                  <a:lnTo>
                    <a:pt x="4476" y="12962"/>
                  </a:lnTo>
                  <a:cubicBezTo>
                    <a:pt x="4476" y="13240"/>
                    <a:pt x="4661" y="13487"/>
                    <a:pt x="4939" y="13580"/>
                  </a:cubicBezTo>
                  <a:cubicBezTo>
                    <a:pt x="5031" y="14104"/>
                    <a:pt x="5463" y="14505"/>
                    <a:pt x="6019" y="14505"/>
                  </a:cubicBezTo>
                  <a:lnTo>
                    <a:pt x="7685" y="14505"/>
                  </a:lnTo>
                  <a:cubicBezTo>
                    <a:pt x="8210" y="14505"/>
                    <a:pt x="8673" y="14104"/>
                    <a:pt x="8735" y="13580"/>
                  </a:cubicBezTo>
                  <a:cubicBezTo>
                    <a:pt x="9012" y="13487"/>
                    <a:pt x="9198" y="13240"/>
                    <a:pt x="9198" y="12962"/>
                  </a:cubicBezTo>
                  <a:lnTo>
                    <a:pt x="9198" y="12685"/>
                  </a:lnTo>
                  <a:lnTo>
                    <a:pt x="9228" y="12685"/>
                  </a:lnTo>
                  <a:cubicBezTo>
                    <a:pt x="9475" y="12654"/>
                    <a:pt x="9475" y="12283"/>
                    <a:pt x="9228" y="12253"/>
                  </a:cubicBezTo>
                  <a:lnTo>
                    <a:pt x="9198" y="12253"/>
                  </a:lnTo>
                  <a:lnTo>
                    <a:pt x="9198" y="11882"/>
                  </a:lnTo>
                  <a:lnTo>
                    <a:pt x="9228" y="11882"/>
                  </a:lnTo>
                  <a:cubicBezTo>
                    <a:pt x="9475" y="11820"/>
                    <a:pt x="9475" y="11481"/>
                    <a:pt x="9228" y="11450"/>
                  </a:cubicBezTo>
                  <a:lnTo>
                    <a:pt x="9198" y="11450"/>
                  </a:lnTo>
                  <a:lnTo>
                    <a:pt x="9198" y="10925"/>
                  </a:lnTo>
                  <a:cubicBezTo>
                    <a:pt x="9753" y="10833"/>
                    <a:pt x="10154" y="10339"/>
                    <a:pt x="10154" y="9784"/>
                  </a:cubicBezTo>
                  <a:lnTo>
                    <a:pt x="10154" y="9753"/>
                  </a:lnTo>
                  <a:cubicBezTo>
                    <a:pt x="10154" y="9352"/>
                    <a:pt x="10309" y="8950"/>
                    <a:pt x="10586" y="8673"/>
                  </a:cubicBezTo>
                  <a:cubicBezTo>
                    <a:pt x="11481" y="7716"/>
                    <a:pt x="11975" y="6450"/>
                    <a:pt x="11975" y="5123"/>
                  </a:cubicBezTo>
                  <a:cubicBezTo>
                    <a:pt x="11975" y="3920"/>
                    <a:pt x="11543" y="2747"/>
                    <a:pt x="10772" y="1821"/>
                  </a:cubicBezTo>
                  <a:cubicBezTo>
                    <a:pt x="10726" y="1775"/>
                    <a:pt x="10673" y="1756"/>
                    <a:pt x="10621" y="1756"/>
                  </a:cubicBezTo>
                  <a:cubicBezTo>
                    <a:pt x="10462" y="1756"/>
                    <a:pt x="10316" y="1936"/>
                    <a:pt x="10432" y="2099"/>
                  </a:cubicBezTo>
                  <a:cubicBezTo>
                    <a:pt x="11975" y="3920"/>
                    <a:pt x="11913" y="6636"/>
                    <a:pt x="10247" y="8364"/>
                  </a:cubicBezTo>
                  <a:cubicBezTo>
                    <a:pt x="9877" y="8734"/>
                    <a:pt x="9691" y="9228"/>
                    <a:pt x="9691" y="9753"/>
                  </a:cubicBezTo>
                  <a:cubicBezTo>
                    <a:pt x="9691" y="10154"/>
                    <a:pt x="9383" y="10493"/>
                    <a:pt x="8951" y="10493"/>
                  </a:cubicBezTo>
                  <a:lnTo>
                    <a:pt x="4723" y="10493"/>
                  </a:lnTo>
                  <a:cubicBezTo>
                    <a:pt x="4291" y="10493"/>
                    <a:pt x="3951" y="10154"/>
                    <a:pt x="3951" y="9753"/>
                  </a:cubicBezTo>
                  <a:cubicBezTo>
                    <a:pt x="3982" y="9228"/>
                    <a:pt x="3797" y="8734"/>
                    <a:pt x="3426" y="8364"/>
                  </a:cubicBezTo>
                  <a:cubicBezTo>
                    <a:pt x="1729" y="6574"/>
                    <a:pt x="1729" y="3766"/>
                    <a:pt x="3396" y="1945"/>
                  </a:cubicBezTo>
                  <a:cubicBezTo>
                    <a:pt x="4317" y="938"/>
                    <a:pt x="5586" y="422"/>
                    <a:pt x="6861" y="422"/>
                  </a:cubicBezTo>
                  <a:cubicBezTo>
                    <a:pt x="7893" y="422"/>
                    <a:pt x="8928" y="761"/>
                    <a:pt x="9784" y="1451"/>
                  </a:cubicBezTo>
                  <a:cubicBezTo>
                    <a:pt x="9825" y="1480"/>
                    <a:pt x="9867" y="1493"/>
                    <a:pt x="9907" y="1493"/>
                  </a:cubicBezTo>
                  <a:cubicBezTo>
                    <a:pt x="10078" y="1493"/>
                    <a:pt x="10212" y="1262"/>
                    <a:pt x="10062" y="1111"/>
                  </a:cubicBezTo>
                  <a:cubicBezTo>
                    <a:pt x="9167" y="402"/>
                    <a:pt x="8056" y="0"/>
                    <a:pt x="69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564" name="Google Shape;12564;p23"/>
            <p:cNvGrpSpPr/>
            <p:nvPr/>
          </p:nvGrpSpPr>
          <p:grpSpPr>
            <a:xfrm>
              <a:off x="6355250" y="4215575"/>
              <a:ext cx="152075" cy="146425"/>
              <a:chOff x="6355250" y="4215575"/>
              <a:chExt cx="152075" cy="146425"/>
            </a:xfrm>
          </p:grpSpPr>
          <p:sp>
            <p:nvSpPr>
              <p:cNvPr id="12565" name="Google Shape;12565;p23"/>
              <p:cNvSpPr/>
              <p:nvPr/>
            </p:nvSpPr>
            <p:spPr>
              <a:xfrm>
                <a:off x="6368900" y="4215575"/>
                <a:ext cx="12500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963" extrusionOk="0">
                    <a:moveTo>
                      <a:pt x="2531" y="703"/>
                    </a:moveTo>
                    <a:lnTo>
                      <a:pt x="3025" y="1783"/>
                    </a:lnTo>
                    <a:cubicBezTo>
                      <a:pt x="3056" y="1845"/>
                      <a:pt x="3117" y="1907"/>
                      <a:pt x="3179" y="1907"/>
                    </a:cubicBezTo>
                    <a:lnTo>
                      <a:pt x="4352" y="2092"/>
                    </a:lnTo>
                    <a:lnTo>
                      <a:pt x="3488" y="2956"/>
                    </a:lnTo>
                    <a:cubicBezTo>
                      <a:pt x="3457" y="2987"/>
                      <a:pt x="3426" y="3079"/>
                      <a:pt x="3426" y="3141"/>
                    </a:cubicBezTo>
                    <a:lnTo>
                      <a:pt x="3642" y="4345"/>
                    </a:lnTo>
                    <a:lnTo>
                      <a:pt x="2624" y="3789"/>
                    </a:lnTo>
                    <a:cubicBezTo>
                      <a:pt x="2593" y="3758"/>
                      <a:pt x="2554" y="3743"/>
                      <a:pt x="2516" y="3743"/>
                    </a:cubicBezTo>
                    <a:cubicBezTo>
                      <a:pt x="2477" y="3743"/>
                      <a:pt x="2438" y="3758"/>
                      <a:pt x="2407" y="3789"/>
                    </a:cubicBezTo>
                    <a:lnTo>
                      <a:pt x="1420" y="4345"/>
                    </a:lnTo>
                    <a:lnTo>
                      <a:pt x="1605" y="3141"/>
                    </a:lnTo>
                    <a:cubicBezTo>
                      <a:pt x="1605" y="3079"/>
                      <a:pt x="1574" y="2987"/>
                      <a:pt x="1543" y="2956"/>
                    </a:cubicBezTo>
                    <a:lnTo>
                      <a:pt x="710" y="2092"/>
                    </a:lnTo>
                    <a:lnTo>
                      <a:pt x="1852" y="1907"/>
                    </a:lnTo>
                    <a:cubicBezTo>
                      <a:pt x="1945" y="1876"/>
                      <a:pt x="1975" y="1845"/>
                      <a:pt x="2006" y="1783"/>
                    </a:cubicBezTo>
                    <a:lnTo>
                      <a:pt x="2531" y="703"/>
                    </a:lnTo>
                    <a:close/>
                    <a:moveTo>
                      <a:pt x="2516" y="1"/>
                    </a:moveTo>
                    <a:cubicBezTo>
                      <a:pt x="2438" y="1"/>
                      <a:pt x="2361" y="39"/>
                      <a:pt x="2315" y="117"/>
                    </a:cubicBezTo>
                    <a:lnTo>
                      <a:pt x="1667" y="1505"/>
                    </a:lnTo>
                    <a:lnTo>
                      <a:pt x="216" y="1721"/>
                    </a:lnTo>
                    <a:cubicBezTo>
                      <a:pt x="62" y="1752"/>
                      <a:pt x="0" y="1968"/>
                      <a:pt x="124" y="2092"/>
                    </a:cubicBezTo>
                    <a:lnTo>
                      <a:pt x="1173" y="3172"/>
                    </a:lnTo>
                    <a:lnTo>
                      <a:pt x="926" y="4715"/>
                    </a:lnTo>
                    <a:cubicBezTo>
                      <a:pt x="902" y="4857"/>
                      <a:pt x="1006" y="4962"/>
                      <a:pt x="1125" y="4962"/>
                    </a:cubicBezTo>
                    <a:cubicBezTo>
                      <a:pt x="1161" y="4962"/>
                      <a:pt x="1199" y="4953"/>
                      <a:pt x="1235" y="4931"/>
                    </a:cubicBezTo>
                    <a:lnTo>
                      <a:pt x="2531" y="4221"/>
                    </a:lnTo>
                    <a:lnTo>
                      <a:pt x="3827" y="4931"/>
                    </a:lnTo>
                    <a:cubicBezTo>
                      <a:pt x="3863" y="4953"/>
                      <a:pt x="3899" y="4962"/>
                      <a:pt x="3933" y="4962"/>
                    </a:cubicBezTo>
                    <a:cubicBezTo>
                      <a:pt x="4045" y="4962"/>
                      <a:pt x="4136" y="4857"/>
                      <a:pt x="4136" y="4715"/>
                    </a:cubicBezTo>
                    <a:lnTo>
                      <a:pt x="3889" y="3172"/>
                    </a:lnTo>
                    <a:lnTo>
                      <a:pt x="4938" y="2092"/>
                    </a:lnTo>
                    <a:cubicBezTo>
                      <a:pt x="5000" y="2030"/>
                      <a:pt x="5000" y="1937"/>
                      <a:pt x="4969" y="1876"/>
                    </a:cubicBezTo>
                    <a:cubicBezTo>
                      <a:pt x="4969" y="1783"/>
                      <a:pt x="4876" y="1752"/>
                      <a:pt x="4815" y="1721"/>
                    </a:cubicBezTo>
                    <a:lnTo>
                      <a:pt x="3364" y="1505"/>
                    </a:lnTo>
                    <a:lnTo>
                      <a:pt x="2716" y="117"/>
                    </a:lnTo>
                    <a:cubicBezTo>
                      <a:pt x="2670" y="39"/>
                      <a:pt x="2593" y="1"/>
                      <a:pt x="251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6" name="Google Shape;12566;p23"/>
              <p:cNvSpPr/>
              <p:nvPr/>
            </p:nvSpPr>
            <p:spPr>
              <a:xfrm>
                <a:off x="6426750" y="4338075"/>
                <a:ext cx="1082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57" extrusionOk="0">
                    <a:moveTo>
                      <a:pt x="205" y="0"/>
                    </a:moveTo>
                    <a:cubicBezTo>
                      <a:pt x="109" y="0"/>
                      <a:pt x="16" y="62"/>
                      <a:pt x="1" y="185"/>
                    </a:cubicBezTo>
                    <a:lnTo>
                      <a:pt x="1" y="772"/>
                    </a:lnTo>
                    <a:cubicBezTo>
                      <a:pt x="16" y="895"/>
                      <a:pt x="109" y="957"/>
                      <a:pt x="205" y="957"/>
                    </a:cubicBezTo>
                    <a:cubicBezTo>
                      <a:pt x="302" y="957"/>
                      <a:pt x="402" y="895"/>
                      <a:pt x="433" y="772"/>
                    </a:cubicBezTo>
                    <a:lnTo>
                      <a:pt x="433" y="185"/>
                    </a:lnTo>
                    <a:cubicBezTo>
                      <a:pt x="402" y="62"/>
                      <a:pt x="302" y="0"/>
                      <a:pt x="20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7" name="Google Shape;12567;p23"/>
              <p:cNvSpPr/>
              <p:nvPr/>
            </p:nvSpPr>
            <p:spPr>
              <a:xfrm>
                <a:off x="6355250" y="4297175"/>
                <a:ext cx="257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589" extrusionOk="0">
                    <a:moveTo>
                      <a:pt x="731" y="0"/>
                    </a:moveTo>
                    <a:lnTo>
                      <a:pt x="207" y="186"/>
                    </a:lnTo>
                    <a:cubicBezTo>
                      <a:pt x="0" y="274"/>
                      <a:pt x="104" y="589"/>
                      <a:pt x="330" y="589"/>
                    </a:cubicBezTo>
                    <a:cubicBezTo>
                      <a:pt x="340" y="589"/>
                      <a:pt x="350" y="588"/>
                      <a:pt x="361" y="587"/>
                    </a:cubicBezTo>
                    <a:lnTo>
                      <a:pt x="855" y="402"/>
                    </a:lnTo>
                    <a:cubicBezTo>
                      <a:pt x="1030" y="285"/>
                      <a:pt x="956" y="29"/>
                      <a:pt x="764" y="29"/>
                    </a:cubicBezTo>
                    <a:cubicBezTo>
                      <a:pt x="754" y="29"/>
                      <a:pt x="743" y="30"/>
                      <a:pt x="731" y="31"/>
                    </a:cubicBez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8" name="Google Shape;12568;p23"/>
              <p:cNvSpPr/>
              <p:nvPr/>
            </p:nvSpPr>
            <p:spPr>
              <a:xfrm>
                <a:off x="6481000" y="4297125"/>
                <a:ext cx="263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596" extrusionOk="0">
                    <a:moveTo>
                      <a:pt x="298" y="0"/>
                    </a:moveTo>
                    <a:cubicBezTo>
                      <a:pt x="103" y="0"/>
                      <a:pt x="1" y="257"/>
                      <a:pt x="176" y="404"/>
                    </a:cubicBezTo>
                    <a:lnTo>
                      <a:pt x="701" y="589"/>
                    </a:lnTo>
                    <a:cubicBezTo>
                      <a:pt x="720" y="594"/>
                      <a:pt x="738" y="596"/>
                      <a:pt x="755" y="596"/>
                    </a:cubicBezTo>
                    <a:cubicBezTo>
                      <a:pt x="965" y="596"/>
                      <a:pt x="1053" y="273"/>
                      <a:pt x="825" y="188"/>
                    </a:cubicBezTo>
                    <a:lnTo>
                      <a:pt x="331" y="2"/>
                    </a:lnTo>
                    <a:cubicBezTo>
                      <a:pt x="320" y="1"/>
                      <a:pt x="309" y="0"/>
                      <a:pt x="298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9" name="Google Shape;12569;p23"/>
              <p:cNvSpPr/>
              <p:nvPr/>
            </p:nvSpPr>
            <p:spPr>
              <a:xfrm>
                <a:off x="6461475" y="4217300"/>
                <a:ext cx="243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12" extrusionOk="0">
                    <a:moveTo>
                      <a:pt x="655" y="0"/>
                    </a:moveTo>
                    <a:cubicBezTo>
                      <a:pt x="599" y="0"/>
                      <a:pt x="542" y="23"/>
                      <a:pt x="494" y="78"/>
                    </a:cubicBezTo>
                    <a:lnTo>
                      <a:pt x="124" y="572"/>
                    </a:lnTo>
                    <a:cubicBezTo>
                      <a:pt x="1" y="696"/>
                      <a:pt x="93" y="912"/>
                      <a:pt x="278" y="912"/>
                    </a:cubicBezTo>
                    <a:cubicBezTo>
                      <a:pt x="340" y="912"/>
                      <a:pt x="402" y="881"/>
                      <a:pt x="433" y="819"/>
                    </a:cubicBezTo>
                    <a:lnTo>
                      <a:pt x="834" y="356"/>
                    </a:lnTo>
                    <a:cubicBezTo>
                      <a:pt x="972" y="195"/>
                      <a:pt x="819" y="0"/>
                      <a:pt x="65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70" name="Google Shape;12570;p23"/>
              <p:cNvSpPr/>
              <p:nvPr/>
            </p:nvSpPr>
            <p:spPr>
              <a:xfrm>
                <a:off x="6380875" y="4218825"/>
                <a:ext cx="2277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51" extrusionOk="0">
                    <a:moveTo>
                      <a:pt x="291" y="1"/>
                    </a:moveTo>
                    <a:cubicBezTo>
                      <a:pt x="136" y="1"/>
                      <a:pt x="1" y="196"/>
                      <a:pt x="139" y="357"/>
                    </a:cubicBezTo>
                    <a:lnTo>
                      <a:pt x="478" y="758"/>
                    </a:lnTo>
                    <a:cubicBezTo>
                      <a:pt x="509" y="789"/>
                      <a:pt x="571" y="820"/>
                      <a:pt x="632" y="820"/>
                    </a:cubicBezTo>
                    <a:lnTo>
                      <a:pt x="632" y="851"/>
                    </a:lnTo>
                    <a:cubicBezTo>
                      <a:pt x="817" y="851"/>
                      <a:pt x="910" y="635"/>
                      <a:pt x="787" y="511"/>
                    </a:cubicBezTo>
                    <a:lnTo>
                      <a:pt x="447" y="79"/>
                    </a:lnTo>
                    <a:cubicBezTo>
                      <a:pt x="400" y="24"/>
                      <a:pt x="344" y="1"/>
                      <a:pt x="29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</p:grpSp>
      <p:grpSp>
        <p:nvGrpSpPr>
          <p:cNvPr id="12571" name="Google Shape;12571;p23"/>
          <p:cNvGrpSpPr/>
          <p:nvPr/>
        </p:nvGrpSpPr>
        <p:grpSpPr>
          <a:xfrm>
            <a:off x="7721032" y="3422728"/>
            <a:ext cx="362650" cy="361875"/>
            <a:chOff x="4755600" y="2463975"/>
            <a:chExt cx="362650" cy="361875"/>
          </a:xfrm>
        </p:grpSpPr>
        <p:sp>
          <p:nvSpPr>
            <p:cNvPr id="12572" name="Google Shape;12572;p23"/>
            <p:cNvSpPr/>
            <p:nvPr/>
          </p:nvSpPr>
          <p:spPr>
            <a:xfrm>
              <a:off x="4755600" y="2463975"/>
              <a:ext cx="362650" cy="361875"/>
            </a:xfrm>
            <a:custGeom>
              <a:avLst/>
              <a:gdLst/>
              <a:ahLst/>
              <a:cxnLst/>
              <a:rect l="l" t="t" r="r" b="b"/>
              <a:pathLst>
                <a:path w="14506" h="14475" extrusionOk="0">
                  <a:moveTo>
                    <a:pt x="5061" y="4044"/>
                  </a:moveTo>
                  <a:cubicBezTo>
                    <a:pt x="5185" y="4044"/>
                    <a:pt x="5277" y="4136"/>
                    <a:pt x="5247" y="4260"/>
                  </a:cubicBezTo>
                  <a:lnTo>
                    <a:pt x="5247" y="8364"/>
                  </a:lnTo>
                  <a:cubicBezTo>
                    <a:pt x="5277" y="8488"/>
                    <a:pt x="5185" y="8580"/>
                    <a:pt x="5061" y="8580"/>
                  </a:cubicBezTo>
                  <a:lnTo>
                    <a:pt x="5000" y="8580"/>
                  </a:lnTo>
                  <a:lnTo>
                    <a:pt x="5000" y="7840"/>
                  </a:lnTo>
                  <a:cubicBezTo>
                    <a:pt x="5000" y="7716"/>
                    <a:pt x="4907" y="7624"/>
                    <a:pt x="4784" y="7624"/>
                  </a:cubicBezTo>
                  <a:lnTo>
                    <a:pt x="4321" y="7593"/>
                  </a:lnTo>
                  <a:lnTo>
                    <a:pt x="4321" y="4260"/>
                  </a:lnTo>
                  <a:cubicBezTo>
                    <a:pt x="4321" y="4136"/>
                    <a:pt x="4413" y="4044"/>
                    <a:pt x="4537" y="4044"/>
                  </a:cubicBezTo>
                  <a:close/>
                  <a:moveTo>
                    <a:pt x="14073" y="10000"/>
                  </a:moveTo>
                  <a:lnTo>
                    <a:pt x="14073" y="10710"/>
                  </a:lnTo>
                  <a:cubicBezTo>
                    <a:pt x="14073" y="11080"/>
                    <a:pt x="13765" y="11358"/>
                    <a:pt x="13394" y="11358"/>
                  </a:cubicBezTo>
                  <a:lnTo>
                    <a:pt x="5000" y="11358"/>
                  </a:lnTo>
                  <a:lnTo>
                    <a:pt x="5000" y="10000"/>
                  </a:lnTo>
                  <a:close/>
                  <a:moveTo>
                    <a:pt x="9135" y="11790"/>
                  </a:moveTo>
                  <a:lnTo>
                    <a:pt x="9135" y="13148"/>
                  </a:lnTo>
                  <a:lnTo>
                    <a:pt x="7376" y="13148"/>
                  </a:lnTo>
                  <a:lnTo>
                    <a:pt x="7376" y="11790"/>
                  </a:lnTo>
                  <a:close/>
                  <a:moveTo>
                    <a:pt x="10555" y="13580"/>
                  </a:moveTo>
                  <a:cubicBezTo>
                    <a:pt x="10678" y="13580"/>
                    <a:pt x="10802" y="13673"/>
                    <a:pt x="10802" y="13827"/>
                  </a:cubicBezTo>
                  <a:cubicBezTo>
                    <a:pt x="10802" y="13950"/>
                    <a:pt x="10678" y="14043"/>
                    <a:pt x="10555" y="14043"/>
                  </a:cubicBezTo>
                  <a:lnTo>
                    <a:pt x="5926" y="14043"/>
                  </a:lnTo>
                  <a:cubicBezTo>
                    <a:pt x="5648" y="14012"/>
                    <a:pt x="5648" y="13611"/>
                    <a:pt x="5926" y="13580"/>
                  </a:cubicBezTo>
                  <a:close/>
                  <a:moveTo>
                    <a:pt x="11500" y="1"/>
                  </a:moveTo>
                  <a:cubicBezTo>
                    <a:pt x="11442" y="1"/>
                    <a:pt x="11388" y="32"/>
                    <a:pt x="11357" y="93"/>
                  </a:cubicBezTo>
                  <a:lnTo>
                    <a:pt x="9968" y="1667"/>
                  </a:lnTo>
                  <a:cubicBezTo>
                    <a:pt x="9845" y="1822"/>
                    <a:pt x="9938" y="2038"/>
                    <a:pt x="10123" y="2038"/>
                  </a:cubicBezTo>
                  <a:lnTo>
                    <a:pt x="10647" y="2038"/>
                  </a:lnTo>
                  <a:lnTo>
                    <a:pt x="10647" y="2593"/>
                  </a:lnTo>
                  <a:lnTo>
                    <a:pt x="5339" y="2593"/>
                  </a:lnTo>
                  <a:cubicBezTo>
                    <a:pt x="5061" y="2593"/>
                    <a:pt x="5061" y="3025"/>
                    <a:pt x="5339" y="3025"/>
                  </a:cubicBezTo>
                  <a:lnTo>
                    <a:pt x="10647" y="3025"/>
                  </a:lnTo>
                  <a:lnTo>
                    <a:pt x="10647" y="8426"/>
                  </a:lnTo>
                  <a:cubicBezTo>
                    <a:pt x="10647" y="8735"/>
                    <a:pt x="10894" y="9012"/>
                    <a:pt x="11203" y="9012"/>
                  </a:cubicBezTo>
                  <a:lnTo>
                    <a:pt x="11851" y="9012"/>
                  </a:lnTo>
                  <a:cubicBezTo>
                    <a:pt x="12160" y="9012"/>
                    <a:pt x="12407" y="8735"/>
                    <a:pt x="12407" y="8426"/>
                  </a:cubicBezTo>
                  <a:lnTo>
                    <a:pt x="12407" y="7778"/>
                  </a:lnTo>
                  <a:cubicBezTo>
                    <a:pt x="12391" y="7655"/>
                    <a:pt x="12299" y="7593"/>
                    <a:pt x="12206" y="7593"/>
                  </a:cubicBezTo>
                  <a:cubicBezTo>
                    <a:pt x="12113" y="7593"/>
                    <a:pt x="12021" y="7655"/>
                    <a:pt x="12005" y="7778"/>
                  </a:cubicBezTo>
                  <a:lnTo>
                    <a:pt x="12005" y="8426"/>
                  </a:lnTo>
                  <a:cubicBezTo>
                    <a:pt x="12005" y="8519"/>
                    <a:pt x="11944" y="8580"/>
                    <a:pt x="11851" y="8580"/>
                  </a:cubicBezTo>
                  <a:lnTo>
                    <a:pt x="11203" y="8580"/>
                  </a:lnTo>
                  <a:cubicBezTo>
                    <a:pt x="11110" y="8580"/>
                    <a:pt x="11049" y="8519"/>
                    <a:pt x="11049" y="8426"/>
                  </a:cubicBezTo>
                  <a:lnTo>
                    <a:pt x="11049" y="1822"/>
                  </a:lnTo>
                  <a:cubicBezTo>
                    <a:pt x="11049" y="1698"/>
                    <a:pt x="10956" y="1606"/>
                    <a:pt x="10833" y="1606"/>
                  </a:cubicBezTo>
                  <a:lnTo>
                    <a:pt x="10617" y="1606"/>
                  </a:lnTo>
                  <a:lnTo>
                    <a:pt x="11512" y="556"/>
                  </a:lnTo>
                  <a:lnTo>
                    <a:pt x="12437" y="1606"/>
                  </a:lnTo>
                  <a:lnTo>
                    <a:pt x="12191" y="1606"/>
                  </a:lnTo>
                  <a:cubicBezTo>
                    <a:pt x="12067" y="1606"/>
                    <a:pt x="11975" y="1698"/>
                    <a:pt x="11975" y="1822"/>
                  </a:cubicBezTo>
                  <a:lnTo>
                    <a:pt x="11975" y="6698"/>
                  </a:lnTo>
                  <a:cubicBezTo>
                    <a:pt x="11990" y="6821"/>
                    <a:pt x="12083" y="6883"/>
                    <a:pt x="12175" y="6883"/>
                  </a:cubicBezTo>
                  <a:cubicBezTo>
                    <a:pt x="12268" y="6883"/>
                    <a:pt x="12360" y="6821"/>
                    <a:pt x="12376" y="6698"/>
                  </a:cubicBezTo>
                  <a:lnTo>
                    <a:pt x="12376" y="3025"/>
                  </a:lnTo>
                  <a:lnTo>
                    <a:pt x="13394" y="3025"/>
                  </a:lnTo>
                  <a:cubicBezTo>
                    <a:pt x="13765" y="3025"/>
                    <a:pt x="14042" y="3303"/>
                    <a:pt x="14042" y="3673"/>
                  </a:cubicBezTo>
                  <a:lnTo>
                    <a:pt x="14042" y="9568"/>
                  </a:lnTo>
                  <a:lnTo>
                    <a:pt x="5000" y="9568"/>
                  </a:lnTo>
                  <a:lnTo>
                    <a:pt x="5000" y="9012"/>
                  </a:lnTo>
                  <a:lnTo>
                    <a:pt x="5061" y="9012"/>
                  </a:lnTo>
                  <a:cubicBezTo>
                    <a:pt x="5401" y="9012"/>
                    <a:pt x="5679" y="8735"/>
                    <a:pt x="5679" y="8364"/>
                  </a:cubicBezTo>
                  <a:lnTo>
                    <a:pt x="5679" y="4260"/>
                  </a:lnTo>
                  <a:cubicBezTo>
                    <a:pt x="5679" y="3889"/>
                    <a:pt x="5401" y="3612"/>
                    <a:pt x="5061" y="3612"/>
                  </a:cubicBezTo>
                  <a:lnTo>
                    <a:pt x="4537" y="3612"/>
                  </a:lnTo>
                  <a:cubicBezTo>
                    <a:pt x="4166" y="3612"/>
                    <a:pt x="3889" y="3889"/>
                    <a:pt x="3889" y="4260"/>
                  </a:cubicBezTo>
                  <a:lnTo>
                    <a:pt x="3889" y="7624"/>
                  </a:lnTo>
                  <a:lnTo>
                    <a:pt x="2438" y="7624"/>
                  </a:lnTo>
                  <a:lnTo>
                    <a:pt x="2438" y="3673"/>
                  </a:lnTo>
                  <a:cubicBezTo>
                    <a:pt x="2438" y="3303"/>
                    <a:pt x="2716" y="3025"/>
                    <a:pt x="3086" y="3025"/>
                  </a:cubicBezTo>
                  <a:lnTo>
                    <a:pt x="4228" y="3025"/>
                  </a:lnTo>
                  <a:cubicBezTo>
                    <a:pt x="4506" y="3025"/>
                    <a:pt x="4506" y="2593"/>
                    <a:pt x="4228" y="2593"/>
                  </a:cubicBezTo>
                  <a:lnTo>
                    <a:pt x="3086" y="2593"/>
                  </a:lnTo>
                  <a:cubicBezTo>
                    <a:pt x="2469" y="2593"/>
                    <a:pt x="2006" y="3087"/>
                    <a:pt x="2006" y="3673"/>
                  </a:cubicBezTo>
                  <a:lnTo>
                    <a:pt x="2006" y="7624"/>
                  </a:lnTo>
                  <a:lnTo>
                    <a:pt x="216" y="7624"/>
                  </a:lnTo>
                  <a:cubicBezTo>
                    <a:pt x="93" y="7624"/>
                    <a:pt x="0" y="7716"/>
                    <a:pt x="0" y="7840"/>
                  </a:cubicBezTo>
                  <a:lnTo>
                    <a:pt x="0" y="14290"/>
                  </a:lnTo>
                  <a:cubicBezTo>
                    <a:pt x="0" y="14382"/>
                    <a:pt x="93" y="14475"/>
                    <a:pt x="216" y="14475"/>
                  </a:cubicBezTo>
                  <a:lnTo>
                    <a:pt x="895" y="14475"/>
                  </a:lnTo>
                  <a:cubicBezTo>
                    <a:pt x="1173" y="14475"/>
                    <a:pt x="1173" y="14074"/>
                    <a:pt x="895" y="14074"/>
                  </a:cubicBezTo>
                  <a:lnTo>
                    <a:pt x="432" y="14074"/>
                  </a:lnTo>
                  <a:lnTo>
                    <a:pt x="432" y="8056"/>
                  </a:lnTo>
                  <a:lnTo>
                    <a:pt x="4599" y="8056"/>
                  </a:lnTo>
                  <a:lnTo>
                    <a:pt x="4599" y="14074"/>
                  </a:lnTo>
                  <a:lnTo>
                    <a:pt x="1975" y="14074"/>
                  </a:lnTo>
                  <a:cubicBezTo>
                    <a:pt x="1698" y="14074"/>
                    <a:pt x="1698" y="14475"/>
                    <a:pt x="1975" y="14475"/>
                  </a:cubicBezTo>
                  <a:lnTo>
                    <a:pt x="4784" y="14475"/>
                  </a:lnTo>
                  <a:cubicBezTo>
                    <a:pt x="4907" y="14475"/>
                    <a:pt x="5000" y="14382"/>
                    <a:pt x="5000" y="14290"/>
                  </a:cubicBezTo>
                  <a:lnTo>
                    <a:pt x="5000" y="11790"/>
                  </a:lnTo>
                  <a:lnTo>
                    <a:pt x="6975" y="11790"/>
                  </a:lnTo>
                  <a:lnTo>
                    <a:pt x="6975" y="13179"/>
                  </a:lnTo>
                  <a:lnTo>
                    <a:pt x="5926" y="13179"/>
                  </a:lnTo>
                  <a:cubicBezTo>
                    <a:pt x="5123" y="13241"/>
                    <a:pt x="5123" y="14413"/>
                    <a:pt x="5926" y="14475"/>
                  </a:cubicBezTo>
                  <a:lnTo>
                    <a:pt x="10555" y="14475"/>
                  </a:lnTo>
                  <a:cubicBezTo>
                    <a:pt x="11388" y="14413"/>
                    <a:pt x="11388" y="13241"/>
                    <a:pt x="10555" y="13179"/>
                  </a:cubicBezTo>
                  <a:lnTo>
                    <a:pt x="9567" y="13179"/>
                  </a:lnTo>
                  <a:lnTo>
                    <a:pt x="9567" y="11790"/>
                  </a:lnTo>
                  <a:lnTo>
                    <a:pt x="13425" y="11790"/>
                  </a:lnTo>
                  <a:cubicBezTo>
                    <a:pt x="14011" y="11790"/>
                    <a:pt x="14505" y="11296"/>
                    <a:pt x="14505" y="10710"/>
                  </a:cubicBezTo>
                  <a:lnTo>
                    <a:pt x="14505" y="3673"/>
                  </a:lnTo>
                  <a:cubicBezTo>
                    <a:pt x="14505" y="3087"/>
                    <a:pt x="14011" y="2593"/>
                    <a:pt x="13425" y="2593"/>
                  </a:cubicBezTo>
                  <a:lnTo>
                    <a:pt x="12407" y="2593"/>
                  </a:lnTo>
                  <a:lnTo>
                    <a:pt x="12407" y="2038"/>
                  </a:lnTo>
                  <a:lnTo>
                    <a:pt x="12870" y="2038"/>
                  </a:lnTo>
                  <a:cubicBezTo>
                    <a:pt x="13055" y="2007"/>
                    <a:pt x="13147" y="1822"/>
                    <a:pt x="13055" y="1667"/>
                  </a:cubicBezTo>
                  <a:lnTo>
                    <a:pt x="11666" y="93"/>
                  </a:lnTo>
                  <a:cubicBezTo>
                    <a:pt x="11620" y="32"/>
                    <a:pt x="11558" y="1"/>
                    <a:pt x="11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3" name="Google Shape;12573;p23"/>
            <p:cNvSpPr/>
            <p:nvPr/>
          </p:nvSpPr>
          <p:spPr>
            <a:xfrm>
              <a:off x="4909125" y="2599000"/>
              <a:ext cx="45550" cy="90300"/>
            </a:xfrm>
            <a:custGeom>
              <a:avLst/>
              <a:gdLst/>
              <a:ahLst/>
              <a:cxnLst/>
              <a:rect l="l" t="t" r="r" b="b"/>
              <a:pathLst>
                <a:path w="1822" h="3612" extrusionOk="0">
                  <a:moveTo>
                    <a:pt x="1143" y="464"/>
                  </a:moveTo>
                  <a:cubicBezTo>
                    <a:pt x="1266" y="464"/>
                    <a:pt x="1359" y="556"/>
                    <a:pt x="1359" y="649"/>
                  </a:cubicBezTo>
                  <a:lnTo>
                    <a:pt x="1359" y="2963"/>
                  </a:lnTo>
                  <a:cubicBezTo>
                    <a:pt x="1359" y="3087"/>
                    <a:pt x="1266" y="3179"/>
                    <a:pt x="1143" y="3179"/>
                  </a:cubicBezTo>
                  <a:lnTo>
                    <a:pt x="649" y="3179"/>
                  </a:lnTo>
                  <a:cubicBezTo>
                    <a:pt x="525" y="3179"/>
                    <a:pt x="433" y="3087"/>
                    <a:pt x="433" y="2963"/>
                  </a:cubicBezTo>
                  <a:lnTo>
                    <a:pt x="433" y="649"/>
                  </a:lnTo>
                  <a:cubicBezTo>
                    <a:pt x="433" y="556"/>
                    <a:pt x="494" y="464"/>
                    <a:pt x="618" y="464"/>
                  </a:cubicBezTo>
                  <a:close/>
                  <a:moveTo>
                    <a:pt x="649" y="1"/>
                  </a:moveTo>
                  <a:cubicBezTo>
                    <a:pt x="278" y="1"/>
                    <a:pt x="1" y="278"/>
                    <a:pt x="1" y="618"/>
                  </a:cubicBezTo>
                  <a:lnTo>
                    <a:pt x="1" y="2933"/>
                  </a:lnTo>
                  <a:cubicBezTo>
                    <a:pt x="1" y="3303"/>
                    <a:pt x="278" y="3611"/>
                    <a:pt x="649" y="3611"/>
                  </a:cubicBezTo>
                  <a:lnTo>
                    <a:pt x="1143" y="3611"/>
                  </a:lnTo>
                  <a:cubicBezTo>
                    <a:pt x="1513" y="3611"/>
                    <a:pt x="1791" y="3334"/>
                    <a:pt x="1791" y="2963"/>
                  </a:cubicBezTo>
                  <a:lnTo>
                    <a:pt x="1791" y="649"/>
                  </a:lnTo>
                  <a:cubicBezTo>
                    <a:pt x="1821" y="309"/>
                    <a:pt x="1513" y="1"/>
                    <a:pt x="1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4" name="Google Shape;12574;p23"/>
            <p:cNvSpPr/>
            <p:nvPr/>
          </p:nvSpPr>
          <p:spPr>
            <a:xfrm>
              <a:off x="4964675" y="2565825"/>
              <a:ext cx="44775" cy="123475"/>
            </a:xfrm>
            <a:custGeom>
              <a:avLst/>
              <a:gdLst/>
              <a:ahLst/>
              <a:cxnLst/>
              <a:rect l="l" t="t" r="r" b="b"/>
              <a:pathLst>
                <a:path w="1791" h="4939" extrusionOk="0">
                  <a:moveTo>
                    <a:pt x="1173" y="402"/>
                  </a:moveTo>
                  <a:cubicBezTo>
                    <a:pt x="1297" y="402"/>
                    <a:pt x="1359" y="494"/>
                    <a:pt x="1359" y="618"/>
                  </a:cubicBezTo>
                  <a:lnTo>
                    <a:pt x="1359" y="4290"/>
                  </a:lnTo>
                  <a:cubicBezTo>
                    <a:pt x="1389" y="4414"/>
                    <a:pt x="1297" y="4506"/>
                    <a:pt x="1173" y="4506"/>
                  </a:cubicBezTo>
                  <a:lnTo>
                    <a:pt x="649" y="4506"/>
                  </a:lnTo>
                  <a:cubicBezTo>
                    <a:pt x="525" y="4506"/>
                    <a:pt x="433" y="4414"/>
                    <a:pt x="433" y="4290"/>
                  </a:cubicBezTo>
                  <a:lnTo>
                    <a:pt x="433" y="618"/>
                  </a:lnTo>
                  <a:cubicBezTo>
                    <a:pt x="433" y="494"/>
                    <a:pt x="525" y="402"/>
                    <a:pt x="649" y="402"/>
                  </a:cubicBezTo>
                  <a:close/>
                  <a:moveTo>
                    <a:pt x="649" y="1"/>
                  </a:moveTo>
                  <a:cubicBezTo>
                    <a:pt x="278" y="1"/>
                    <a:pt x="1" y="278"/>
                    <a:pt x="1" y="618"/>
                  </a:cubicBezTo>
                  <a:lnTo>
                    <a:pt x="1" y="4290"/>
                  </a:lnTo>
                  <a:cubicBezTo>
                    <a:pt x="1" y="4661"/>
                    <a:pt x="278" y="4938"/>
                    <a:pt x="649" y="4938"/>
                  </a:cubicBezTo>
                  <a:lnTo>
                    <a:pt x="1173" y="4938"/>
                  </a:lnTo>
                  <a:cubicBezTo>
                    <a:pt x="1513" y="4938"/>
                    <a:pt x="1791" y="4661"/>
                    <a:pt x="1791" y="4290"/>
                  </a:cubicBezTo>
                  <a:lnTo>
                    <a:pt x="1791" y="618"/>
                  </a:lnTo>
                  <a:cubicBezTo>
                    <a:pt x="1791" y="278"/>
                    <a:pt x="1513" y="1"/>
                    <a:pt x="1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5" name="Google Shape;12575;p23"/>
            <p:cNvSpPr/>
            <p:nvPr/>
          </p:nvSpPr>
          <p:spPr>
            <a:xfrm>
              <a:off x="4777975" y="2679250"/>
              <a:ext cx="90275" cy="79400"/>
            </a:xfrm>
            <a:custGeom>
              <a:avLst/>
              <a:gdLst/>
              <a:ahLst/>
              <a:cxnLst/>
              <a:rect l="l" t="t" r="r" b="b"/>
              <a:pathLst>
                <a:path w="3611" h="3176" extrusionOk="0">
                  <a:moveTo>
                    <a:pt x="1605" y="401"/>
                  </a:moveTo>
                  <a:cubicBezTo>
                    <a:pt x="2191" y="401"/>
                    <a:pt x="2685" y="803"/>
                    <a:pt x="2778" y="1389"/>
                  </a:cubicBezTo>
                  <a:lnTo>
                    <a:pt x="2407" y="1389"/>
                  </a:lnTo>
                  <a:cubicBezTo>
                    <a:pt x="2315" y="1019"/>
                    <a:pt x="1975" y="772"/>
                    <a:pt x="1605" y="772"/>
                  </a:cubicBezTo>
                  <a:cubicBezTo>
                    <a:pt x="1512" y="772"/>
                    <a:pt x="1451" y="772"/>
                    <a:pt x="1358" y="803"/>
                  </a:cubicBezTo>
                  <a:lnTo>
                    <a:pt x="1173" y="494"/>
                  </a:lnTo>
                  <a:cubicBezTo>
                    <a:pt x="1296" y="432"/>
                    <a:pt x="1451" y="401"/>
                    <a:pt x="1605" y="401"/>
                  </a:cubicBezTo>
                  <a:close/>
                  <a:moveTo>
                    <a:pt x="1605" y="1173"/>
                  </a:moveTo>
                  <a:cubicBezTo>
                    <a:pt x="2036" y="1224"/>
                    <a:pt x="1717" y="1899"/>
                    <a:pt x="1436" y="1899"/>
                  </a:cubicBezTo>
                  <a:cubicBezTo>
                    <a:pt x="1374" y="1899"/>
                    <a:pt x="1315" y="1867"/>
                    <a:pt x="1265" y="1790"/>
                  </a:cubicBezTo>
                  <a:cubicBezTo>
                    <a:pt x="1204" y="1729"/>
                    <a:pt x="1204" y="1667"/>
                    <a:pt x="1204" y="1574"/>
                  </a:cubicBezTo>
                  <a:cubicBezTo>
                    <a:pt x="1204" y="1451"/>
                    <a:pt x="1265" y="1327"/>
                    <a:pt x="1389" y="1235"/>
                  </a:cubicBezTo>
                  <a:cubicBezTo>
                    <a:pt x="1451" y="1204"/>
                    <a:pt x="1512" y="1173"/>
                    <a:pt x="1605" y="1173"/>
                  </a:cubicBezTo>
                  <a:close/>
                  <a:moveTo>
                    <a:pt x="803" y="710"/>
                  </a:moveTo>
                  <a:lnTo>
                    <a:pt x="988" y="1019"/>
                  </a:lnTo>
                  <a:cubicBezTo>
                    <a:pt x="864" y="1173"/>
                    <a:pt x="772" y="1389"/>
                    <a:pt x="772" y="1574"/>
                  </a:cubicBezTo>
                  <a:cubicBezTo>
                    <a:pt x="772" y="1636"/>
                    <a:pt x="772" y="1729"/>
                    <a:pt x="803" y="1790"/>
                  </a:cubicBezTo>
                  <a:lnTo>
                    <a:pt x="494" y="1945"/>
                  </a:lnTo>
                  <a:cubicBezTo>
                    <a:pt x="432" y="1821"/>
                    <a:pt x="432" y="1698"/>
                    <a:pt x="432" y="1574"/>
                  </a:cubicBezTo>
                  <a:cubicBezTo>
                    <a:pt x="432" y="1235"/>
                    <a:pt x="556" y="926"/>
                    <a:pt x="803" y="710"/>
                  </a:cubicBezTo>
                  <a:close/>
                  <a:moveTo>
                    <a:pt x="2778" y="1821"/>
                  </a:moveTo>
                  <a:cubicBezTo>
                    <a:pt x="2654" y="2377"/>
                    <a:pt x="2160" y="2778"/>
                    <a:pt x="1605" y="2778"/>
                  </a:cubicBezTo>
                  <a:lnTo>
                    <a:pt x="1605" y="2747"/>
                  </a:lnTo>
                  <a:cubicBezTo>
                    <a:pt x="1235" y="2747"/>
                    <a:pt x="926" y="2593"/>
                    <a:pt x="679" y="2315"/>
                  </a:cubicBezTo>
                  <a:lnTo>
                    <a:pt x="1019" y="2161"/>
                  </a:lnTo>
                  <a:cubicBezTo>
                    <a:pt x="1173" y="2315"/>
                    <a:pt x="1389" y="2407"/>
                    <a:pt x="1605" y="2407"/>
                  </a:cubicBezTo>
                  <a:cubicBezTo>
                    <a:pt x="1975" y="2407"/>
                    <a:pt x="2315" y="2161"/>
                    <a:pt x="2407" y="1821"/>
                  </a:cubicBezTo>
                  <a:close/>
                  <a:moveTo>
                    <a:pt x="1605" y="0"/>
                  </a:moveTo>
                  <a:cubicBezTo>
                    <a:pt x="1296" y="0"/>
                    <a:pt x="1019" y="62"/>
                    <a:pt x="772" y="247"/>
                  </a:cubicBezTo>
                  <a:cubicBezTo>
                    <a:pt x="278" y="525"/>
                    <a:pt x="0" y="1050"/>
                    <a:pt x="0" y="1574"/>
                  </a:cubicBezTo>
                  <a:cubicBezTo>
                    <a:pt x="0" y="1852"/>
                    <a:pt x="93" y="2130"/>
                    <a:pt x="216" y="2346"/>
                  </a:cubicBezTo>
                  <a:cubicBezTo>
                    <a:pt x="516" y="2898"/>
                    <a:pt x="1065" y="3176"/>
                    <a:pt x="1617" y="3176"/>
                  </a:cubicBezTo>
                  <a:cubicBezTo>
                    <a:pt x="2146" y="3176"/>
                    <a:pt x="2677" y="2921"/>
                    <a:pt x="2994" y="2407"/>
                  </a:cubicBezTo>
                  <a:cubicBezTo>
                    <a:pt x="3611" y="1327"/>
                    <a:pt x="2839" y="0"/>
                    <a:pt x="16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6" name="Google Shape;12576;p23"/>
            <p:cNvSpPr/>
            <p:nvPr/>
          </p:nvSpPr>
          <p:spPr>
            <a:xfrm>
              <a:off x="4782600" y="2770275"/>
              <a:ext cx="70225" cy="10850"/>
            </a:xfrm>
            <a:custGeom>
              <a:avLst/>
              <a:gdLst/>
              <a:ahLst/>
              <a:cxnLst/>
              <a:rect l="l" t="t" r="r" b="b"/>
              <a:pathLst>
                <a:path w="2809" h="434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2531" y="433"/>
                  </a:lnTo>
                  <a:cubicBezTo>
                    <a:pt x="2809" y="433"/>
                    <a:pt x="2809" y="1"/>
                    <a:pt x="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7" name="Google Shape;12577;p23"/>
            <p:cNvSpPr/>
            <p:nvPr/>
          </p:nvSpPr>
          <p:spPr>
            <a:xfrm>
              <a:off x="4782600" y="2791125"/>
              <a:ext cx="68675" cy="10825"/>
            </a:xfrm>
            <a:custGeom>
              <a:avLst/>
              <a:gdLst/>
              <a:ahLst/>
              <a:cxnLst/>
              <a:rect l="l" t="t" r="r" b="b"/>
              <a:pathLst>
                <a:path w="274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2531" y="432"/>
                  </a:lnTo>
                  <a:cubicBezTo>
                    <a:pt x="2654" y="432"/>
                    <a:pt x="2747" y="340"/>
                    <a:pt x="2747" y="216"/>
                  </a:cubicBezTo>
                  <a:cubicBezTo>
                    <a:pt x="2747" y="93"/>
                    <a:pt x="2654" y="0"/>
                    <a:pt x="2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78" name="Google Shape;12578;p23"/>
          <p:cNvGrpSpPr/>
          <p:nvPr/>
        </p:nvGrpSpPr>
        <p:grpSpPr>
          <a:xfrm>
            <a:off x="6260460" y="3456049"/>
            <a:ext cx="363425" cy="308650"/>
            <a:chOff x="3252625" y="2490975"/>
            <a:chExt cx="363425" cy="308650"/>
          </a:xfrm>
        </p:grpSpPr>
        <p:sp>
          <p:nvSpPr>
            <p:cNvPr id="12579" name="Google Shape;12579;p23"/>
            <p:cNvSpPr/>
            <p:nvPr/>
          </p:nvSpPr>
          <p:spPr>
            <a:xfrm>
              <a:off x="3252625" y="2490975"/>
              <a:ext cx="363425" cy="308650"/>
            </a:xfrm>
            <a:custGeom>
              <a:avLst/>
              <a:gdLst/>
              <a:ahLst/>
              <a:cxnLst/>
              <a:rect l="l" t="t" r="r" b="b"/>
              <a:pathLst>
                <a:path w="14537" h="12346" extrusionOk="0">
                  <a:moveTo>
                    <a:pt x="13055" y="4075"/>
                  </a:moveTo>
                  <a:lnTo>
                    <a:pt x="14011" y="5093"/>
                  </a:lnTo>
                  <a:lnTo>
                    <a:pt x="13055" y="6142"/>
                  </a:lnTo>
                  <a:lnTo>
                    <a:pt x="13055" y="5896"/>
                  </a:lnTo>
                  <a:cubicBezTo>
                    <a:pt x="13055" y="5772"/>
                    <a:pt x="12962" y="5680"/>
                    <a:pt x="12839" y="5680"/>
                  </a:cubicBezTo>
                  <a:lnTo>
                    <a:pt x="9876" y="5680"/>
                  </a:lnTo>
                  <a:cubicBezTo>
                    <a:pt x="9629" y="5217"/>
                    <a:pt x="9259" y="4815"/>
                    <a:pt x="8796" y="4538"/>
                  </a:cubicBezTo>
                  <a:lnTo>
                    <a:pt x="12839" y="4538"/>
                  </a:lnTo>
                  <a:cubicBezTo>
                    <a:pt x="12962" y="4538"/>
                    <a:pt x="13055" y="4445"/>
                    <a:pt x="13055" y="4322"/>
                  </a:cubicBezTo>
                  <a:lnTo>
                    <a:pt x="13055" y="4075"/>
                  </a:lnTo>
                  <a:close/>
                  <a:moveTo>
                    <a:pt x="7280" y="5755"/>
                  </a:moveTo>
                  <a:cubicBezTo>
                    <a:pt x="7478" y="5755"/>
                    <a:pt x="7678" y="5827"/>
                    <a:pt x="7839" y="5988"/>
                  </a:cubicBezTo>
                  <a:cubicBezTo>
                    <a:pt x="8333" y="6513"/>
                    <a:pt x="7963" y="7377"/>
                    <a:pt x="7253" y="7377"/>
                  </a:cubicBezTo>
                  <a:cubicBezTo>
                    <a:pt x="6821" y="7377"/>
                    <a:pt x="6450" y="7007"/>
                    <a:pt x="6450" y="6544"/>
                  </a:cubicBezTo>
                  <a:cubicBezTo>
                    <a:pt x="6471" y="6065"/>
                    <a:pt x="6871" y="5755"/>
                    <a:pt x="7280" y="5755"/>
                  </a:cubicBezTo>
                  <a:close/>
                  <a:moveTo>
                    <a:pt x="11666" y="2840"/>
                  </a:moveTo>
                  <a:lnTo>
                    <a:pt x="11666" y="4136"/>
                  </a:lnTo>
                  <a:lnTo>
                    <a:pt x="7160" y="4136"/>
                  </a:lnTo>
                  <a:cubicBezTo>
                    <a:pt x="5092" y="4229"/>
                    <a:pt x="3734" y="6328"/>
                    <a:pt x="4475" y="8241"/>
                  </a:cubicBezTo>
                  <a:lnTo>
                    <a:pt x="2870" y="8241"/>
                  </a:lnTo>
                  <a:lnTo>
                    <a:pt x="2870" y="2840"/>
                  </a:lnTo>
                  <a:close/>
                  <a:moveTo>
                    <a:pt x="7253" y="4507"/>
                  </a:moveTo>
                  <a:cubicBezTo>
                    <a:pt x="8703" y="4507"/>
                    <a:pt x="9876" y="5710"/>
                    <a:pt x="9845" y="7192"/>
                  </a:cubicBezTo>
                  <a:cubicBezTo>
                    <a:pt x="9845" y="7809"/>
                    <a:pt x="9629" y="8395"/>
                    <a:pt x="9228" y="8889"/>
                  </a:cubicBezTo>
                  <a:cubicBezTo>
                    <a:pt x="9135" y="8519"/>
                    <a:pt x="8919" y="8179"/>
                    <a:pt x="8642" y="7932"/>
                  </a:cubicBezTo>
                  <a:cubicBezTo>
                    <a:pt x="8456" y="7747"/>
                    <a:pt x="8240" y="7624"/>
                    <a:pt x="8024" y="7531"/>
                  </a:cubicBezTo>
                  <a:cubicBezTo>
                    <a:pt x="8919" y="6791"/>
                    <a:pt x="8425" y="5340"/>
                    <a:pt x="7253" y="5340"/>
                  </a:cubicBezTo>
                  <a:cubicBezTo>
                    <a:pt x="6080" y="5340"/>
                    <a:pt x="5555" y="6791"/>
                    <a:pt x="6481" y="7531"/>
                  </a:cubicBezTo>
                  <a:cubicBezTo>
                    <a:pt x="5895" y="7778"/>
                    <a:pt x="5432" y="8272"/>
                    <a:pt x="5278" y="8889"/>
                  </a:cubicBezTo>
                  <a:cubicBezTo>
                    <a:pt x="4876" y="8426"/>
                    <a:pt x="4660" y="7809"/>
                    <a:pt x="4660" y="7192"/>
                  </a:cubicBezTo>
                  <a:cubicBezTo>
                    <a:pt x="4599" y="5710"/>
                    <a:pt x="5771" y="4507"/>
                    <a:pt x="7253" y="4507"/>
                  </a:cubicBezTo>
                  <a:close/>
                  <a:moveTo>
                    <a:pt x="7346" y="7806"/>
                  </a:moveTo>
                  <a:cubicBezTo>
                    <a:pt x="7739" y="7806"/>
                    <a:pt x="8078" y="7984"/>
                    <a:pt x="8364" y="8241"/>
                  </a:cubicBezTo>
                  <a:cubicBezTo>
                    <a:pt x="8642" y="8488"/>
                    <a:pt x="8827" y="8858"/>
                    <a:pt x="8888" y="9229"/>
                  </a:cubicBezTo>
                  <a:cubicBezTo>
                    <a:pt x="8425" y="9599"/>
                    <a:pt x="7839" y="9815"/>
                    <a:pt x="7253" y="9815"/>
                  </a:cubicBezTo>
                  <a:cubicBezTo>
                    <a:pt x="6666" y="9815"/>
                    <a:pt x="6111" y="9599"/>
                    <a:pt x="5648" y="9229"/>
                  </a:cubicBezTo>
                  <a:cubicBezTo>
                    <a:pt x="5741" y="8395"/>
                    <a:pt x="6450" y="7809"/>
                    <a:pt x="7253" y="7809"/>
                  </a:cubicBezTo>
                  <a:cubicBezTo>
                    <a:pt x="7284" y="7807"/>
                    <a:pt x="7315" y="7806"/>
                    <a:pt x="7346" y="7806"/>
                  </a:cubicBezTo>
                  <a:close/>
                  <a:moveTo>
                    <a:pt x="11697" y="6112"/>
                  </a:moveTo>
                  <a:lnTo>
                    <a:pt x="11666" y="10772"/>
                  </a:lnTo>
                  <a:cubicBezTo>
                    <a:pt x="11666" y="11389"/>
                    <a:pt x="11172" y="11914"/>
                    <a:pt x="10524" y="11914"/>
                  </a:cubicBezTo>
                  <a:lnTo>
                    <a:pt x="4012" y="11914"/>
                  </a:lnTo>
                  <a:cubicBezTo>
                    <a:pt x="3364" y="11914"/>
                    <a:pt x="2870" y="11389"/>
                    <a:pt x="2870" y="10772"/>
                  </a:cubicBezTo>
                  <a:lnTo>
                    <a:pt x="2870" y="10247"/>
                  </a:lnTo>
                  <a:lnTo>
                    <a:pt x="3734" y="10247"/>
                  </a:lnTo>
                  <a:cubicBezTo>
                    <a:pt x="4012" y="10216"/>
                    <a:pt x="4012" y="9815"/>
                    <a:pt x="3734" y="9815"/>
                  </a:cubicBezTo>
                  <a:lnTo>
                    <a:pt x="1698" y="9815"/>
                  </a:lnTo>
                  <a:cubicBezTo>
                    <a:pt x="1574" y="9815"/>
                    <a:pt x="1482" y="9908"/>
                    <a:pt x="1482" y="10031"/>
                  </a:cubicBezTo>
                  <a:lnTo>
                    <a:pt x="1482" y="10278"/>
                  </a:lnTo>
                  <a:lnTo>
                    <a:pt x="556" y="9229"/>
                  </a:lnTo>
                  <a:lnTo>
                    <a:pt x="1482" y="8210"/>
                  </a:lnTo>
                  <a:lnTo>
                    <a:pt x="1482" y="8457"/>
                  </a:lnTo>
                  <a:cubicBezTo>
                    <a:pt x="1482" y="8581"/>
                    <a:pt x="1574" y="8673"/>
                    <a:pt x="1698" y="8673"/>
                  </a:cubicBezTo>
                  <a:lnTo>
                    <a:pt x="4660" y="8673"/>
                  </a:lnTo>
                  <a:cubicBezTo>
                    <a:pt x="4907" y="9136"/>
                    <a:pt x="5308" y="9537"/>
                    <a:pt x="5771" y="9815"/>
                  </a:cubicBezTo>
                  <a:lnTo>
                    <a:pt x="4784" y="9815"/>
                  </a:lnTo>
                  <a:cubicBezTo>
                    <a:pt x="4506" y="9815"/>
                    <a:pt x="4506" y="10247"/>
                    <a:pt x="4784" y="10247"/>
                  </a:cubicBezTo>
                  <a:lnTo>
                    <a:pt x="7376" y="10247"/>
                  </a:lnTo>
                  <a:cubicBezTo>
                    <a:pt x="9012" y="10155"/>
                    <a:pt x="10308" y="8827"/>
                    <a:pt x="10277" y="7192"/>
                  </a:cubicBezTo>
                  <a:cubicBezTo>
                    <a:pt x="10277" y="6821"/>
                    <a:pt x="10215" y="6451"/>
                    <a:pt x="10092" y="6112"/>
                  </a:cubicBezTo>
                  <a:close/>
                  <a:moveTo>
                    <a:pt x="4012" y="1"/>
                  </a:moveTo>
                  <a:cubicBezTo>
                    <a:pt x="3148" y="1"/>
                    <a:pt x="2438" y="711"/>
                    <a:pt x="2438" y="1575"/>
                  </a:cubicBezTo>
                  <a:lnTo>
                    <a:pt x="2438" y="8241"/>
                  </a:lnTo>
                  <a:lnTo>
                    <a:pt x="1883" y="8241"/>
                  </a:lnTo>
                  <a:lnTo>
                    <a:pt x="1883" y="7686"/>
                  </a:lnTo>
                  <a:cubicBezTo>
                    <a:pt x="1903" y="7543"/>
                    <a:pt x="1790" y="7455"/>
                    <a:pt x="1675" y="7455"/>
                  </a:cubicBezTo>
                  <a:cubicBezTo>
                    <a:pt x="1615" y="7455"/>
                    <a:pt x="1555" y="7479"/>
                    <a:pt x="1512" y="7531"/>
                  </a:cubicBezTo>
                  <a:lnTo>
                    <a:pt x="62" y="9105"/>
                  </a:lnTo>
                  <a:cubicBezTo>
                    <a:pt x="0" y="9167"/>
                    <a:pt x="0" y="9290"/>
                    <a:pt x="62" y="9383"/>
                  </a:cubicBezTo>
                  <a:lnTo>
                    <a:pt x="1512" y="10957"/>
                  </a:lnTo>
                  <a:cubicBezTo>
                    <a:pt x="1555" y="11010"/>
                    <a:pt x="1615" y="11034"/>
                    <a:pt x="1675" y="11034"/>
                  </a:cubicBezTo>
                  <a:cubicBezTo>
                    <a:pt x="1790" y="11034"/>
                    <a:pt x="1903" y="10945"/>
                    <a:pt x="1883" y="10803"/>
                  </a:cubicBezTo>
                  <a:lnTo>
                    <a:pt x="1883" y="10247"/>
                  </a:lnTo>
                  <a:lnTo>
                    <a:pt x="2438" y="10247"/>
                  </a:lnTo>
                  <a:lnTo>
                    <a:pt x="2438" y="10772"/>
                  </a:lnTo>
                  <a:cubicBezTo>
                    <a:pt x="2438" y="11636"/>
                    <a:pt x="3148" y="12346"/>
                    <a:pt x="4012" y="12346"/>
                  </a:cubicBezTo>
                  <a:lnTo>
                    <a:pt x="10524" y="12346"/>
                  </a:lnTo>
                  <a:cubicBezTo>
                    <a:pt x="11388" y="12346"/>
                    <a:pt x="12098" y="11636"/>
                    <a:pt x="12098" y="10772"/>
                  </a:cubicBezTo>
                  <a:lnTo>
                    <a:pt x="12098" y="6112"/>
                  </a:lnTo>
                  <a:lnTo>
                    <a:pt x="12654" y="6112"/>
                  </a:lnTo>
                  <a:lnTo>
                    <a:pt x="12654" y="6698"/>
                  </a:lnTo>
                  <a:cubicBezTo>
                    <a:pt x="12654" y="6818"/>
                    <a:pt x="12745" y="6899"/>
                    <a:pt x="12851" y="6899"/>
                  </a:cubicBezTo>
                  <a:cubicBezTo>
                    <a:pt x="12908" y="6899"/>
                    <a:pt x="12970" y="6876"/>
                    <a:pt x="13024" y="6821"/>
                  </a:cubicBezTo>
                  <a:lnTo>
                    <a:pt x="14444" y="5247"/>
                  </a:lnTo>
                  <a:cubicBezTo>
                    <a:pt x="14536" y="5186"/>
                    <a:pt x="14536" y="5062"/>
                    <a:pt x="14444" y="4970"/>
                  </a:cubicBezTo>
                  <a:lnTo>
                    <a:pt x="13024" y="3396"/>
                  </a:lnTo>
                  <a:cubicBezTo>
                    <a:pt x="12975" y="3357"/>
                    <a:pt x="12921" y="3340"/>
                    <a:pt x="12869" y="3340"/>
                  </a:cubicBezTo>
                  <a:cubicBezTo>
                    <a:pt x="12755" y="3340"/>
                    <a:pt x="12654" y="3423"/>
                    <a:pt x="12654" y="3550"/>
                  </a:cubicBezTo>
                  <a:lnTo>
                    <a:pt x="12654" y="4136"/>
                  </a:lnTo>
                  <a:lnTo>
                    <a:pt x="12129" y="4136"/>
                  </a:lnTo>
                  <a:lnTo>
                    <a:pt x="12129" y="1575"/>
                  </a:lnTo>
                  <a:cubicBezTo>
                    <a:pt x="12129" y="711"/>
                    <a:pt x="11419" y="1"/>
                    <a:pt x="10524" y="1"/>
                  </a:cubicBezTo>
                  <a:lnTo>
                    <a:pt x="9999" y="1"/>
                  </a:lnTo>
                  <a:cubicBezTo>
                    <a:pt x="9722" y="1"/>
                    <a:pt x="9722" y="402"/>
                    <a:pt x="9999" y="402"/>
                  </a:cubicBezTo>
                  <a:lnTo>
                    <a:pt x="10524" y="402"/>
                  </a:lnTo>
                  <a:cubicBezTo>
                    <a:pt x="11172" y="402"/>
                    <a:pt x="11697" y="927"/>
                    <a:pt x="11697" y="1575"/>
                  </a:cubicBezTo>
                  <a:lnTo>
                    <a:pt x="11697" y="2408"/>
                  </a:lnTo>
                  <a:lnTo>
                    <a:pt x="2870" y="2408"/>
                  </a:lnTo>
                  <a:lnTo>
                    <a:pt x="2870" y="1575"/>
                  </a:lnTo>
                  <a:cubicBezTo>
                    <a:pt x="2870" y="927"/>
                    <a:pt x="3364" y="402"/>
                    <a:pt x="4012" y="402"/>
                  </a:cubicBezTo>
                  <a:lnTo>
                    <a:pt x="8858" y="402"/>
                  </a:lnTo>
                  <a:cubicBezTo>
                    <a:pt x="9135" y="402"/>
                    <a:pt x="9135" y="1"/>
                    <a:pt x="8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0" name="Google Shape;12580;p23"/>
            <p:cNvSpPr/>
            <p:nvPr/>
          </p:nvSpPr>
          <p:spPr>
            <a:xfrm>
              <a:off x="3350600" y="2518000"/>
              <a:ext cx="23950" cy="20325"/>
            </a:xfrm>
            <a:custGeom>
              <a:avLst/>
              <a:gdLst/>
              <a:ahLst/>
              <a:cxnLst/>
              <a:rect l="l" t="t" r="r" b="b"/>
              <a:pathLst>
                <a:path w="958" h="813" extrusionOk="0">
                  <a:moveTo>
                    <a:pt x="402" y="0"/>
                  </a:moveTo>
                  <a:cubicBezTo>
                    <a:pt x="186" y="0"/>
                    <a:pt x="1" y="185"/>
                    <a:pt x="1" y="401"/>
                  </a:cubicBezTo>
                  <a:cubicBezTo>
                    <a:pt x="1" y="648"/>
                    <a:pt x="193" y="813"/>
                    <a:pt x="394" y="813"/>
                  </a:cubicBezTo>
                  <a:cubicBezTo>
                    <a:pt x="494" y="813"/>
                    <a:pt x="597" y="772"/>
                    <a:pt x="680" y="679"/>
                  </a:cubicBezTo>
                  <a:cubicBezTo>
                    <a:pt x="957" y="432"/>
                    <a:pt x="772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1" name="Google Shape;12581;p23"/>
            <p:cNvSpPr/>
            <p:nvPr/>
          </p:nvSpPr>
          <p:spPr>
            <a:xfrm>
              <a:off x="3386875" y="2518000"/>
              <a:ext cx="23925" cy="20325"/>
            </a:xfrm>
            <a:custGeom>
              <a:avLst/>
              <a:gdLst/>
              <a:ahLst/>
              <a:cxnLst/>
              <a:rect l="l" t="t" r="r" b="b"/>
              <a:pathLst>
                <a:path w="957" h="813" extrusionOk="0">
                  <a:moveTo>
                    <a:pt x="401" y="0"/>
                  </a:moveTo>
                  <a:cubicBezTo>
                    <a:pt x="185" y="0"/>
                    <a:pt x="0" y="185"/>
                    <a:pt x="0" y="401"/>
                  </a:cubicBezTo>
                  <a:cubicBezTo>
                    <a:pt x="0" y="648"/>
                    <a:pt x="192" y="813"/>
                    <a:pt x="403" y="813"/>
                  </a:cubicBezTo>
                  <a:cubicBezTo>
                    <a:pt x="508" y="813"/>
                    <a:pt x="617" y="772"/>
                    <a:pt x="710" y="679"/>
                  </a:cubicBezTo>
                  <a:cubicBezTo>
                    <a:pt x="957" y="432"/>
                    <a:pt x="772" y="0"/>
                    <a:pt x="4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2" name="Google Shape;12582;p23"/>
            <p:cNvSpPr/>
            <p:nvPr/>
          </p:nvSpPr>
          <p:spPr>
            <a:xfrm>
              <a:off x="3423125" y="2518000"/>
              <a:ext cx="23950" cy="20325"/>
            </a:xfrm>
            <a:custGeom>
              <a:avLst/>
              <a:gdLst/>
              <a:ahLst/>
              <a:cxnLst/>
              <a:rect l="l" t="t" r="r" b="b"/>
              <a:pathLst>
                <a:path w="958" h="813" extrusionOk="0">
                  <a:moveTo>
                    <a:pt x="433" y="0"/>
                  </a:moveTo>
                  <a:cubicBezTo>
                    <a:pt x="186" y="0"/>
                    <a:pt x="1" y="185"/>
                    <a:pt x="1" y="401"/>
                  </a:cubicBezTo>
                  <a:cubicBezTo>
                    <a:pt x="1" y="648"/>
                    <a:pt x="206" y="813"/>
                    <a:pt x="417" y="813"/>
                  </a:cubicBezTo>
                  <a:cubicBezTo>
                    <a:pt x="522" y="813"/>
                    <a:pt x="628" y="772"/>
                    <a:pt x="710" y="679"/>
                  </a:cubicBezTo>
                  <a:cubicBezTo>
                    <a:pt x="957" y="432"/>
                    <a:pt x="772" y="0"/>
                    <a:pt x="4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83" name="Google Shape;12583;p23"/>
          <p:cNvGrpSpPr/>
          <p:nvPr/>
        </p:nvGrpSpPr>
        <p:grpSpPr>
          <a:xfrm>
            <a:off x="5484006" y="3425128"/>
            <a:ext cx="362650" cy="357075"/>
            <a:chOff x="2498825" y="2466475"/>
            <a:chExt cx="362650" cy="357075"/>
          </a:xfrm>
        </p:grpSpPr>
        <p:sp>
          <p:nvSpPr>
            <p:cNvPr id="12584" name="Google Shape;12584;p23"/>
            <p:cNvSpPr/>
            <p:nvPr/>
          </p:nvSpPr>
          <p:spPr>
            <a:xfrm>
              <a:off x="2498825" y="2466475"/>
              <a:ext cx="362650" cy="357075"/>
            </a:xfrm>
            <a:custGeom>
              <a:avLst/>
              <a:gdLst/>
              <a:ahLst/>
              <a:cxnLst/>
              <a:rect l="l" t="t" r="r" b="b"/>
              <a:pathLst>
                <a:path w="14506" h="14283" extrusionOk="0">
                  <a:moveTo>
                    <a:pt x="12606" y="422"/>
                  </a:moveTo>
                  <a:cubicBezTo>
                    <a:pt x="12715" y="422"/>
                    <a:pt x="12828" y="454"/>
                    <a:pt x="12931" y="518"/>
                  </a:cubicBezTo>
                  <a:cubicBezTo>
                    <a:pt x="13024" y="580"/>
                    <a:pt x="13086" y="703"/>
                    <a:pt x="13116" y="827"/>
                  </a:cubicBezTo>
                  <a:cubicBezTo>
                    <a:pt x="13147" y="981"/>
                    <a:pt x="13116" y="1104"/>
                    <a:pt x="13024" y="1228"/>
                  </a:cubicBezTo>
                  <a:lnTo>
                    <a:pt x="12623" y="1783"/>
                  </a:lnTo>
                  <a:lnTo>
                    <a:pt x="11789" y="1197"/>
                  </a:lnTo>
                  <a:lnTo>
                    <a:pt x="12221" y="611"/>
                  </a:lnTo>
                  <a:cubicBezTo>
                    <a:pt x="12311" y="485"/>
                    <a:pt x="12454" y="422"/>
                    <a:pt x="12606" y="422"/>
                  </a:cubicBezTo>
                  <a:close/>
                  <a:moveTo>
                    <a:pt x="11542" y="1536"/>
                  </a:moveTo>
                  <a:lnTo>
                    <a:pt x="12376" y="2123"/>
                  </a:lnTo>
                  <a:lnTo>
                    <a:pt x="9567" y="6011"/>
                  </a:lnTo>
                  <a:lnTo>
                    <a:pt x="8734" y="5425"/>
                  </a:lnTo>
                  <a:lnTo>
                    <a:pt x="11542" y="1536"/>
                  </a:lnTo>
                  <a:close/>
                  <a:moveTo>
                    <a:pt x="8641" y="5888"/>
                  </a:moveTo>
                  <a:lnTo>
                    <a:pt x="9166" y="6258"/>
                  </a:lnTo>
                  <a:lnTo>
                    <a:pt x="8641" y="6444"/>
                  </a:lnTo>
                  <a:lnTo>
                    <a:pt x="8641" y="5888"/>
                  </a:lnTo>
                  <a:close/>
                  <a:moveTo>
                    <a:pt x="9691" y="3388"/>
                  </a:moveTo>
                  <a:lnTo>
                    <a:pt x="8271" y="5363"/>
                  </a:lnTo>
                  <a:cubicBezTo>
                    <a:pt x="8240" y="5394"/>
                    <a:pt x="8240" y="5425"/>
                    <a:pt x="8240" y="5487"/>
                  </a:cubicBezTo>
                  <a:lnTo>
                    <a:pt x="8209" y="6752"/>
                  </a:lnTo>
                  <a:cubicBezTo>
                    <a:pt x="8209" y="6853"/>
                    <a:pt x="8312" y="6954"/>
                    <a:pt x="8417" y="6954"/>
                  </a:cubicBezTo>
                  <a:cubicBezTo>
                    <a:pt x="8441" y="6954"/>
                    <a:pt x="8465" y="6949"/>
                    <a:pt x="8487" y="6937"/>
                  </a:cubicBezTo>
                  <a:lnTo>
                    <a:pt x="9691" y="6505"/>
                  </a:lnTo>
                  <a:cubicBezTo>
                    <a:pt x="9722" y="6505"/>
                    <a:pt x="9753" y="6474"/>
                    <a:pt x="9783" y="6444"/>
                  </a:cubicBezTo>
                  <a:lnTo>
                    <a:pt x="10864" y="4962"/>
                  </a:lnTo>
                  <a:lnTo>
                    <a:pt x="10864" y="7493"/>
                  </a:lnTo>
                  <a:cubicBezTo>
                    <a:pt x="10864" y="8110"/>
                    <a:pt x="10370" y="8604"/>
                    <a:pt x="9783" y="8604"/>
                  </a:cubicBezTo>
                  <a:cubicBezTo>
                    <a:pt x="9475" y="8604"/>
                    <a:pt x="9475" y="9036"/>
                    <a:pt x="9783" y="9036"/>
                  </a:cubicBezTo>
                  <a:cubicBezTo>
                    <a:pt x="10617" y="9036"/>
                    <a:pt x="11296" y="8357"/>
                    <a:pt x="11296" y="7493"/>
                  </a:cubicBezTo>
                  <a:lnTo>
                    <a:pt x="11296" y="6567"/>
                  </a:lnTo>
                  <a:lnTo>
                    <a:pt x="12684" y="6567"/>
                  </a:lnTo>
                  <a:lnTo>
                    <a:pt x="12684" y="12523"/>
                  </a:lnTo>
                  <a:lnTo>
                    <a:pt x="1852" y="12492"/>
                  </a:lnTo>
                  <a:lnTo>
                    <a:pt x="1852" y="6567"/>
                  </a:lnTo>
                  <a:lnTo>
                    <a:pt x="3148" y="6567"/>
                  </a:lnTo>
                  <a:lnTo>
                    <a:pt x="3148" y="7493"/>
                  </a:lnTo>
                  <a:cubicBezTo>
                    <a:pt x="3148" y="8264"/>
                    <a:pt x="3704" y="8912"/>
                    <a:pt x="4475" y="9005"/>
                  </a:cubicBezTo>
                  <a:lnTo>
                    <a:pt x="4475" y="10610"/>
                  </a:lnTo>
                  <a:cubicBezTo>
                    <a:pt x="4444" y="10702"/>
                    <a:pt x="4506" y="10795"/>
                    <a:pt x="4599" y="10826"/>
                  </a:cubicBezTo>
                  <a:lnTo>
                    <a:pt x="4660" y="10826"/>
                  </a:lnTo>
                  <a:cubicBezTo>
                    <a:pt x="4722" y="10826"/>
                    <a:pt x="4784" y="10795"/>
                    <a:pt x="4815" y="10764"/>
                  </a:cubicBezTo>
                  <a:lnTo>
                    <a:pt x="6574" y="9005"/>
                  </a:lnTo>
                  <a:lnTo>
                    <a:pt x="8703" y="9005"/>
                  </a:lnTo>
                  <a:cubicBezTo>
                    <a:pt x="8981" y="9005"/>
                    <a:pt x="8981" y="8573"/>
                    <a:pt x="8703" y="8573"/>
                  </a:cubicBezTo>
                  <a:lnTo>
                    <a:pt x="6481" y="8573"/>
                  </a:lnTo>
                  <a:cubicBezTo>
                    <a:pt x="6419" y="8573"/>
                    <a:pt x="6358" y="8604"/>
                    <a:pt x="6327" y="8635"/>
                  </a:cubicBezTo>
                  <a:lnTo>
                    <a:pt x="4876" y="10085"/>
                  </a:lnTo>
                  <a:lnTo>
                    <a:pt x="4876" y="8820"/>
                  </a:lnTo>
                  <a:cubicBezTo>
                    <a:pt x="4876" y="8696"/>
                    <a:pt x="4784" y="8604"/>
                    <a:pt x="4660" y="8604"/>
                  </a:cubicBezTo>
                  <a:cubicBezTo>
                    <a:pt x="4043" y="8604"/>
                    <a:pt x="3549" y="8110"/>
                    <a:pt x="3549" y="7493"/>
                  </a:cubicBezTo>
                  <a:lnTo>
                    <a:pt x="3549" y="4468"/>
                  </a:lnTo>
                  <a:cubicBezTo>
                    <a:pt x="3580" y="3882"/>
                    <a:pt x="4043" y="3388"/>
                    <a:pt x="4660" y="3388"/>
                  </a:cubicBezTo>
                  <a:close/>
                  <a:moveTo>
                    <a:pt x="12808" y="5641"/>
                  </a:moveTo>
                  <a:cubicBezTo>
                    <a:pt x="13209" y="5641"/>
                    <a:pt x="13518" y="5950"/>
                    <a:pt x="13518" y="6351"/>
                  </a:cubicBezTo>
                  <a:lnTo>
                    <a:pt x="13518" y="12523"/>
                  </a:lnTo>
                  <a:lnTo>
                    <a:pt x="13116" y="12492"/>
                  </a:lnTo>
                  <a:lnTo>
                    <a:pt x="13116" y="6320"/>
                  </a:lnTo>
                  <a:cubicBezTo>
                    <a:pt x="13116" y="6227"/>
                    <a:pt x="13024" y="6135"/>
                    <a:pt x="12900" y="6135"/>
                  </a:cubicBezTo>
                  <a:lnTo>
                    <a:pt x="11296" y="6135"/>
                  </a:lnTo>
                  <a:lnTo>
                    <a:pt x="11296" y="5641"/>
                  </a:lnTo>
                  <a:close/>
                  <a:moveTo>
                    <a:pt x="7963" y="12924"/>
                  </a:moveTo>
                  <a:cubicBezTo>
                    <a:pt x="7963" y="13079"/>
                    <a:pt x="7870" y="13202"/>
                    <a:pt x="7716" y="13202"/>
                  </a:cubicBezTo>
                  <a:lnTo>
                    <a:pt x="6821" y="13202"/>
                  </a:lnTo>
                  <a:cubicBezTo>
                    <a:pt x="6666" y="13202"/>
                    <a:pt x="6574" y="13079"/>
                    <a:pt x="6574" y="12924"/>
                  </a:cubicBezTo>
                  <a:close/>
                  <a:moveTo>
                    <a:pt x="12643" y="1"/>
                  </a:moveTo>
                  <a:cubicBezTo>
                    <a:pt x="12364" y="1"/>
                    <a:pt x="12079" y="124"/>
                    <a:pt x="11882" y="395"/>
                  </a:cubicBezTo>
                  <a:lnTo>
                    <a:pt x="9999" y="2987"/>
                  </a:lnTo>
                  <a:lnTo>
                    <a:pt x="4660" y="2987"/>
                  </a:lnTo>
                  <a:cubicBezTo>
                    <a:pt x="3827" y="2987"/>
                    <a:pt x="3148" y="3666"/>
                    <a:pt x="3148" y="4499"/>
                  </a:cubicBezTo>
                  <a:lnTo>
                    <a:pt x="3148" y="5209"/>
                  </a:lnTo>
                  <a:lnTo>
                    <a:pt x="1728" y="5209"/>
                  </a:lnTo>
                  <a:cubicBezTo>
                    <a:pt x="1080" y="5209"/>
                    <a:pt x="556" y="5734"/>
                    <a:pt x="556" y="6382"/>
                  </a:cubicBezTo>
                  <a:lnTo>
                    <a:pt x="556" y="10147"/>
                  </a:lnTo>
                  <a:cubicBezTo>
                    <a:pt x="556" y="10286"/>
                    <a:pt x="664" y="10355"/>
                    <a:pt x="772" y="10355"/>
                  </a:cubicBezTo>
                  <a:cubicBezTo>
                    <a:pt x="880" y="10355"/>
                    <a:pt x="988" y="10286"/>
                    <a:pt x="988" y="10147"/>
                  </a:cubicBezTo>
                  <a:lnTo>
                    <a:pt x="988" y="6351"/>
                  </a:lnTo>
                  <a:cubicBezTo>
                    <a:pt x="988" y="5950"/>
                    <a:pt x="1296" y="5610"/>
                    <a:pt x="1698" y="5610"/>
                  </a:cubicBezTo>
                  <a:lnTo>
                    <a:pt x="3117" y="5610"/>
                  </a:lnTo>
                  <a:lnTo>
                    <a:pt x="3117" y="6135"/>
                  </a:lnTo>
                  <a:lnTo>
                    <a:pt x="1605" y="6135"/>
                  </a:lnTo>
                  <a:cubicBezTo>
                    <a:pt x="1512" y="6135"/>
                    <a:pt x="1389" y="6227"/>
                    <a:pt x="1389" y="6351"/>
                  </a:cubicBezTo>
                  <a:lnTo>
                    <a:pt x="1389" y="12523"/>
                  </a:lnTo>
                  <a:lnTo>
                    <a:pt x="988" y="12523"/>
                  </a:lnTo>
                  <a:lnTo>
                    <a:pt x="988" y="11258"/>
                  </a:lnTo>
                  <a:cubicBezTo>
                    <a:pt x="988" y="11104"/>
                    <a:pt x="880" y="11026"/>
                    <a:pt x="772" y="11026"/>
                  </a:cubicBezTo>
                  <a:cubicBezTo>
                    <a:pt x="664" y="11026"/>
                    <a:pt x="556" y="11104"/>
                    <a:pt x="556" y="11258"/>
                  </a:cubicBezTo>
                  <a:lnTo>
                    <a:pt x="556" y="12523"/>
                  </a:lnTo>
                  <a:lnTo>
                    <a:pt x="216" y="12523"/>
                  </a:lnTo>
                  <a:cubicBezTo>
                    <a:pt x="93" y="12523"/>
                    <a:pt x="0" y="12616"/>
                    <a:pt x="0" y="12739"/>
                  </a:cubicBezTo>
                  <a:lnTo>
                    <a:pt x="0" y="13233"/>
                  </a:lnTo>
                  <a:cubicBezTo>
                    <a:pt x="0" y="13819"/>
                    <a:pt x="463" y="14282"/>
                    <a:pt x="1049" y="14282"/>
                  </a:cubicBezTo>
                  <a:lnTo>
                    <a:pt x="11604" y="14282"/>
                  </a:lnTo>
                  <a:cubicBezTo>
                    <a:pt x="11882" y="14282"/>
                    <a:pt x="11882" y="13881"/>
                    <a:pt x="11604" y="13881"/>
                  </a:cubicBezTo>
                  <a:lnTo>
                    <a:pt x="1049" y="13881"/>
                  </a:lnTo>
                  <a:cubicBezTo>
                    <a:pt x="710" y="13881"/>
                    <a:pt x="432" y="13603"/>
                    <a:pt x="432" y="13233"/>
                  </a:cubicBezTo>
                  <a:lnTo>
                    <a:pt x="432" y="12924"/>
                  </a:lnTo>
                  <a:lnTo>
                    <a:pt x="6142" y="12924"/>
                  </a:lnTo>
                  <a:cubicBezTo>
                    <a:pt x="6142" y="13326"/>
                    <a:pt x="6450" y="13634"/>
                    <a:pt x="6821" y="13634"/>
                  </a:cubicBezTo>
                  <a:lnTo>
                    <a:pt x="7685" y="13634"/>
                  </a:lnTo>
                  <a:cubicBezTo>
                    <a:pt x="8086" y="13634"/>
                    <a:pt x="8395" y="13326"/>
                    <a:pt x="8395" y="12924"/>
                  </a:cubicBezTo>
                  <a:lnTo>
                    <a:pt x="14073" y="12924"/>
                  </a:lnTo>
                  <a:lnTo>
                    <a:pt x="14073" y="13233"/>
                  </a:lnTo>
                  <a:cubicBezTo>
                    <a:pt x="14073" y="13603"/>
                    <a:pt x="13795" y="13881"/>
                    <a:pt x="13456" y="13881"/>
                  </a:cubicBezTo>
                  <a:lnTo>
                    <a:pt x="12808" y="13881"/>
                  </a:lnTo>
                  <a:cubicBezTo>
                    <a:pt x="12530" y="13881"/>
                    <a:pt x="12530" y="14282"/>
                    <a:pt x="12808" y="14282"/>
                  </a:cubicBezTo>
                  <a:lnTo>
                    <a:pt x="13456" y="14282"/>
                  </a:lnTo>
                  <a:cubicBezTo>
                    <a:pt x="14011" y="14282"/>
                    <a:pt x="14505" y="13819"/>
                    <a:pt x="14505" y="13233"/>
                  </a:cubicBezTo>
                  <a:lnTo>
                    <a:pt x="14505" y="12739"/>
                  </a:lnTo>
                  <a:cubicBezTo>
                    <a:pt x="14505" y="12616"/>
                    <a:pt x="14382" y="12523"/>
                    <a:pt x="14289" y="12523"/>
                  </a:cubicBezTo>
                  <a:lnTo>
                    <a:pt x="13950" y="12523"/>
                  </a:lnTo>
                  <a:lnTo>
                    <a:pt x="13950" y="6351"/>
                  </a:lnTo>
                  <a:cubicBezTo>
                    <a:pt x="13950" y="5703"/>
                    <a:pt x="13425" y="5178"/>
                    <a:pt x="12777" y="5178"/>
                  </a:cubicBezTo>
                  <a:lnTo>
                    <a:pt x="11296" y="5178"/>
                  </a:lnTo>
                  <a:lnTo>
                    <a:pt x="11296" y="4345"/>
                  </a:lnTo>
                  <a:lnTo>
                    <a:pt x="12684" y="2431"/>
                  </a:lnTo>
                  <a:cubicBezTo>
                    <a:pt x="12746" y="2493"/>
                    <a:pt x="12777" y="2555"/>
                    <a:pt x="12777" y="2648"/>
                  </a:cubicBezTo>
                  <a:cubicBezTo>
                    <a:pt x="12808" y="2802"/>
                    <a:pt x="12777" y="2925"/>
                    <a:pt x="12684" y="3049"/>
                  </a:cubicBezTo>
                  <a:lnTo>
                    <a:pt x="11789" y="4283"/>
                  </a:lnTo>
                  <a:cubicBezTo>
                    <a:pt x="11702" y="4459"/>
                    <a:pt x="11832" y="4619"/>
                    <a:pt x="11971" y="4619"/>
                  </a:cubicBezTo>
                  <a:cubicBezTo>
                    <a:pt x="12027" y="4619"/>
                    <a:pt x="12084" y="4592"/>
                    <a:pt x="12129" y="4530"/>
                  </a:cubicBezTo>
                  <a:lnTo>
                    <a:pt x="13055" y="3296"/>
                  </a:lnTo>
                  <a:cubicBezTo>
                    <a:pt x="13302" y="2925"/>
                    <a:pt x="13271" y="2401"/>
                    <a:pt x="12962" y="2061"/>
                  </a:cubicBezTo>
                  <a:lnTo>
                    <a:pt x="13394" y="1475"/>
                  </a:lnTo>
                  <a:cubicBezTo>
                    <a:pt x="13549" y="1259"/>
                    <a:pt x="13610" y="1012"/>
                    <a:pt x="13549" y="765"/>
                  </a:cubicBezTo>
                  <a:cubicBezTo>
                    <a:pt x="13474" y="282"/>
                    <a:pt x="13065" y="1"/>
                    <a:pt x="12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5" name="Google Shape;12585;p23"/>
            <p:cNvSpPr/>
            <p:nvPr/>
          </p:nvSpPr>
          <p:spPr>
            <a:xfrm>
              <a:off x="2618400" y="2629875"/>
              <a:ext cx="69475" cy="10825"/>
            </a:xfrm>
            <a:custGeom>
              <a:avLst/>
              <a:gdLst/>
              <a:ahLst/>
              <a:cxnLst/>
              <a:rect l="l" t="t" r="r" b="b"/>
              <a:pathLst>
                <a:path w="2779" h="433" extrusionOk="0"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cubicBezTo>
                    <a:pt x="1" y="309"/>
                    <a:pt x="93" y="432"/>
                    <a:pt x="217" y="432"/>
                  </a:cubicBezTo>
                  <a:lnTo>
                    <a:pt x="2562" y="432"/>
                  </a:lnTo>
                  <a:cubicBezTo>
                    <a:pt x="2686" y="432"/>
                    <a:pt x="2778" y="309"/>
                    <a:pt x="2778" y="216"/>
                  </a:cubicBezTo>
                  <a:cubicBezTo>
                    <a:pt x="2778" y="93"/>
                    <a:pt x="2686" y="0"/>
                    <a:pt x="2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6" name="Google Shape;12586;p23"/>
            <p:cNvSpPr/>
            <p:nvPr/>
          </p:nvSpPr>
          <p:spPr>
            <a:xfrm>
              <a:off x="2616875" y="2592050"/>
              <a:ext cx="72550" cy="10825"/>
            </a:xfrm>
            <a:custGeom>
              <a:avLst/>
              <a:gdLst/>
              <a:ahLst/>
              <a:cxnLst/>
              <a:rect l="l" t="t" r="r" b="b"/>
              <a:pathLst>
                <a:path w="2902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2623" y="433"/>
                  </a:lnTo>
                  <a:cubicBezTo>
                    <a:pt x="2901" y="433"/>
                    <a:pt x="2901" y="1"/>
                    <a:pt x="26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87" name="Google Shape;12587;p23"/>
          <p:cNvGrpSpPr/>
          <p:nvPr/>
        </p:nvGrpSpPr>
        <p:grpSpPr>
          <a:xfrm>
            <a:off x="4764469" y="3424466"/>
            <a:ext cx="361900" cy="358400"/>
            <a:chOff x="1741150" y="2466500"/>
            <a:chExt cx="361900" cy="358400"/>
          </a:xfrm>
        </p:grpSpPr>
        <p:sp>
          <p:nvSpPr>
            <p:cNvPr id="12588" name="Google Shape;12588;p23"/>
            <p:cNvSpPr/>
            <p:nvPr/>
          </p:nvSpPr>
          <p:spPr>
            <a:xfrm>
              <a:off x="1741150" y="2466500"/>
              <a:ext cx="88000" cy="358400"/>
            </a:xfrm>
            <a:custGeom>
              <a:avLst/>
              <a:gdLst/>
              <a:ahLst/>
              <a:cxnLst/>
              <a:rect l="l" t="t" r="r" b="b"/>
              <a:pathLst>
                <a:path w="3520" h="14336" extrusionOk="0">
                  <a:moveTo>
                    <a:pt x="1744" y="301"/>
                  </a:moveTo>
                  <a:cubicBezTo>
                    <a:pt x="1922" y="301"/>
                    <a:pt x="2099" y="424"/>
                    <a:pt x="2069" y="671"/>
                  </a:cubicBezTo>
                  <a:lnTo>
                    <a:pt x="2069" y="2276"/>
                  </a:lnTo>
                  <a:lnTo>
                    <a:pt x="1420" y="2276"/>
                  </a:lnTo>
                  <a:lnTo>
                    <a:pt x="1420" y="671"/>
                  </a:lnTo>
                  <a:cubicBezTo>
                    <a:pt x="1390" y="424"/>
                    <a:pt x="1567" y="301"/>
                    <a:pt x="1744" y="301"/>
                  </a:cubicBezTo>
                  <a:close/>
                  <a:moveTo>
                    <a:pt x="2069" y="6288"/>
                  </a:moveTo>
                  <a:lnTo>
                    <a:pt x="2069" y="13633"/>
                  </a:lnTo>
                  <a:cubicBezTo>
                    <a:pt x="2099" y="13880"/>
                    <a:pt x="1922" y="14004"/>
                    <a:pt x="1744" y="14004"/>
                  </a:cubicBezTo>
                  <a:cubicBezTo>
                    <a:pt x="1567" y="14004"/>
                    <a:pt x="1390" y="13880"/>
                    <a:pt x="1420" y="13633"/>
                  </a:cubicBezTo>
                  <a:lnTo>
                    <a:pt x="1420" y="6288"/>
                  </a:lnTo>
                  <a:close/>
                  <a:moveTo>
                    <a:pt x="1744" y="0"/>
                  </a:moveTo>
                  <a:cubicBezTo>
                    <a:pt x="1320" y="0"/>
                    <a:pt x="896" y="224"/>
                    <a:pt x="988" y="671"/>
                  </a:cubicBezTo>
                  <a:lnTo>
                    <a:pt x="988" y="2276"/>
                  </a:lnTo>
                  <a:lnTo>
                    <a:pt x="865" y="2276"/>
                  </a:lnTo>
                  <a:cubicBezTo>
                    <a:pt x="371" y="2276"/>
                    <a:pt x="1" y="2677"/>
                    <a:pt x="1" y="3171"/>
                  </a:cubicBezTo>
                  <a:lnTo>
                    <a:pt x="1" y="5455"/>
                  </a:lnTo>
                  <a:cubicBezTo>
                    <a:pt x="1" y="5918"/>
                    <a:pt x="371" y="6319"/>
                    <a:pt x="865" y="6319"/>
                  </a:cubicBezTo>
                  <a:lnTo>
                    <a:pt x="988" y="6319"/>
                  </a:lnTo>
                  <a:lnTo>
                    <a:pt x="988" y="13664"/>
                  </a:lnTo>
                  <a:cubicBezTo>
                    <a:pt x="896" y="14112"/>
                    <a:pt x="1320" y="14335"/>
                    <a:pt x="1744" y="14335"/>
                  </a:cubicBezTo>
                  <a:cubicBezTo>
                    <a:pt x="2169" y="14335"/>
                    <a:pt x="2593" y="14112"/>
                    <a:pt x="2501" y="13664"/>
                  </a:cubicBezTo>
                  <a:lnTo>
                    <a:pt x="2501" y="6319"/>
                  </a:lnTo>
                  <a:lnTo>
                    <a:pt x="2624" y="6319"/>
                  </a:lnTo>
                  <a:cubicBezTo>
                    <a:pt x="3087" y="6319"/>
                    <a:pt x="3488" y="5918"/>
                    <a:pt x="3488" y="5455"/>
                  </a:cubicBezTo>
                  <a:lnTo>
                    <a:pt x="3488" y="4930"/>
                  </a:lnTo>
                  <a:cubicBezTo>
                    <a:pt x="3488" y="4791"/>
                    <a:pt x="3388" y="4722"/>
                    <a:pt x="3288" y="4722"/>
                  </a:cubicBezTo>
                  <a:cubicBezTo>
                    <a:pt x="3187" y="4722"/>
                    <a:pt x="3087" y="4791"/>
                    <a:pt x="3087" y="4930"/>
                  </a:cubicBezTo>
                  <a:lnTo>
                    <a:pt x="3087" y="5424"/>
                  </a:lnTo>
                  <a:cubicBezTo>
                    <a:pt x="3087" y="5671"/>
                    <a:pt x="2871" y="5887"/>
                    <a:pt x="2624" y="5887"/>
                  </a:cubicBezTo>
                  <a:lnTo>
                    <a:pt x="865" y="5887"/>
                  </a:lnTo>
                  <a:cubicBezTo>
                    <a:pt x="618" y="5887"/>
                    <a:pt x="433" y="5671"/>
                    <a:pt x="433" y="5424"/>
                  </a:cubicBezTo>
                  <a:lnTo>
                    <a:pt x="433" y="3140"/>
                  </a:lnTo>
                  <a:cubicBezTo>
                    <a:pt x="433" y="2893"/>
                    <a:pt x="649" y="2677"/>
                    <a:pt x="896" y="2677"/>
                  </a:cubicBezTo>
                  <a:lnTo>
                    <a:pt x="2624" y="2677"/>
                  </a:lnTo>
                  <a:cubicBezTo>
                    <a:pt x="2902" y="2677"/>
                    <a:pt x="3087" y="2893"/>
                    <a:pt x="3087" y="3140"/>
                  </a:cubicBezTo>
                  <a:lnTo>
                    <a:pt x="3087" y="3758"/>
                  </a:lnTo>
                  <a:cubicBezTo>
                    <a:pt x="3087" y="3896"/>
                    <a:pt x="3195" y="3966"/>
                    <a:pt x="3303" y="3966"/>
                  </a:cubicBezTo>
                  <a:cubicBezTo>
                    <a:pt x="3411" y="3966"/>
                    <a:pt x="3519" y="3896"/>
                    <a:pt x="3519" y="3758"/>
                  </a:cubicBezTo>
                  <a:lnTo>
                    <a:pt x="3519" y="3140"/>
                  </a:lnTo>
                  <a:cubicBezTo>
                    <a:pt x="3519" y="2647"/>
                    <a:pt x="3118" y="2276"/>
                    <a:pt x="2624" y="2276"/>
                  </a:cubicBezTo>
                  <a:lnTo>
                    <a:pt x="2501" y="2276"/>
                  </a:lnTo>
                  <a:lnTo>
                    <a:pt x="2501" y="671"/>
                  </a:lnTo>
                  <a:cubicBezTo>
                    <a:pt x="2593" y="224"/>
                    <a:pt x="2169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9" name="Google Shape;12589;p23"/>
            <p:cNvSpPr/>
            <p:nvPr/>
          </p:nvSpPr>
          <p:spPr>
            <a:xfrm>
              <a:off x="1761225" y="2554975"/>
              <a:ext cx="46300" cy="10100"/>
            </a:xfrm>
            <a:custGeom>
              <a:avLst/>
              <a:gdLst/>
              <a:ahLst/>
              <a:cxnLst/>
              <a:rect l="l" t="t" r="r" b="b"/>
              <a:pathLst>
                <a:path w="1852" h="404" extrusionOk="0">
                  <a:moveTo>
                    <a:pt x="1602" y="1"/>
                  </a:moveTo>
                  <a:cubicBezTo>
                    <a:pt x="1593" y="1"/>
                    <a:pt x="1584" y="1"/>
                    <a:pt x="1574" y="3"/>
                  </a:cubicBezTo>
                  <a:lnTo>
                    <a:pt x="278" y="3"/>
                  </a:lnTo>
                  <a:cubicBezTo>
                    <a:pt x="0" y="3"/>
                    <a:pt x="0" y="404"/>
                    <a:pt x="278" y="404"/>
                  </a:cubicBezTo>
                  <a:lnTo>
                    <a:pt x="1574" y="404"/>
                  </a:lnTo>
                  <a:cubicBezTo>
                    <a:pt x="1842" y="404"/>
                    <a:pt x="1852" y="1"/>
                    <a:pt x="1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0" name="Google Shape;12590;p23"/>
            <p:cNvSpPr/>
            <p:nvPr/>
          </p:nvSpPr>
          <p:spPr>
            <a:xfrm>
              <a:off x="1761225" y="2582025"/>
              <a:ext cx="46300" cy="10825"/>
            </a:xfrm>
            <a:custGeom>
              <a:avLst/>
              <a:gdLst/>
              <a:ahLst/>
              <a:cxnLst/>
              <a:rect l="l" t="t" r="r" b="b"/>
              <a:pathLst>
                <a:path w="1852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574" y="433"/>
                  </a:lnTo>
                  <a:cubicBezTo>
                    <a:pt x="1852" y="433"/>
                    <a:pt x="1852" y="1"/>
                    <a:pt x="15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1" name="Google Shape;12591;p23"/>
            <p:cNvSpPr/>
            <p:nvPr/>
          </p:nvSpPr>
          <p:spPr>
            <a:xfrm>
              <a:off x="1832200" y="2466500"/>
              <a:ext cx="87975" cy="357625"/>
            </a:xfrm>
            <a:custGeom>
              <a:avLst/>
              <a:gdLst/>
              <a:ahLst/>
              <a:cxnLst/>
              <a:rect l="l" t="t" r="r" b="b"/>
              <a:pathLst>
                <a:path w="3519" h="14305" extrusionOk="0">
                  <a:moveTo>
                    <a:pt x="2624" y="9899"/>
                  </a:moveTo>
                  <a:cubicBezTo>
                    <a:pt x="2871" y="9899"/>
                    <a:pt x="3087" y="10115"/>
                    <a:pt x="3087" y="10362"/>
                  </a:cubicBezTo>
                  <a:lnTo>
                    <a:pt x="3087" y="12646"/>
                  </a:lnTo>
                  <a:cubicBezTo>
                    <a:pt x="3087" y="12893"/>
                    <a:pt x="2871" y="13078"/>
                    <a:pt x="2624" y="13078"/>
                  </a:cubicBezTo>
                  <a:lnTo>
                    <a:pt x="895" y="13078"/>
                  </a:lnTo>
                  <a:cubicBezTo>
                    <a:pt x="618" y="13078"/>
                    <a:pt x="433" y="12893"/>
                    <a:pt x="433" y="12646"/>
                  </a:cubicBezTo>
                  <a:lnTo>
                    <a:pt x="433" y="10362"/>
                  </a:lnTo>
                  <a:cubicBezTo>
                    <a:pt x="433" y="10115"/>
                    <a:pt x="618" y="9899"/>
                    <a:pt x="895" y="9899"/>
                  </a:cubicBezTo>
                  <a:close/>
                  <a:moveTo>
                    <a:pt x="2099" y="13510"/>
                  </a:moveTo>
                  <a:lnTo>
                    <a:pt x="2099" y="13633"/>
                  </a:lnTo>
                  <a:cubicBezTo>
                    <a:pt x="2115" y="13880"/>
                    <a:pt x="1937" y="14004"/>
                    <a:pt x="1760" y="14004"/>
                  </a:cubicBezTo>
                  <a:cubicBezTo>
                    <a:pt x="1582" y="14004"/>
                    <a:pt x="1405" y="13880"/>
                    <a:pt x="1420" y="13633"/>
                  </a:cubicBezTo>
                  <a:lnTo>
                    <a:pt x="1420" y="13510"/>
                  </a:lnTo>
                  <a:close/>
                  <a:moveTo>
                    <a:pt x="1744" y="0"/>
                  </a:moveTo>
                  <a:cubicBezTo>
                    <a:pt x="1320" y="0"/>
                    <a:pt x="895" y="224"/>
                    <a:pt x="988" y="671"/>
                  </a:cubicBezTo>
                  <a:lnTo>
                    <a:pt x="988" y="9467"/>
                  </a:lnTo>
                  <a:lnTo>
                    <a:pt x="865" y="9467"/>
                  </a:lnTo>
                  <a:cubicBezTo>
                    <a:pt x="402" y="9467"/>
                    <a:pt x="0" y="9868"/>
                    <a:pt x="0" y="10362"/>
                  </a:cubicBezTo>
                  <a:lnTo>
                    <a:pt x="0" y="12646"/>
                  </a:lnTo>
                  <a:cubicBezTo>
                    <a:pt x="0" y="13109"/>
                    <a:pt x="402" y="13510"/>
                    <a:pt x="865" y="13510"/>
                  </a:cubicBezTo>
                  <a:lnTo>
                    <a:pt x="988" y="13510"/>
                  </a:lnTo>
                  <a:lnTo>
                    <a:pt x="988" y="13633"/>
                  </a:lnTo>
                  <a:cubicBezTo>
                    <a:pt x="895" y="14081"/>
                    <a:pt x="1320" y="14305"/>
                    <a:pt x="1744" y="14305"/>
                  </a:cubicBezTo>
                  <a:cubicBezTo>
                    <a:pt x="2169" y="14305"/>
                    <a:pt x="2593" y="14081"/>
                    <a:pt x="2500" y="13633"/>
                  </a:cubicBezTo>
                  <a:lnTo>
                    <a:pt x="2500" y="13510"/>
                  </a:lnTo>
                  <a:lnTo>
                    <a:pt x="2624" y="13510"/>
                  </a:lnTo>
                  <a:cubicBezTo>
                    <a:pt x="3118" y="13510"/>
                    <a:pt x="3519" y="13109"/>
                    <a:pt x="3519" y="12646"/>
                  </a:cubicBezTo>
                  <a:lnTo>
                    <a:pt x="3519" y="10362"/>
                  </a:lnTo>
                  <a:cubicBezTo>
                    <a:pt x="3519" y="9868"/>
                    <a:pt x="3118" y="9467"/>
                    <a:pt x="2624" y="9467"/>
                  </a:cubicBezTo>
                  <a:lnTo>
                    <a:pt x="2500" y="9467"/>
                  </a:lnTo>
                  <a:lnTo>
                    <a:pt x="2500" y="2863"/>
                  </a:lnTo>
                  <a:cubicBezTo>
                    <a:pt x="2500" y="2708"/>
                    <a:pt x="2400" y="2631"/>
                    <a:pt x="2300" y="2631"/>
                  </a:cubicBezTo>
                  <a:cubicBezTo>
                    <a:pt x="2199" y="2631"/>
                    <a:pt x="2099" y="2708"/>
                    <a:pt x="2099" y="2863"/>
                  </a:cubicBezTo>
                  <a:lnTo>
                    <a:pt x="2099" y="9467"/>
                  </a:lnTo>
                  <a:lnTo>
                    <a:pt x="1420" y="9467"/>
                  </a:lnTo>
                  <a:lnTo>
                    <a:pt x="1420" y="671"/>
                  </a:lnTo>
                  <a:cubicBezTo>
                    <a:pt x="1389" y="424"/>
                    <a:pt x="1567" y="301"/>
                    <a:pt x="1744" y="301"/>
                  </a:cubicBezTo>
                  <a:cubicBezTo>
                    <a:pt x="1922" y="301"/>
                    <a:pt x="2099" y="424"/>
                    <a:pt x="2068" y="671"/>
                  </a:cubicBezTo>
                  <a:lnTo>
                    <a:pt x="2068" y="1628"/>
                  </a:lnTo>
                  <a:cubicBezTo>
                    <a:pt x="2068" y="1782"/>
                    <a:pt x="2176" y="1860"/>
                    <a:pt x="2284" y="1860"/>
                  </a:cubicBezTo>
                  <a:cubicBezTo>
                    <a:pt x="2392" y="1860"/>
                    <a:pt x="2500" y="1782"/>
                    <a:pt x="2500" y="1628"/>
                  </a:cubicBezTo>
                  <a:lnTo>
                    <a:pt x="2500" y="671"/>
                  </a:lnTo>
                  <a:cubicBezTo>
                    <a:pt x="2593" y="224"/>
                    <a:pt x="2169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2" name="Google Shape;12592;p23"/>
            <p:cNvSpPr/>
            <p:nvPr/>
          </p:nvSpPr>
          <p:spPr>
            <a:xfrm>
              <a:off x="1853025" y="2734800"/>
              <a:ext cx="46325" cy="10825"/>
            </a:xfrm>
            <a:custGeom>
              <a:avLst/>
              <a:gdLst/>
              <a:ahLst/>
              <a:cxnLst/>
              <a:rect l="l" t="t" r="r" b="b"/>
              <a:pathLst>
                <a:path w="1853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lnTo>
                    <a:pt x="1575" y="432"/>
                  </a:lnTo>
                  <a:cubicBezTo>
                    <a:pt x="1852" y="432"/>
                    <a:pt x="1852" y="0"/>
                    <a:pt x="15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3" name="Google Shape;12593;p23"/>
            <p:cNvSpPr/>
            <p:nvPr/>
          </p:nvSpPr>
          <p:spPr>
            <a:xfrm>
              <a:off x="1853025" y="2763300"/>
              <a:ext cx="46325" cy="10100"/>
            </a:xfrm>
            <a:custGeom>
              <a:avLst/>
              <a:gdLst/>
              <a:ahLst/>
              <a:cxnLst/>
              <a:rect l="l" t="t" r="r" b="b"/>
              <a:pathLst>
                <a:path w="1853" h="404" extrusionOk="0">
                  <a:moveTo>
                    <a:pt x="1602" y="1"/>
                  </a:moveTo>
                  <a:cubicBezTo>
                    <a:pt x="1594" y="1"/>
                    <a:pt x="1584" y="1"/>
                    <a:pt x="1575" y="2"/>
                  </a:cubicBezTo>
                  <a:lnTo>
                    <a:pt x="279" y="2"/>
                  </a:lnTo>
                  <a:cubicBezTo>
                    <a:pt x="1" y="2"/>
                    <a:pt x="1" y="403"/>
                    <a:pt x="279" y="403"/>
                  </a:cubicBezTo>
                  <a:lnTo>
                    <a:pt x="1575" y="403"/>
                  </a:lnTo>
                  <a:cubicBezTo>
                    <a:pt x="1843" y="403"/>
                    <a:pt x="1852" y="1"/>
                    <a:pt x="1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4" name="Google Shape;12594;p23"/>
            <p:cNvSpPr/>
            <p:nvPr/>
          </p:nvSpPr>
          <p:spPr>
            <a:xfrm>
              <a:off x="1924025" y="2466500"/>
              <a:ext cx="87200" cy="356475"/>
            </a:xfrm>
            <a:custGeom>
              <a:avLst/>
              <a:gdLst/>
              <a:ahLst/>
              <a:cxnLst/>
              <a:rect l="l" t="t" r="r" b="b"/>
              <a:pathLst>
                <a:path w="3488" h="14259" extrusionOk="0">
                  <a:moveTo>
                    <a:pt x="1744" y="347"/>
                  </a:moveTo>
                  <a:cubicBezTo>
                    <a:pt x="1906" y="347"/>
                    <a:pt x="2068" y="455"/>
                    <a:pt x="2068" y="671"/>
                  </a:cubicBezTo>
                  <a:lnTo>
                    <a:pt x="2068" y="5702"/>
                  </a:lnTo>
                  <a:lnTo>
                    <a:pt x="1420" y="5702"/>
                  </a:lnTo>
                  <a:lnTo>
                    <a:pt x="1420" y="671"/>
                  </a:lnTo>
                  <a:cubicBezTo>
                    <a:pt x="1420" y="455"/>
                    <a:pt x="1582" y="347"/>
                    <a:pt x="1744" y="347"/>
                  </a:cubicBezTo>
                  <a:close/>
                  <a:moveTo>
                    <a:pt x="2068" y="9714"/>
                  </a:moveTo>
                  <a:lnTo>
                    <a:pt x="2068" y="13633"/>
                  </a:lnTo>
                  <a:cubicBezTo>
                    <a:pt x="2068" y="13849"/>
                    <a:pt x="1906" y="13957"/>
                    <a:pt x="1744" y="13957"/>
                  </a:cubicBezTo>
                  <a:cubicBezTo>
                    <a:pt x="1582" y="13957"/>
                    <a:pt x="1420" y="13849"/>
                    <a:pt x="1420" y="13633"/>
                  </a:cubicBezTo>
                  <a:lnTo>
                    <a:pt x="1420" y="9714"/>
                  </a:lnTo>
                  <a:close/>
                  <a:moveTo>
                    <a:pt x="1744" y="0"/>
                  </a:moveTo>
                  <a:cubicBezTo>
                    <a:pt x="1319" y="0"/>
                    <a:pt x="895" y="224"/>
                    <a:pt x="988" y="671"/>
                  </a:cubicBezTo>
                  <a:lnTo>
                    <a:pt x="988" y="5702"/>
                  </a:lnTo>
                  <a:lnTo>
                    <a:pt x="864" y="5702"/>
                  </a:lnTo>
                  <a:cubicBezTo>
                    <a:pt x="370" y="5702"/>
                    <a:pt x="0" y="6072"/>
                    <a:pt x="0" y="6566"/>
                  </a:cubicBezTo>
                  <a:lnTo>
                    <a:pt x="0" y="8850"/>
                  </a:lnTo>
                  <a:cubicBezTo>
                    <a:pt x="0" y="9344"/>
                    <a:pt x="370" y="9745"/>
                    <a:pt x="864" y="9745"/>
                  </a:cubicBezTo>
                  <a:lnTo>
                    <a:pt x="988" y="9745"/>
                  </a:lnTo>
                  <a:lnTo>
                    <a:pt x="988" y="13633"/>
                  </a:lnTo>
                  <a:cubicBezTo>
                    <a:pt x="1065" y="14050"/>
                    <a:pt x="1404" y="14258"/>
                    <a:pt x="1744" y="14258"/>
                  </a:cubicBezTo>
                  <a:cubicBezTo>
                    <a:pt x="2083" y="14258"/>
                    <a:pt x="2423" y="14050"/>
                    <a:pt x="2500" y="13633"/>
                  </a:cubicBezTo>
                  <a:lnTo>
                    <a:pt x="2500" y="9714"/>
                  </a:lnTo>
                  <a:lnTo>
                    <a:pt x="2623" y="9714"/>
                  </a:lnTo>
                  <a:cubicBezTo>
                    <a:pt x="3117" y="9714"/>
                    <a:pt x="3487" y="9313"/>
                    <a:pt x="3487" y="8819"/>
                  </a:cubicBezTo>
                  <a:lnTo>
                    <a:pt x="3487" y="8263"/>
                  </a:lnTo>
                  <a:cubicBezTo>
                    <a:pt x="3487" y="8124"/>
                    <a:pt x="3379" y="8055"/>
                    <a:pt x="3275" y="8055"/>
                  </a:cubicBezTo>
                  <a:cubicBezTo>
                    <a:pt x="3171" y="8055"/>
                    <a:pt x="3071" y="8124"/>
                    <a:pt x="3086" y="8263"/>
                  </a:cubicBezTo>
                  <a:lnTo>
                    <a:pt x="3086" y="8819"/>
                  </a:lnTo>
                  <a:cubicBezTo>
                    <a:pt x="3086" y="9066"/>
                    <a:pt x="2870" y="9282"/>
                    <a:pt x="2623" y="9282"/>
                  </a:cubicBezTo>
                  <a:lnTo>
                    <a:pt x="864" y="9282"/>
                  </a:lnTo>
                  <a:cubicBezTo>
                    <a:pt x="617" y="9282"/>
                    <a:pt x="401" y="9066"/>
                    <a:pt x="401" y="8819"/>
                  </a:cubicBezTo>
                  <a:lnTo>
                    <a:pt x="401" y="6535"/>
                  </a:lnTo>
                  <a:cubicBezTo>
                    <a:pt x="401" y="6288"/>
                    <a:pt x="617" y="6072"/>
                    <a:pt x="864" y="6072"/>
                  </a:cubicBezTo>
                  <a:lnTo>
                    <a:pt x="2623" y="6072"/>
                  </a:lnTo>
                  <a:cubicBezTo>
                    <a:pt x="2870" y="6072"/>
                    <a:pt x="3086" y="6288"/>
                    <a:pt x="3086" y="6535"/>
                  </a:cubicBezTo>
                  <a:lnTo>
                    <a:pt x="3086" y="7091"/>
                  </a:lnTo>
                  <a:cubicBezTo>
                    <a:pt x="3086" y="7229"/>
                    <a:pt x="3187" y="7299"/>
                    <a:pt x="3287" y="7299"/>
                  </a:cubicBezTo>
                  <a:cubicBezTo>
                    <a:pt x="3387" y="7299"/>
                    <a:pt x="3487" y="7229"/>
                    <a:pt x="3487" y="7091"/>
                  </a:cubicBezTo>
                  <a:lnTo>
                    <a:pt x="3487" y="6535"/>
                  </a:lnTo>
                  <a:cubicBezTo>
                    <a:pt x="3487" y="6041"/>
                    <a:pt x="3086" y="5671"/>
                    <a:pt x="2623" y="5671"/>
                  </a:cubicBezTo>
                  <a:lnTo>
                    <a:pt x="2500" y="5671"/>
                  </a:lnTo>
                  <a:lnTo>
                    <a:pt x="2500" y="671"/>
                  </a:lnTo>
                  <a:cubicBezTo>
                    <a:pt x="2592" y="224"/>
                    <a:pt x="2168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5" name="Google Shape;12595;p23"/>
            <p:cNvSpPr/>
            <p:nvPr/>
          </p:nvSpPr>
          <p:spPr>
            <a:xfrm>
              <a:off x="1944850" y="2639125"/>
              <a:ext cx="45550" cy="10825"/>
            </a:xfrm>
            <a:custGeom>
              <a:avLst/>
              <a:gdLst/>
              <a:ahLst/>
              <a:cxnLst/>
              <a:rect l="l" t="t" r="r" b="b"/>
              <a:pathLst>
                <a:path w="1822" h="433" extrusionOk="0">
                  <a:moveTo>
                    <a:pt x="278" y="0"/>
                  </a:moveTo>
                  <a:cubicBezTo>
                    <a:pt x="0" y="0"/>
                    <a:pt x="0" y="433"/>
                    <a:pt x="278" y="433"/>
                  </a:cubicBezTo>
                  <a:lnTo>
                    <a:pt x="1543" y="433"/>
                  </a:lnTo>
                  <a:cubicBezTo>
                    <a:pt x="1821" y="433"/>
                    <a:pt x="1821" y="0"/>
                    <a:pt x="1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6" name="Google Shape;12596;p23"/>
            <p:cNvSpPr/>
            <p:nvPr/>
          </p:nvSpPr>
          <p:spPr>
            <a:xfrm>
              <a:off x="1944850" y="2666900"/>
              <a:ext cx="45550" cy="10825"/>
            </a:xfrm>
            <a:custGeom>
              <a:avLst/>
              <a:gdLst/>
              <a:ahLst/>
              <a:cxnLst/>
              <a:rect l="l" t="t" r="r" b="b"/>
              <a:pathLst>
                <a:path w="1822" h="433" extrusionOk="0">
                  <a:moveTo>
                    <a:pt x="278" y="0"/>
                  </a:moveTo>
                  <a:cubicBezTo>
                    <a:pt x="0" y="0"/>
                    <a:pt x="0" y="433"/>
                    <a:pt x="278" y="433"/>
                  </a:cubicBezTo>
                  <a:lnTo>
                    <a:pt x="1543" y="433"/>
                  </a:lnTo>
                  <a:cubicBezTo>
                    <a:pt x="1821" y="433"/>
                    <a:pt x="1821" y="0"/>
                    <a:pt x="1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7" name="Google Shape;12597;p23"/>
            <p:cNvSpPr/>
            <p:nvPr/>
          </p:nvSpPr>
          <p:spPr>
            <a:xfrm>
              <a:off x="2015050" y="2466500"/>
              <a:ext cx="88000" cy="357625"/>
            </a:xfrm>
            <a:custGeom>
              <a:avLst/>
              <a:gdLst/>
              <a:ahLst/>
              <a:cxnLst/>
              <a:rect l="l" t="t" r="r" b="b"/>
              <a:pathLst>
                <a:path w="3520" h="14305" extrusionOk="0">
                  <a:moveTo>
                    <a:pt x="1775" y="347"/>
                  </a:moveTo>
                  <a:cubicBezTo>
                    <a:pt x="1937" y="347"/>
                    <a:pt x="2099" y="455"/>
                    <a:pt x="2099" y="671"/>
                  </a:cubicBezTo>
                  <a:lnTo>
                    <a:pt x="2099" y="764"/>
                  </a:lnTo>
                  <a:lnTo>
                    <a:pt x="1451" y="764"/>
                  </a:lnTo>
                  <a:lnTo>
                    <a:pt x="1451" y="671"/>
                  </a:lnTo>
                  <a:cubicBezTo>
                    <a:pt x="1451" y="455"/>
                    <a:pt x="1613" y="347"/>
                    <a:pt x="1775" y="347"/>
                  </a:cubicBezTo>
                  <a:close/>
                  <a:moveTo>
                    <a:pt x="2655" y="1165"/>
                  </a:moveTo>
                  <a:cubicBezTo>
                    <a:pt x="2902" y="1165"/>
                    <a:pt x="3087" y="1381"/>
                    <a:pt x="3087" y="1628"/>
                  </a:cubicBezTo>
                  <a:lnTo>
                    <a:pt x="3087" y="3912"/>
                  </a:lnTo>
                  <a:cubicBezTo>
                    <a:pt x="3087" y="4159"/>
                    <a:pt x="2902" y="4375"/>
                    <a:pt x="2655" y="4375"/>
                  </a:cubicBezTo>
                  <a:lnTo>
                    <a:pt x="896" y="4375"/>
                  </a:lnTo>
                  <a:cubicBezTo>
                    <a:pt x="649" y="4375"/>
                    <a:pt x="433" y="4159"/>
                    <a:pt x="433" y="3912"/>
                  </a:cubicBezTo>
                  <a:lnTo>
                    <a:pt x="433" y="1628"/>
                  </a:lnTo>
                  <a:cubicBezTo>
                    <a:pt x="433" y="1381"/>
                    <a:pt x="649" y="1165"/>
                    <a:pt x="896" y="1165"/>
                  </a:cubicBezTo>
                  <a:close/>
                  <a:moveTo>
                    <a:pt x="1764" y="0"/>
                  </a:moveTo>
                  <a:cubicBezTo>
                    <a:pt x="1343" y="0"/>
                    <a:pt x="927" y="224"/>
                    <a:pt x="1019" y="671"/>
                  </a:cubicBezTo>
                  <a:lnTo>
                    <a:pt x="1019" y="764"/>
                  </a:lnTo>
                  <a:lnTo>
                    <a:pt x="896" y="764"/>
                  </a:lnTo>
                  <a:cubicBezTo>
                    <a:pt x="402" y="764"/>
                    <a:pt x="1" y="1134"/>
                    <a:pt x="1" y="1628"/>
                  </a:cubicBezTo>
                  <a:lnTo>
                    <a:pt x="1" y="3912"/>
                  </a:lnTo>
                  <a:cubicBezTo>
                    <a:pt x="1" y="4406"/>
                    <a:pt x="402" y="4807"/>
                    <a:pt x="896" y="4807"/>
                  </a:cubicBezTo>
                  <a:lnTo>
                    <a:pt x="1019" y="4807"/>
                  </a:lnTo>
                  <a:lnTo>
                    <a:pt x="1019" y="13633"/>
                  </a:lnTo>
                  <a:cubicBezTo>
                    <a:pt x="927" y="14081"/>
                    <a:pt x="1343" y="14305"/>
                    <a:pt x="1764" y="14305"/>
                  </a:cubicBezTo>
                  <a:cubicBezTo>
                    <a:pt x="2184" y="14305"/>
                    <a:pt x="2609" y="14081"/>
                    <a:pt x="2531" y="13633"/>
                  </a:cubicBezTo>
                  <a:lnTo>
                    <a:pt x="2531" y="12677"/>
                  </a:lnTo>
                  <a:cubicBezTo>
                    <a:pt x="2516" y="12522"/>
                    <a:pt x="2408" y="12445"/>
                    <a:pt x="2304" y="12445"/>
                  </a:cubicBezTo>
                  <a:cubicBezTo>
                    <a:pt x="2200" y="12445"/>
                    <a:pt x="2099" y="12522"/>
                    <a:pt x="2099" y="12677"/>
                  </a:cubicBezTo>
                  <a:lnTo>
                    <a:pt x="2099" y="13633"/>
                  </a:lnTo>
                  <a:cubicBezTo>
                    <a:pt x="2099" y="13849"/>
                    <a:pt x="1930" y="13957"/>
                    <a:pt x="1760" y="13957"/>
                  </a:cubicBezTo>
                  <a:cubicBezTo>
                    <a:pt x="1590" y="13957"/>
                    <a:pt x="1420" y="13849"/>
                    <a:pt x="1420" y="13633"/>
                  </a:cubicBezTo>
                  <a:lnTo>
                    <a:pt x="1420" y="4776"/>
                  </a:lnTo>
                  <a:lnTo>
                    <a:pt x="2099" y="4776"/>
                  </a:lnTo>
                  <a:lnTo>
                    <a:pt x="2099" y="11504"/>
                  </a:lnTo>
                  <a:cubicBezTo>
                    <a:pt x="2099" y="11643"/>
                    <a:pt x="2207" y="11712"/>
                    <a:pt x="2315" y="11712"/>
                  </a:cubicBezTo>
                  <a:cubicBezTo>
                    <a:pt x="2423" y="11712"/>
                    <a:pt x="2531" y="11643"/>
                    <a:pt x="2531" y="11504"/>
                  </a:cubicBezTo>
                  <a:lnTo>
                    <a:pt x="2531" y="4776"/>
                  </a:lnTo>
                  <a:lnTo>
                    <a:pt x="2624" y="4776"/>
                  </a:lnTo>
                  <a:cubicBezTo>
                    <a:pt x="3118" y="4776"/>
                    <a:pt x="3519" y="4375"/>
                    <a:pt x="3519" y="3912"/>
                  </a:cubicBezTo>
                  <a:lnTo>
                    <a:pt x="3519" y="1628"/>
                  </a:lnTo>
                  <a:cubicBezTo>
                    <a:pt x="3519" y="1134"/>
                    <a:pt x="3118" y="733"/>
                    <a:pt x="2624" y="733"/>
                  </a:cubicBezTo>
                  <a:lnTo>
                    <a:pt x="2531" y="733"/>
                  </a:lnTo>
                  <a:lnTo>
                    <a:pt x="2531" y="671"/>
                  </a:lnTo>
                  <a:cubicBezTo>
                    <a:pt x="2609" y="224"/>
                    <a:pt x="2184" y="0"/>
                    <a:pt x="17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8" name="Google Shape;12598;p23"/>
            <p:cNvSpPr/>
            <p:nvPr/>
          </p:nvSpPr>
          <p:spPr>
            <a:xfrm>
              <a:off x="2035900" y="2516450"/>
              <a:ext cx="46300" cy="10825"/>
            </a:xfrm>
            <a:custGeom>
              <a:avLst/>
              <a:gdLst/>
              <a:ahLst/>
              <a:cxnLst/>
              <a:rect l="l" t="t" r="r" b="b"/>
              <a:pathLst>
                <a:path w="1852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1574" y="432"/>
                  </a:lnTo>
                  <a:cubicBezTo>
                    <a:pt x="1852" y="432"/>
                    <a:pt x="1852" y="0"/>
                    <a:pt x="15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9" name="Google Shape;12599;p23"/>
            <p:cNvSpPr/>
            <p:nvPr/>
          </p:nvSpPr>
          <p:spPr>
            <a:xfrm>
              <a:off x="2035900" y="2544225"/>
              <a:ext cx="46300" cy="10100"/>
            </a:xfrm>
            <a:custGeom>
              <a:avLst/>
              <a:gdLst/>
              <a:ahLst/>
              <a:cxnLst/>
              <a:rect l="l" t="t" r="r" b="b"/>
              <a:pathLst>
                <a:path w="1852" h="404" extrusionOk="0">
                  <a:moveTo>
                    <a:pt x="278" y="0"/>
                  </a:moveTo>
                  <a:cubicBezTo>
                    <a:pt x="10" y="0"/>
                    <a:pt x="0" y="403"/>
                    <a:pt x="250" y="403"/>
                  </a:cubicBezTo>
                  <a:cubicBezTo>
                    <a:pt x="259" y="403"/>
                    <a:pt x="268" y="403"/>
                    <a:pt x="278" y="402"/>
                  </a:cubicBezTo>
                  <a:lnTo>
                    <a:pt x="1574" y="402"/>
                  </a:lnTo>
                  <a:cubicBezTo>
                    <a:pt x="1852" y="402"/>
                    <a:pt x="1852" y="0"/>
                    <a:pt x="15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00" name="Google Shape;12600;p23"/>
          <p:cNvGrpSpPr/>
          <p:nvPr/>
        </p:nvGrpSpPr>
        <p:grpSpPr>
          <a:xfrm>
            <a:off x="3225806" y="3422591"/>
            <a:ext cx="364200" cy="362150"/>
            <a:chOff x="7731450" y="1904575"/>
            <a:chExt cx="364200" cy="362150"/>
          </a:xfrm>
        </p:grpSpPr>
        <p:sp>
          <p:nvSpPr>
            <p:cNvPr id="12601" name="Google Shape;12601;p23"/>
            <p:cNvSpPr/>
            <p:nvPr/>
          </p:nvSpPr>
          <p:spPr>
            <a:xfrm>
              <a:off x="7776975" y="2157675"/>
              <a:ext cx="75625" cy="71650"/>
            </a:xfrm>
            <a:custGeom>
              <a:avLst/>
              <a:gdLst/>
              <a:ahLst/>
              <a:cxnLst/>
              <a:rect l="l" t="t" r="r" b="b"/>
              <a:pathLst>
                <a:path w="3025" h="2866" extrusionOk="0">
                  <a:moveTo>
                    <a:pt x="1728" y="1235"/>
                  </a:moveTo>
                  <a:lnTo>
                    <a:pt x="1667" y="1605"/>
                  </a:lnTo>
                  <a:lnTo>
                    <a:pt x="1266" y="1605"/>
                  </a:lnTo>
                  <a:lnTo>
                    <a:pt x="1327" y="1235"/>
                  </a:lnTo>
                  <a:close/>
                  <a:moveTo>
                    <a:pt x="1276" y="0"/>
                  </a:moveTo>
                  <a:cubicBezTo>
                    <a:pt x="1189" y="0"/>
                    <a:pt x="1107" y="49"/>
                    <a:pt x="1080" y="155"/>
                  </a:cubicBezTo>
                  <a:lnTo>
                    <a:pt x="988" y="803"/>
                  </a:lnTo>
                  <a:lnTo>
                    <a:pt x="278" y="803"/>
                  </a:lnTo>
                  <a:cubicBezTo>
                    <a:pt x="0" y="803"/>
                    <a:pt x="0" y="1235"/>
                    <a:pt x="278" y="1235"/>
                  </a:cubicBezTo>
                  <a:lnTo>
                    <a:pt x="926" y="1235"/>
                  </a:lnTo>
                  <a:lnTo>
                    <a:pt x="833" y="1605"/>
                  </a:lnTo>
                  <a:lnTo>
                    <a:pt x="278" y="1605"/>
                  </a:lnTo>
                  <a:cubicBezTo>
                    <a:pt x="0" y="1605"/>
                    <a:pt x="0" y="2038"/>
                    <a:pt x="278" y="2038"/>
                  </a:cubicBezTo>
                  <a:lnTo>
                    <a:pt x="772" y="2038"/>
                  </a:lnTo>
                  <a:lnTo>
                    <a:pt x="679" y="2624"/>
                  </a:lnTo>
                  <a:cubicBezTo>
                    <a:pt x="662" y="2778"/>
                    <a:pt x="778" y="2866"/>
                    <a:pt x="895" y="2866"/>
                  </a:cubicBezTo>
                  <a:cubicBezTo>
                    <a:pt x="989" y="2866"/>
                    <a:pt x="1084" y="2809"/>
                    <a:pt x="1111" y="2686"/>
                  </a:cubicBezTo>
                  <a:lnTo>
                    <a:pt x="1204" y="2038"/>
                  </a:lnTo>
                  <a:lnTo>
                    <a:pt x="1605" y="2038"/>
                  </a:lnTo>
                  <a:lnTo>
                    <a:pt x="1512" y="2624"/>
                  </a:lnTo>
                  <a:cubicBezTo>
                    <a:pt x="1495" y="2763"/>
                    <a:pt x="1604" y="2843"/>
                    <a:pt x="1714" y="2843"/>
                  </a:cubicBezTo>
                  <a:cubicBezTo>
                    <a:pt x="1800" y="2843"/>
                    <a:pt x="1887" y="2794"/>
                    <a:pt x="1914" y="2686"/>
                  </a:cubicBezTo>
                  <a:lnTo>
                    <a:pt x="2037" y="2038"/>
                  </a:lnTo>
                  <a:lnTo>
                    <a:pt x="2747" y="2038"/>
                  </a:lnTo>
                  <a:cubicBezTo>
                    <a:pt x="3025" y="2038"/>
                    <a:pt x="3025" y="1605"/>
                    <a:pt x="2747" y="1605"/>
                  </a:cubicBezTo>
                  <a:lnTo>
                    <a:pt x="2099" y="1605"/>
                  </a:lnTo>
                  <a:lnTo>
                    <a:pt x="2161" y="1235"/>
                  </a:lnTo>
                  <a:lnTo>
                    <a:pt x="2747" y="1235"/>
                  </a:lnTo>
                  <a:cubicBezTo>
                    <a:pt x="3025" y="1235"/>
                    <a:pt x="3025" y="803"/>
                    <a:pt x="2747" y="803"/>
                  </a:cubicBezTo>
                  <a:lnTo>
                    <a:pt x="2222" y="803"/>
                  </a:lnTo>
                  <a:lnTo>
                    <a:pt x="2315" y="248"/>
                  </a:lnTo>
                  <a:cubicBezTo>
                    <a:pt x="2332" y="89"/>
                    <a:pt x="2219" y="0"/>
                    <a:pt x="2106" y="0"/>
                  </a:cubicBezTo>
                  <a:cubicBezTo>
                    <a:pt x="2023" y="0"/>
                    <a:pt x="1940" y="49"/>
                    <a:pt x="1914" y="155"/>
                  </a:cubicBezTo>
                  <a:lnTo>
                    <a:pt x="1790" y="803"/>
                  </a:lnTo>
                  <a:lnTo>
                    <a:pt x="1420" y="803"/>
                  </a:lnTo>
                  <a:lnTo>
                    <a:pt x="1512" y="248"/>
                  </a:lnTo>
                  <a:cubicBezTo>
                    <a:pt x="1512" y="89"/>
                    <a:pt x="1391" y="0"/>
                    <a:pt x="1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2" name="Google Shape;12602;p23"/>
            <p:cNvSpPr/>
            <p:nvPr/>
          </p:nvSpPr>
          <p:spPr>
            <a:xfrm>
              <a:off x="7731450" y="1933150"/>
              <a:ext cx="118075" cy="114225"/>
            </a:xfrm>
            <a:custGeom>
              <a:avLst/>
              <a:gdLst/>
              <a:ahLst/>
              <a:cxnLst/>
              <a:rect l="l" t="t" r="r" b="b"/>
              <a:pathLst>
                <a:path w="4723" h="4569" extrusionOk="0">
                  <a:moveTo>
                    <a:pt x="2253" y="433"/>
                  </a:moveTo>
                  <a:cubicBezTo>
                    <a:pt x="3889" y="433"/>
                    <a:pt x="4722" y="2408"/>
                    <a:pt x="3580" y="3581"/>
                  </a:cubicBezTo>
                  <a:cubicBezTo>
                    <a:pt x="3241" y="3951"/>
                    <a:pt x="2747" y="4136"/>
                    <a:pt x="2253" y="4136"/>
                  </a:cubicBezTo>
                  <a:cubicBezTo>
                    <a:pt x="1235" y="4136"/>
                    <a:pt x="402" y="3303"/>
                    <a:pt x="402" y="2285"/>
                  </a:cubicBezTo>
                  <a:cubicBezTo>
                    <a:pt x="402" y="1791"/>
                    <a:pt x="587" y="1328"/>
                    <a:pt x="957" y="988"/>
                  </a:cubicBezTo>
                  <a:cubicBezTo>
                    <a:pt x="1297" y="649"/>
                    <a:pt x="1759" y="433"/>
                    <a:pt x="2253" y="433"/>
                  </a:cubicBezTo>
                  <a:close/>
                  <a:moveTo>
                    <a:pt x="2253" y="1"/>
                  </a:moveTo>
                  <a:cubicBezTo>
                    <a:pt x="1019" y="1"/>
                    <a:pt x="0" y="1019"/>
                    <a:pt x="0" y="2285"/>
                  </a:cubicBezTo>
                  <a:cubicBezTo>
                    <a:pt x="0" y="3550"/>
                    <a:pt x="1019" y="4568"/>
                    <a:pt x="2253" y="4568"/>
                  </a:cubicBezTo>
                  <a:cubicBezTo>
                    <a:pt x="3519" y="4568"/>
                    <a:pt x="4537" y="3550"/>
                    <a:pt x="4537" y="2285"/>
                  </a:cubicBezTo>
                  <a:cubicBezTo>
                    <a:pt x="4537" y="1019"/>
                    <a:pt x="3519" y="1"/>
                    <a:pt x="2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3" name="Google Shape;12603;p23"/>
            <p:cNvSpPr/>
            <p:nvPr/>
          </p:nvSpPr>
          <p:spPr>
            <a:xfrm>
              <a:off x="7756900" y="1967875"/>
              <a:ext cx="61750" cy="52500"/>
            </a:xfrm>
            <a:custGeom>
              <a:avLst/>
              <a:gdLst/>
              <a:ahLst/>
              <a:cxnLst/>
              <a:rect l="l" t="t" r="r" b="b"/>
              <a:pathLst>
                <a:path w="2470" h="2100" extrusionOk="0">
                  <a:moveTo>
                    <a:pt x="1694" y="394"/>
                  </a:moveTo>
                  <a:cubicBezTo>
                    <a:pt x="1717" y="394"/>
                    <a:pt x="1739" y="397"/>
                    <a:pt x="1760" y="402"/>
                  </a:cubicBezTo>
                  <a:cubicBezTo>
                    <a:pt x="1945" y="433"/>
                    <a:pt x="2069" y="618"/>
                    <a:pt x="2038" y="772"/>
                  </a:cubicBezTo>
                  <a:cubicBezTo>
                    <a:pt x="2038" y="1112"/>
                    <a:pt x="1852" y="1328"/>
                    <a:pt x="1266" y="1667"/>
                  </a:cubicBezTo>
                  <a:cubicBezTo>
                    <a:pt x="680" y="1328"/>
                    <a:pt x="464" y="1112"/>
                    <a:pt x="464" y="803"/>
                  </a:cubicBezTo>
                  <a:cubicBezTo>
                    <a:pt x="464" y="618"/>
                    <a:pt x="556" y="464"/>
                    <a:pt x="741" y="402"/>
                  </a:cubicBezTo>
                  <a:lnTo>
                    <a:pt x="711" y="402"/>
                  </a:lnTo>
                  <a:cubicBezTo>
                    <a:pt x="732" y="397"/>
                    <a:pt x="754" y="394"/>
                    <a:pt x="776" y="394"/>
                  </a:cubicBezTo>
                  <a:cubicBezTo>
                    <a:pt x="884" y="394"/>
                    <a:pt x="999" y="454"/>
                    <a:pt x="1050" y="556"/>
                  </a:cubicBezTo>
                  <a:cubicBezTo>
                    <a:pt x="1096" y="633"/>
                    <a:pt x="1174" y="672"/>
                    <a:pt x="1251" y="672"/>
                  </a:cubicBezTo>
                  <a:cubicBezTo>
                    <a:pt x="1328" y="672"/>
                    <a:pt x="1405" y="633"/>
                    <a:pt x="1451" y="556"/>
                  </a:cubicBezTo>
                  <a:cubicBezTo>
                    <a:pt x="1477" y="454"/>
                    <a:pt x="1587" y="394"/>
                    <a:pt x="1694" y="394"/>
                  </a:cubicBezTo>
                  <a:close/>
                  <a:moveTo>
                    <a:pt x="587" y="1"/>
                  </a:moveTo>
                  <a:cubicBezTo>
                    <a:pt x="248" y="93"/>
                    <a:pt x="1" y="433"/>
                    <a:pt x="1" y="803"/>
                  </a:cubicBezTo>
                  <a:cubicBezTo>
                    <a:pt x="1" y="1081"/>
                    <a:pt x="124" y="1328"/>
                    <a:pt x="340" y="1544"/>
                  </a:cubicBezTo>
                  <a:cubicBezTo>
                    <a:pt x="556" y="1760"/>
                    <a:pt x="834" y="1945"/>
                    <a:pt x="1143" y="2099"/>
                  </a:cubicBezTo>
                  <a:lnTo>
                    <a:pt x="1143" y="2068"/>
                  </a:lnTo>
                  <a:cubicBezTo>
                    <a:pt x="1174" y="2084"/>
                    <a:pt x="1212" y="2092"/>
                    <a:pt x="1251" y="2092"/>
                  </a:cubicBezTo>
                  <a:cubicBezTo>
                    <a:pt x="1289" y="2092"/>
                    <a:pt x="1328" y="2084"/>
                    <a:pt x="1359" y="2068"/>
                  </a:cubicBezTo>
                  <a:cubicBezTo>
                    <a:pt x="2038" y="1729"/>
                    <a:pt x="2470" y="1359"/>
                    <a:pt x="2470" y="772"/>
                  </a:cubicBezTo>
                  <a:cubicBezTo>
                    <a:pt x="2470" y="402"/>
                    <a:pt x="2192" y="62"/>
                    <a:pt x="1852" y="1"/>
                  </a:cubicBezTo>
                  <a:cubicBezTo>
                    <a:pt x="1652" y="93"/>
                    <a:pt x="1436" y="140"/>
                    <a:pt x="1220" y="140"/>
                  </a:cubicBezTo>
                  <a:cubicBezTo>
                    <a:pt x="1004" y="140"/>
                    <a:pt x="788" y="93"/>
                    <a:pt x="5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4" name="Google Shape;12604;p23"/>
            <p:cNvSpPr/>
            <p:nvPr/>
          </p:nvSpPr>
          <p:spPr>
            <a:xfrm>
              <a:off x="7954425" y="2178500"/>
              <a:ext cx="102650" cy="88225"/>
            </a:xfrm>
            <a:custGeom>
              <a:avLst/>
              <a:gdLst/>
              <a:ahLst/>
              <a:cxnLst/>
              <a:rect l="l" t="t" r="r" b="b"/>
              <a:pathLst>
                <a:path w="4106" h="3529" extrusionOk="0">
                  <a:moveTo>
                    <a:pt x="2333" y="421"/>
                  </a:moveTo>
                  <a:cubicBezTo>
                    <a:pt x="3028" y="421"/>
                    <a:pt x="3704" y="969"/>
                    <a:pt x="3704" y="1791"/>
                  </a:cubicBezTo>
                  <a:cubicBezTo>
                    <a:pt x="3673" y="2501"/>
                    <a:pt x="3087" y="3118"/>
                    <a:pt x="2346" y="3118"/>
                  </a:cubicBezTo>
                  <a:lnTo>
                    <a:pt x="2346" y="3087"/>
                  </a:lnTo>
                  <a:cubicBezTo>
                    <a:pt x="1173" y="3087"/>
                    <a:pt x="556" y="1637"/>
                    <a:pt x="1420" y="803"/>
                  </a:cubicBezTo>
                  <a:cubicBezTo>
                    <a:pt x="1684" y="539"/>
                    <a:pt x="2011" y="421"/>
                    <a:pt x="2333" y="421"/>
                  </a:cubicBezTo>
                  <a:close/>
                  <a:moveTo>
                    <a:pt x="2346" y="1"/>
                  </a:moveTo>
                  <a:cubicBezTo>
                    <a:pt x="772" y="1"/>
                    <a:pt x="0" y="1914"/>
                    <a:pt x="1111" y="3025"/>
                  </a:cubicBezTo>
                  <a:cubicBezTo>
                    <a:pt x="1469" y="3373"/>
                    <a:pt x="1907" y="3529"/>
                    <a:pt x="2336" y="3529"/>
                  </a:cubicBezTo>
                  <a:cubicBezTo>
                    <a:pt x="3239" y="3529"/>
                    <a:pt x="4105" y="2837"/>
                    <a:pt x="4105" y="1791"/>
                  </a:cubicBezTo>
                  <a:cubicBezTo>
                    <a:pt x="4105" y="822"/>
                    <a:pt x="3362" y="31"/>
                    <a:pt x="2401" y="31"/>
                  </a:cubicBezTo>
                  <a:cubicBezTo>
                    <a:pt x="2383" y="31"/>
                    <a:pt x="2364" y="31"/>
                    <a:pt x="2346" y="32"/>
                  </a:cubicBezTo>
                  <a:lnTo>
                    <a:pt x="2346" y="1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5" name="Google Shape;12605;p23"/>
            <p:cNvSpPr/>
            <p:nvPr/>
          </p:nvSpPr>
          <p:spPr>
            <a:xfrm>
              <a:off x="7989925" y="2201075"/>
              <a:ext cx="47075" cy="43625"/>
            </a:xfrm>
            <a:custGeom>
              <a:avLst/>
              <a:gdLst/>
              <a:ahLst/>
              <a:cxnLst/>
              <a:rect l="l" t="t" r="r" b="b"/>
              <a:pathLst>
                <a:path w="1883" h="1745" extrusionOk="0">
                  <a:moveTo>
                    <a:pt x="926" y="1"/>
                  </a:moveTo>
                  <a:cubicBezTo>
                    <a:pt x="818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710" y="1073"/>
                  </a:lnTo>
                  <a:lnTo>
                    <a:pt x="710" y="1536"/>
                  </a:lnTo>
                  <a:cubicBezTo>
                    <a:pt x="710" y="1675"/>
                    <a:pt x="818" y="1744"/>
                    <a:pt x="926" y="1744"/>
                  </a:cubicBezTo>
                  <a:cubicBezTo>
                    <a:pt x="1034" y="1744"/>
                    <a:pt x="1142" y="1675"/>
                    <a:pt x="1142" y="1536"/>
                  </a:cubicBezTo>
                  <a:lnTo>
                    <a:pt x="1142" y="1073"/>
                  </a:lnTo>
                  <a:lnTo>
                    <a:pt x="1605" y="1073"/>
                  </a:lnTo>
                  <a:cubicBezTo>
                    <a:pt x="1883" y="1073"/>
                    <a:pt x="1883" y="641"/>
                    <a:pt x="1605" y="641"/>
                  </a:cubicBezTo>
                  <a:lnTo>
                    <a:pt x="1142" y="641"/>
                  </a:lnTo>
                  <a:lnTo>
                    <a:pt x="1142" y="209"/>
                  </a:lnTo>
                  <a:cubicBezTo>
                    <a:pt x="1142" y="70"/>
                    <a:pt x="1034" y="1"/>
                    <a:pt x="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6" name="Google Shape;12606;p23"/>
            <p:cNvSpPr/>
            <p:nvPr/>
          </p:nvSpPr>
          <p:spPr>
            <a:xfrm>
              <a:off x="7739900" y="1904575"/>
              <a:ext cx="355750" cy="358650"/>
            </a:xfrm>
            <a:custGeom>
              <a:avLst/>
              <a:gdLst/>
              <a:ahLst/>
              <a:cxnLst/>
              <a:rect l="l" t="t" r="r" b="b"/>
              <a:pathLst>
                <a:path w="14230" h="14346" extrusionOk="0">
                  <a:moveTo>
                    <a:pt x="8489" y="5372"/>
                  </a:moveTo>
                  <a:cubicBezTo>
                    <a:pt x="8890" y="5804"/>
                    <a:pt x="9384" y="6113"/>
                    <a:pt x="9939" y="6298"/>
                  </a:cubicBezTo>
                  <a:lnTo>
                    <a:pt x="9939" y="9230"/>
                  </a:lnTo>
                  <a:cubicBezTo>
                    <a:pt x="9939" y="9600"/>
                    <a:pt x="9631" y="9878"/>
                    <a:pt x="9260" y="9878"/>
                  </a:cubicBezTo>
                  <a:lnTo>
                    <a:pt x="8705" y="9878"/>
                  </a:lnTo>
                  <a:cubicBezTo>
                    <a:pt x="8643" y="9878"/>
                    <a:pt x="8581" y="9909"/>
                    <a:pt x="8551" y="9940"/>
                  </a:cubicBezTo>
                  <a:lnTo>
                    <a:pt x="7563" y="10742"/>
                  </a:lnTo>
                  <a:lnTo>
                    <a:pt x="7563" y="10094"/>
                  </a:lnTo>
                  <a:cubicBezTo>
                    <a:pt x="7563" y="9970"/>
                    <a:pt x="7470" y="9878"/>
                    <a:pt x="7347" y="9878"/>
                  </a:cubicBezTo>
                  <a:lnTo>
                    <a:pt x="4724" y="9878"/>
                  </a:lnTo>
                  <a:cubicBezTo>
                    <a:pt x="4353" y="9878"/>
                    <a:pt x="4045" y="9600"/>
                    <a:pt x="4045" y="9230"/>
                  </a:cubicBezTo>
                  <a:lnTo>
                    <a:pt x="4045" y="6051"/>
                  </a:lnTo>
                  <a:cubicBezTo>
                    <a:pt x="4045" y="5681"/>
                    <a:pt x="4353" y="5372"/>
                    <a:pt x="4724" y="5372"/>
                  </a:cubicBezTo>
                  <a:close/>
                  <a:moveTo>
                    <a:pt x="11008" y="0"/>
                  </a:moveTo>
                  <a:cubicBezTo>
                    <a:pt x="10971" y="0"/>
                    <a:pt x="10933" y="1"/>
                    <a:pt x="10896" y="2"/>
                  </a:cubicBezTo>
                  <a:cubicBezTo>
                    <a:pt x="10587" y="2"/>
                    <a:pt x="10310" y="33"/>
                    <a:pt x="10032" y="125"/>
                  </a:cubicBezTo>
                  <a:cubicBezTo>
                    <a:pt x="9803" y="183"/>
                    <a:pt x="9866" y="533"/>
                    <a:pt x="10099" y="533"/>
                  </a:cubicBezTo>
                  <a:cubicBezTo>
                    <a:pt x="10117" y="533"/>
                    <a:pt x="10136" y="531"/>
                    <a:pt x="10155" y="527"/>
                  </a:cubicBezTo>
                  <a:cubicBezTo>
                    <a:pt x="10404" y="455"/>
                    <a:pt x="10655" y="421"/>
                    <a:pt x="10902" y="421"/>
                  </a:cubicBezTo>
                  <a:cubicBezTo>
                    <a:pt x="12034" y="421"/>
                    <a:pt x="13089" y="1140"/>
                    <a:pt x="13519" y="2255"/>
                  </a:cubicBezTo>
                  <a:cubicBezTo>
                    <a:pt x="14013" y="3613"/>
                    <a:pt x="13427" y="5125"/>
                    <a:pt x="12100" y="5742"/>
                  </a:cubicBezTo>
                  <a:cubicBezTo>
                    <a:pt x="11659" y="5956"/>
                    <a:pt x="11229" y="6051"/>
                    <a:pt x="10824" y="6051"/>
                  </a:cubicBezTo>
                  <a:cubicBezTo>
                    <a:pt x="8416" y="6051"/>
                    <a:pt x="6879" y="2702"/>
                    <a:pt x="9230" y="959"/>
                  </a:cubicBezTo>
                  <a:cubicBezTo>
                    <a:pt x="9385" y="829"/>
                    <a:pt x="9258" y="591"/>
                    <a:pt x="9085" y="591"/>
                  </a:cubicBezTo>
                  <a:cubicBezTo>
                    <a:pt x="9052" y="591"/>
                    <a:pt x="9017" y="599"/>
                    <a:pt x="8983" y="619"/>
                  </a:cubicBezTo>
                  <a:cubicBezTo>
                    <a:pt x="8149" y="1236"/>
                    <a:pt x="7656" y="2193"/>
                    <a:pt x="7656" y="3212"/>
                  </a:cubicBezTo>
                  <a:cubicBezTo>
                    <a:pt x="7656" y="3829"/>
                    <a:pt x="7841" y="4446"/>
                    <a:pt x="8180" y="4940"/>
                  </a:cubicBezTo>
                  <a:lnTo>
                    <a:pt x="4724" y="4940"/>
                  </a:lnTo>
                  <a:cubicBezTo>
                    <a:pt x="4106" y="4940"/>
                    <a:pt x="3644" y="5434"/>
                    <a:pt x="3644" y="6051"/>
                  </a:cubicBezTo>
                  <a:lnTo>
                    <a:pt x="3644" y="8828"/>
                  </a:lnTo>
                  <a:cubicBezTo>
                    <a:pt x="3418" y="8774"/>
                    <a:pt x="3195" y="8748"/>
                    <a:pt x="2977" y="8748"/>
                  </a:cubicBezTo>
                  <a:cubicBezTo>
                    <a:pt x="1344" y="8748"/>
                    <a:pt x="0" y="10199"/>
                    <a:pt x="218" y="11915"/>
                  </a:cubicBezTo>
                  <a:cubicBezTo>
                    <a:pt x="404" y="13358"/>
                    <a:pt x="1644" y="14345"/>
                    <a:pt x="2984" y="14345"/>
                  </a:cubicBezTo>
                  <a:cubicBezTo>
                    <a:pt x="3421" y="14345"/>
                    <a:pt x="3867" y="14241"/>
                    <a:pt x="4292" y="14013"/>
                  </a:cubicBezTo>
                  <a:cubicBezTo>
                    <a:pt x="4504" y="13907"/>
                    <a:pt x="4397" y="13618"/>
                    <a:pt x="4205" y="13618"/>
                  </a:cubicBezTo>
                  <a:cubicBezTo>
                    <a:pt x="4174" y="13618"/>
                    <a:pt x="4141" y="13626"/>
                    <a:pt x="4106" y="13643"/>
                  </a:cubicBezTo>
                  <a:cubicBezTo>
                    <a:pt x="3745" y="13828"/>
                    <a:pt x="3364" y="13914"/>
                    <a:pt x="2992" y="13914"/>
                  </a:cubicBezTo>
                  <a:cubicBezTo>
                    <a:pt x="1937" y="13914"/>
                    <a:pt x="955" y="13218"/>
                    <a:pt x="681" y="12100"/>
                  </a:cubicBezTo>
                  <a:cubicBezTo>
                    <a:pt x="310" y="10618"/>
                    <a:pt x="1452" y="9168"/>
                    <a:pt x="2995" y="9168"/>
                  </a:cubicBezTo>
                  <a:cubicBezTo>
                    <a:pt x="3211" y="9168"/>
                    <a:pt x="3427" y="9199"/>
                    <a:pt x="3644" y="9261"/>
                  </a:cubicBezTo>
                  <a:cubicBezTo>
                    <a:pt x="3674" y="9847"/>
                    <a:pt x="4137" y="10310"/>
                    <a:pt x="4755" y="10310"/>
                  </a:cubicBezTo>
                  <a:lnTo>
                    <a:pt x="5032" y="10310"/>
                  </a:lnTo>
                  <a:cubicBezTo>
                    <a:pt x="5557" y="11174"/>
                    <a:pt x="5464" y="12316"/>
                    <a:pt x="4785" y="13087"/>
                  </a:cubicBezTo>
                  <a:cubicBezTo>
                    <a:pt x="4669" y="13250"/>
                    <a:pt x="4816" y="13430"/>
                    <a:pt x="4974" y="13430"/>
                  </a:cubicBezTo>
                  <a:cubicBezTo>
                    <a:pt x="5026" y="13430"/>
                    <a:pt x="5079" y="13411"/>
                    <a:pt x="5125" y="13365"/>
                  </a:cubicBezTo>
                  <a:cubicBezTo>
                    <a:pt x="5835" y="12501"/>
                    <a:pt x="5989" y="11297"/>
                    <a:pt x="5495" y="10310"/>
                  </a:cubicBezTo>
                  <a:lnTo>
                    <a:pt x="7131" y="10310"/>
                  </a:lnTo>
                  <a:lnTo>
                    <a:pt x="7131" y="11205"/>
                  </a:lnTo>
                  <a:cubicBezTo>
                    <a:pt x="7131" y="11317"/>
                    <a:pt x="7244" y="11396"/>
                    <a:pt x="7354" y="11396"/>
                  </a:cubicBezTo>
                  <a:cubicBezTo>
                    <a:pt x="7395" y="11396"/>
                    <a:pt x="7436" y="11385"/>
                    <a:pt x="7470" y="11359"/>
                  </a:cubicBezTo>
                  <a:lnTo>
                    <a:pt x="8767" y="10310"/>
                  </a:lnTo>
                  <a:lnTo>
                    <a:pt x="9260" y="10310"/>
                  </a:lnTo>
                  <a:cubicBezTo>
                    <a:pt x="9878" y="10310"/>
                    <a:pt x="10341" y="9816"/>
                    <a:pt x="10371" y="9199"/>
                  </a:cubicBezTo>
                  <a:lnTo>
                    <a:pt x="10371" y="6390"/>
                  </a:lnTo>
                  <a:cubicBezTo>
                    <a:pt x="10526" y="6421"/>
                    <a:pt x="10711" y="6421"/>
                    <a:pt x="10896" y="6421"/>
                  </a:cubicBezTo>
                  <a:cubicBezTo>
                    <a:pt x="10933" y="6423"/>
                    <a:pt x="10971" y="6423"/>
                    <a:pt x="11008" y="6423"/>
                  </a:cubicBezTo>
                  <a:cubicBezTo>
                    <a:pt x="12778" y="6423"/>
                    <a:pt x="14229" y="4995"/>
                    <a:pt x="14229" y="3212"/>
                  </a:cubicBezTo>
                  <a:cubicBezTo>
                    <a:pt x="14229" y="1428"/>
                    <a:pt x="12778" y="0"/>
                    <a:pt x="110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7" name="Google Shape;12607;p23"/>
            <p:cNvSpPr/>
            <p:nvPr/>
          </p:nvSpPr>
          <p:spPr>
            <a:xfrm>
              <a:off x="7965225" y="1933425"/>
              <a:ext cx="94150" cy="93900"/>
            </a:xfrm>
            <a:custGeom>
              <a:avLst/>
              <a:gdLst/>
              <a:ahLst/>
              <a:cxnLst/>
              <a:rect l="l" t="t" r="r" b="b"/>
              <a:pathLst>
                <a:path w="3766" h="3756" extrusionOk="0">
                  <a:moveTo>
                    <a:pt x="865" y="1749"/>
                  </a:moveTo>
                  <a:lnTo>
                    <a:pt x="865" y="3230"/>
                  </a:lnTo>
                  <a:lnTo>
                    <a:pt x="433" y="3230"/>
                  </a:lnTo>
                  <a:lnTo>
                    <a:pt x="433" y="1749"/>
                  </a:lnTo>
                  <a:close/>
                  <a:moveTo>
                    <a:pt x="2223" y="515"/>
                  </a:moveTo>
                  <a:cubicBezTo>
                    <a:pt x="2284" y="823"/>
                    <a:pt x="2223" y="1132"/>
                    <a:pt x="2068" y="1410"/>
                  </a:cubicBezTo>
                  <a:cubicBezTo>
                    <a:pt x="2006" y="1564"/>
                    <a:pt x="2130" y="1718"/>
                    <a:pt x="2253" y="1718"/>
                  </a:cubicBezTo>
                  <a:lnTo>
                    <a:pt x="3272" y="1718"/>
                  </a:lnTo>
                  <a:cubicBezTo>
                    <a:pt x="3303" y="1718"/>
                    <a:pt x="3334" y="1718"/>
                    <a:pt x="3334" y="1749"/>
                  </a:cubicBezTo>
                  <a:lnTo>
                    <a:pt x="3334" y="3261"/>
                  </a:lnTo>
                  <a:cubicBezTo>
                    <a:pt x="3334" y="3292"/>
                    <a:pt x="3303" y="3292"/>
                    <a:pt x="3272" y="3292"/>
                  </a:cubicBezTo>
                  <a:lnTo>
                    <a:pt x="1790" y="3292"/>
                  </a:lnTo>
                  <a:cubicBezTo>
                    <a:pt x="1605" y="3292"/>
                    <a:pt x="1420" y="3230"/>
                    <a:pt x="1266" y="3107"/>
                  </a:cubicBezTo>
                  <a:lnTo>
                    <a:pt x="1266" y="1934"/>
                  </a:lnTo>
                  <a:lnTo>
                    <a:pt x="1914" y="1224"/>
                  </a:lnTo>
                  <a:cubicBezTo>
                    <a:pt x="2068" y="1008"/>
                    <a:pt x="2192" y="792"/>
                    <a:pt x="2223" y="515"/>
                  </a:cubicBezTo>
                  <a:close/>
                  <a:moveTo>
                    <a:pt x="2198" y="0"/>
                  </a:moveTo>
                  <a:cubicBezTo>
                    <a:pt x="2005" y="0"/>
                    <a:pt x="1821" y="134"/>
                    <a:pt x="1821" y="360"/>
                  </a:cubicBezTo>
                  <a:lnTo>
                    <a:pt x="1821" y="329"/>
                  </a:lnTo>
                  <a:cubicBezTo>
                    <a:pt x="1821" y="545"/>
                    <a:pt x="1729" y="761"/>
                    <a:pt x="1605" y="916"/>
                  </a:cubicBezTo>
                  <a:lnTo>
                    <a:pt x="1204" y="1379"/>
                  </a:lnTo>
                  <a:cubicBezTo>
                    <a:pt x="1173" y="1348"/>
                    <a:pt x="1111" y="1317"/>
                    <a:pt x="1081" y="1317"/>
                  </a:cubicBezTo>
                  <a:lnTo>
                    <a:pt x="217" y="1317"/>
                  </a:lnTo>
                  <a:cubicBezTo>
                    <a:pt x="93" y="1317"/>
                    <a:pt x="0" y="1410"/>
                    <a:pt x="0" y="1533"/>
                  </a:cubicBezTo>
                  <a:lnTo>
                    <a:pt x="0" y="3477"/>
                  </a:lnTo>
                  <a:cubicBezTo>
                    <a:pt x="0" y="3570"/>
                    <a:pt x="93" y="3662"/>
                    <a:pt x="217" y="3662"/>
                  </a:cubicBezTo>
                  <a:lnTo>
                    <a:pt x="1081" y="3662"/>
                  </a:lnTo>
                  <a:cubicBezTo>
                    <a:pt x="1142" y="3662"/>
                    <a:pt x="1173" y="3662"/>
                    <a:pt x="1235" y="3601"/>
                  </a:cubicBezTo>
                  <a:cubicBezTo>
                    <a:pt x="1389" y="3693"/>
                    <a:pt x="1574" y="3755"/>
                    <a:pt x="1790" y="3755"/>
                  </a:cubicBezTo>
                  <a:lnTo>
                    <a:pt x="3303" y="3755"/>
                  </a:lnTo>
                  <a:cubicBezTo>
                    <a:pt x="3550" y="3755"/>
                    <a:pt x="3766" y="3508"/>
                    <a:pt x="3766" y="3261"/>
                  </a:cubicBezTo>
                  <a:lnTo>
                    <a:pt x="3766" y="1780"/>
                  </a:lnTo>
                  <a:cubicBezTo>
                    <a:pt x="3766" y="1502"/>
                    <a:pt x="3550" y="1317"/>
                    <a:pt x="3303" y="1317"/>
                  </a:cubicBezTo>
                  <a:lnTo>
                    <a:pt x="2593" y="1317"/>
                  </a:lnTo>
                  <a:cubicBezTo>
                    <a:pt x="2747" y="947"/>
                    <a:pt x="2716" y="515"/>
                    <a:pt x="2531" y="175"/>
                  </a:cubicBezTo>
                  <a:cubicBezTo>
                    <a:pt x="2447" y="55"/>
                    <a:pt x="2321" y="0"/>
                    <a:pt x="21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8" name="Google Shape;12608;p23"/>
            <p:cNvSpPr/>
            <p:nvPr/>
          </p:nvSpPr>
          <p:spPr>
            <a:xfrm>
              <a:off x="7942075" y="2075125"/>
              <a:ext cx="25500" cy="10825"/>
            </a:xfrm>
            <a:custGeom>
              <a:avLst/>
              <a:gdLst/>
              <a:ahLst/>
              <a:cxnLst/>
              <a:rect l="l" t="t" r="r" b="b"/>
              <a:pathLst>
                <a:path w="1020" h="433" extrusionOk="0">
                  <a:moveTo>
                    <a:pt x="186" y="0"/>
                  </a:moveTo>
                  <a:cubicBezTo>
                    <a:pt x="93" y="0"/>
                    <a:pt x="1" y="93"/>
                    <a:pt x="1" y="216"/>
                  </a:cubicBezTo>
                  <a:cubicBezTo>
                    <a:pt x="1" y="340"/>
                    <a:pt x="93" y="433"/>
                    <a:pt x="186" y="433"/>
                  </a:cubicBezTo>
                  <a:lnTo>
                    <a:pt x="741" y="433"/>
                  </a:lnTo>
                  <a:cubicBezTo>
                    <a:pt x="1019" y="433"/>
                    <a:pt x="1019" y="0"/>
                    <a:pt x="7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9" name="Google Shape;12609;p23"/>
            <p:cNvSpPr/>
            <p:nvPr/>
          </p:nvSpPr>
          <p:spPr>
            <a:xfrm>
              <a:off x="7861075" y="2075125"/>
              <a:ext cx="62500" cy="10825"/>
            </a:xfrm>
            <a:custGeom>
              <a:avLst/>
              <a:gdLst/>
              <a:ahLst/>
              <a:cxnLst/>
              <a:rect l="l" t="t" r="r" b="b"/>
              <a:pathLst>
                <a:path w="2500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lnTo>
                    <a:pt x="2222" y="433"/>
                  </a:lnTo>
                  <a:cubicBezTo>
                    <a:pt x="2500" y="433"/>
                    <a:pt x="2500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0" name="Google Shape;12610;p23"/>
            <p:cNvSpPr/>
            <p:nvPr/>
          </p:nvSpPr>
          <p:spPr>
            <a:xfrm>
              <a:off x="7861075" y="2108300"/>
              <a:ext cx="28550" cy="10825"/>
            </a:xfrm>
            <a:custGeom>
              <a:avLst/>
              <a:gdLst/>
              <a:ahLst/>
              <a:cxnLst/>
              <a:rect l="l" t="t" r="r" b="b"/>
              <a:pathLst>
                <a:path w="1142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833" y="433"/>
                  </a:lnTo>
                  <a:cubicBezTo>
                    <a:pt x="1142" y="433"/>
                    <a:pt x="1142" y="1"/>
                    <a:pt x="8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1" name="Google Shape;12611;p23"/>
            <p:cNvSpPr/>
            <p:nvPr/>
          </p:nvSpPr>
          <p:spPr>
            <a:xfrm>
              <a:off x="7905825" y="2108300"/>
              <a:ext cx="61750" cy="10825"/>
            </a:xfrm>
            <a:custGeom>
              <a:avLst/>
              <a:gdLst/>
              <a:ahLst/>
              <a:cxnLst/>
              <a:rect l="l" t="t" r="r" b="b"/>
              <a:pathLst>
                <a:path w="2470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2191" y="433"/>
                  </a:lnTo>
                  <a:cubicBezTo>
                    <a:pt x="2469" y="433"/>
                    <a:pt x="2469" y="1"/>
                    <a:pt x="2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12" name="Google Shape;12612;p23"/>
          <p:cNvGrpSpPr/>
          <p:nvPr/>
        </p:nvGrpSpPr>
        <p:grpSpPr>
          <a:xfrm>
            <a:off x="2502775" y="3422728"/>
            <a:ext cx="361125" cy="361875"/>
            <a:chOff x="6986125" y="1904625"/>
            <a:chExt cx="361125" cy="361875"/>
          </a:xfrm>
        </p:grpSpPr>
        <p:sp>
          <p:nvSpPr>
            <p:cNvPr id="12613" name="Google Shape;12613;p23"/>
            <p:cNvSpPr/>
            <p:nvPr/>
          </p:nvSpPr>
          <p:spPr>
            <a:xfrm>
              <a:off x="6986125" y="1904625"/>
              <a:ext cx="361125" cy="361875"/>
            </a:xfrm>
            <a:custGeom>
              <a:avLst/>
              <a:gdLst/>
              <a:ahLst/>
              <a:cxnLst/>
              <a:rect l="l" t="t" r="r" b="b"/>
              <a:pathLst>
                <a:path w="14445" h="14475" extrusionOk="0">
                  <a:moveTo>
                    <a:pt x="7346" y="432"/>
                  </a:moveTo>
                  <a:lnTo>
                    <a:pt x="402" y="7407"/>
                  </a:lnTo>
                  <a:lnTo>
                    <a:pt x="402" y="5154"/>
                  </a:lnTo>
                  <a:lnTo>
                    <a:pt x="5124" y="432"/>
                  </a:lnTo>
                  <a:close/>
                  <a:moveTo>
                    <a:pt x="12592" y="432"/>
                  </a:moveTo>
                  <a:cubicBezTo>
                    <a:pt x="12994" y="432"/>
                    <a:pt x="13302" y="741"/>
                    <a:pt x="13333" y="1173"/>
                  </a:cubicBezTo>
                  <a:lnTo>
                    <a:pt x="13333" y="2531"/>
                  </a:lnTo>
                  <a:cubicBezTo>
                    <a:pt x="13302" y="2531"/>
                    <a:pt x="13302" y="2531"/>
                    <a:pt x="13271" y="2562"/>
                  </a:cubicBezTo>
                  <a:lnTo>
                    <a:pt x="8117" y="7715"/>
                  </a:lnTo>
                  <a:lnTo>
                    <a:pt x="680" y="7715"/>
                  </a:lnTo>
                  <a:lnTo>
                    <a:pt x="7963" y="432"/>
                  </a:lnTo>
                  <a:close/>
                  <a:moveTo>
                    <a:pt x="13333" y="3086"/>
                  </a:moveTo>
                  <a:lnTo>
                    <a:pt x="13333" y="6790"/>
                  </a:lnTo>
                  <a:lnTo>
                    <a:pt x="10926" y="6790"/>
                  </a:lnTo>
                  <a:cubicBezTo>
                    <a:pt x="10401" y="6790"/>
                    <a:pt x="9969" y="7191"/>
                    <a:pt x="9877" y="7715"/>
                  </a:cubicBezTo>
                  <a:lnTo>
                    <a:pt x="8704" y="7715"/>
                  </a:lnTo>
                  <a:lnTo>
                    <a:pt x="13333" y="3086"/>
                  </a:lnTo>
                  <a:close/>
                  <a:moveTo>
                    <a:pt x="13364" y="7222"/>
                  </a:moveTo>
                  <a:cubicBezTo>
                    <a:pt x="13673" y="7222"/>
                    <a:pt x="13919" y="7407"/>
                    <a:pt x="14012" y="7715"/>
                  </a:cubicBezTo>
                  <a:lnTo>
                    <a:pt x="10309" y="7715"/>
                  </a:lnTo>
                  <a:cubicBezTo>
                    <a:pt x="10370" y="7407"/>
                    <a:pt x="10617" y="7222"/>
                    <a:pt x="10926" y="7222"/>
                  </a:cubicBezTo>
                  <a:close/>
                  <a:moveTo>
                    <a:pt x="9877" y="8148"/>
                  </a:moveTo>
                  <a:lnTo>
                    <a:pt x="9877" y="9752"/>
                  </a:lnTo>
                  <a:lnTo>
                    <a:pt x="1143" y="9752"/>
                  </a:lnTo>
                  <a:cubicBezTo>
                    <a:pt x="711" y="9752"/>
                    <a:pt x="402" y="9413"/>
                    <a:pt x="402" y="8981"/>
                  </a:cubicBezTo>
                  <a:lnTo>
                    <a:pt x="402" y="8148"/>
                  </a:lnTo>
                  <a:close/>
                  <a:moveTo>
                    <a:pt x="12901" y="8148"/>
                  </a:moveTo>
                  <a:lnTo>
                    <a:pt x="10278" y="10740"/>
                  </a:lnTo>
                  <a:lnTo>
                    <a:pt x="10278" y="8148"/>
                  </a:lnTo>
                  <a:close/>
                  <a:moveTo>
                    <a:pt x="7840" y="10154"/>
                  </a:moveTo>
                  <a:lnTo>
                    <a:pt x="7840" y="11697"/>
                  </a:lnTo>
                  <a:lnTo>
                    <a:pt x="5865" y="11697"/>
                  </a:lnTo>
                  <a:lnTo>
                    <a:pt x="5865" y="10154"/>
                  </a:lnTo>
                  <a:close/>
                  <a:moveTo>
                    <a:pt x="9877" y="10154"/>
                  </a:moveTo>
                  <a:lnTo>
                    <a:pt x="9877" y="11882"/>
                  </a:lnTo>
                  <a:cubicBezTo>
                    <a:pt x="9753" y="11789"/>
                    <a:pt x="9599" y="11727"/>
                    <a:pt x="9444" y="11727"/>
                  </a:cubicBezTo>
                  <a:lnTo>
                    <a:pt x="8272" y="11727"/>
                  </a:lnTo>
                  <a:lnTo>
                    <a:pt x="8272" y="10154"/>
                  </a:lnTo>
                  <a:close/>
                  <a:moveTo>
                    <a:pt x="9470" y="12155"/>
                  </a:moveTo>
                  <a:cubicBezTo>
                    <a:pt x="9848" y="12155"/>
                    <a:pt x="9857" y="12746"/>
                    <a:pt x="9444" y="12746"/>
                  </a:cubicBezTo>
                  <a:lnTo>
                    <a:pt x="4291" y="12746"/>
                  </a:lnTo>
                  <a:cubicBezTo>
                    <a:pt x="4281" y="12747"/>
                    <a:pt x="4271" y="12747"/>
                    <a:pt x="4261" y="12747"/>
                  </a:cubicBezTo>
                  <a:cubicBezTo>
                    <a:pt x="3868" y="12747"/>
                    <a:pt x="3868" y="12158"/>
                    <a:pt x="4261" y="12158"/>
                  </a:cubicBezTo>
                  <a:cubicBezTo>
                    <a:pt x="4271" y="12158"/>
                    <a:pt x="4281" y="12159"/>
                    <a:pt x="4291" y="12160"/>
                  </a:cubicBezTo>
                  <a:lnTo>
                    <a:pt x="9414" y="12160"/>
                  </a:lnTo>
                  <a:cubicBezTo>
                    <a:pt x="9433" y="12157"/>
                    <a:pt x="9452" y="12155"/>
                    <a:pt x="9470" y="12155"/>
                  </a:cubicBezTo>
                  <a:close/>
                  <a:moveTo>
                    <a:pt x="14074" y="8148"/>
                  </a:moveTo>
                  <a:lnTo>
                    <a:pt x="14074" y="10400"/>
                  </a:lnTo>
                  <a:lnTo>
                    <a:pt x="14012" y="10431"/>
                  </a:lnTo>
                  <a:lnTo>
                    <a:pt x="11481" y="12931"/>
                  </a:lnTo>
                  <a:lnTo>
                    <a:pt x="10339" y="12931"/>
                  </a:lnTo>
                  <a:lnTo>
                    <a:pt x="10339" y="11326"/>
                  </a:lnTo>
                  <a:cubicBezTo>
                    <a:pt x="10370" y="11326"/>
                    <a:pt x="10401" y="11295"/>
                    <a:pt x="10401" y="11295"/>
                  </a:cubicBezTo>
                  <a:lnTo>
                    <a:pt x="13549" y="8148"/>
                  </a:lnTo>
                  <a:close/>
                  <a:moveTo>
                    <a:pt x="14012" y="13363"/>
                  </a:moveTo>
                  <a:lnTo>
                    <a:pt x="14012" y="13425"/>
                  </a:lnTo>
                  <a:cubicBezTo>
                    <a:pt x="14012" y="13795"/>
                    <a:pt x="13734" y="14073"/>
                    <a:pt x="13395" y="14073"/>
                  </a:cubicBezTo>
                  <a:lnTo>
                    <a:pt x="10957" y="14073"/>
                  </a:lnTo>
                  <a:cubicBezTo>
                    <a:pt x="10586" y="14073"/>
                    <a:pt x="10309" y="13795"/>
                    <a:pt x="10309" y="13425"/>
                  </a:cubicBezTo>
                  <a:lnTo>
                    <a:pt x="10309" y="13363"/>
                  </a:lnTo>
                  <a:close/>
                  <a:moveTo>
                    <a:pt x="1143" y="0"/>
                  </a:moveTo>
                  <a:cubicBezTo>
                    <a:pt x="495" y="0"/>
                    <a:pt x="1" y="525"/>
                    <a:pt x="1" y="1173"/>
                  </a:cubicBezTo>
                  <a:lnTo>
                    <a:pt x="1" y="8981"/>
                  </a:lnTo>
                  <a:cubicBezTo>
                    <a:pt x="1" y="9629"/>
                    <a:pt x="495" y="10154"/>
                    <a:pt x="1143" y="10154"/>
                  </a:cubicBezTo>
                  <a:lnTo>
                    <a:pt x="5463" y="10154"/>
                  </a:lnTo>
                  <a:lnTo>
                    <a:pt x="5463" y="11697"/>
                  </a:lnTo>
                  <a:lnTo>
                    <a:pt x="4291" y="11697"/>
                  </a:lnTo>
                  <a:cubicBezTo>
                    <a:pt x="4271" y="11695"/>
                    <a:pt x="4252" y="11695"/>
                    <a:pt x="4233" y="11695"/>
                  </a:cubicBezTo>
                  <a:cubicBezTo>
                    <a:pt x="3300" y="11695"/>
                    <a:pt x="3291" y="13120"/>
                    <a:pt x="4206" y="13120"/>
                  </a:cubicBezTo>
                  <a:cubicBezTo>
                    <a:pt x="4233" y="13120"/>
                    <a:pt x="4261" y="13119"/>
                    <a:pt x="4291" y="13116"/>
                  </a:cubicBezTo>
                  <a:lnTo>
                    <a:pt x="9444" y="13116"/>
                  </a:lnTo>
                  <a:cubicBezTo>
                    <a:pt x="9599" y="13116"/>
                    <a:pt x="9753" y="13085"/>
                    <a:pt x="9877" y="12993"/>
                  </a:cubicBezTo>
                  <a:lnTo>
                    <a:pt x="9877" y="13394"/>
                  </a:lnTo>
                  <a:cubicBezTo>
                    <a:pt x="9877" y="13980"/>
                    <a:pt x="10370" y="14474"/>
                    <a:pt x="10957" y="14474"/>
                  </a:cubicBezTo>
                  <a:lnTo>
                    <a:pt x="13395" y="14474"/>
                  </a:lnTo>
                  <a:cubicBezTo>
                    <a:pt x="13981" y="14474"/>
                    <a:pt x="14444" y="13980"/>
                    <a:pt x="14444" y="13394"/>
                  </a:cubicBezTo>
                  <a:lnTo>
                    <a:pt x="14444" y="12622"/>
                  </a:lnTo>
                  <a:cubicBezTo>
                    <a:pt x="14444" y="12484"/>
                    <a:pt x="14344" y="12414"/>
                    <a:pt x="14244" y="12414"/>
                  </a:cubicBezTo>
                  <a:cubicBezTo>
                    <a:pt x="14143" y="12414"/>
                    <a:pt x="14043" y="12484"/>
                    <a:pt x="14043" y="12622"/>
                  </a:cubicBezTo>
                  <a:lnTo>
                    <a:pt x="14043" y="12931"/>
                  </a:lnTo>
                  <a:lnTo>
                    <a:pt x="12068" y="12931"/>
                  </a:lnTo>
                  <a:lnTo>
                    <a:pt x="14012" y="10956"/>
                  </a:lnTo>
                  <a:lnTo>
                    <a:pt x="14012" y="11419"/>
                  </a:lnTo>
                  <a:cubicBezTo>
                    <a:pt x="14012" y="11542"/>
                    <a:pt x="14105" y="11635"/>
                    <a:pt x="14228" y="11635"/>
                  </a:cubicBezTo>
                  <a:cubicBezTo>
                    <a:pt x="14352" y="11635"/>
                    <a:pt x="14444" y="11542"/>
                    <a:pt x="14444" y="11419"/>
                  </a:cubicBezTo>
                  <a:lnTo>
                    <a:pt x="14444" y="7870"/>
                  </a:lnTo>
                  <a:cubicBezTo>
                    <a:pt x="14444" y="7438"/>
                    <a:pt x="14166" y="7036"/>
                    <a:pt x="13765" y="6882"/>
                  </a:cubicBezTo>
                  <a:lnTo>
                    <a:pt x="13765" y="1173"/>
                  </a:lnTo>
                  <a:cubicBezTo>
                    <a:pt x="13765" y="525"/>
                    <a:pt x="13241" y="0"/>
                    <a:pt x="12592" y="0"/>
                  </a:cubicBezTo>
                  <a:lnTo>
                    <a:pt x="3457" y="0"/>
                  </a:lnTo>
                  <a:cubicBezTo>
                    <a:pt x="3149" y="0"/>
                    <a:pt x="3149" y="432"/>
                    <a:pt x="3457" y="432"/>
                  </a:cubicBezTo>
                  <a:lnTo>
                    <a:pt x="4537" y="432"/>
                  </a:lnTo>
                  <a:lnTo>
                    <a:pt x="402" y="4568"/>
                  </a:lnTo>
                  <a:lnTo>
                    <a:pt x="402" y="1173"/>
                  </a:lnTo>
                  <a:cubicBezTo>
                    <a:pt x="402" y="741"/>
                    <a:pt x="711" y="401"/>
                    <a:pt x="1143" y="401"/>
                  </a:cubicBezTo>
                  <a:lnTo>
                    <a:pt x="2038" y="401"/>
                  </a:lnTo>
                  <a:cubicBezTo>
                    <a:pt x="2254" y="339"/>
                    <a:pt x="2254" y="62"/>
                    <a:pt x="2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4" name="Google Shape;12614;p23"/>
            <p:cNvSpPr/>
            <p:nvPr/>
          </p:nvSpPr>
          <p:spPr>
            <a:xfrm>
              <a:off x="7278550" y="2241000"/>
              <a:ext cx="23175" cy="10825"/>
            </a:xfrm>
            <a:custGeom>
              <a:avLst/>
              <a:gdLst/>
              <a:ahLst/>
              <a:cxnLst/>
              <a:rect l="l" t="t" r="r" b="b"/>
              <a:pathLst>
                <a:path w="927" h="433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cubicBezTo>
                    <a:pt x="0" y="340"/>
                    <a:pt x="93" y="433"/>
                    <a:pt x="216" y="433"/>
                  </a:cubicBezTo>
                  <a:lnTo>
                    <a:pt x="741" y="433"/>
                  </a:lnTo>
                  <a:cubicBezTo>
                    <a:pt x="834" y="433"/>
                    <a:pt x="926" y="340"/>
                    <a:pt x="926" y="217"/>
                  </a:cubicBezTo>
                  <a:cubicBezTo>
                    <a:pt x="926" y="93"/>
                    <a:pt x="834" y="1"/>
                    <a:pt x="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15" name="Google Shape;12615;p23"/>
          <p:cNvGrpSpPr/>
          <p:nvPr/>
        </p:nvGrpSpPr>
        <p:grpSpPr>
          <a:xfrm>
            <a:off x="1074163" y="3975874"/>
            <a:ext cx="362650" cy="361875"/>
            <a:chOff x="4755600" y="1904625"/>
            <a:chExt cx="362650" cy="361875"/>
          </a:xfrm>
        </p:grpSpPr>
        <p:sp>
          <p:nvSpPr>
            <p:cNvPr id="12616" name="Google Shape;12616;p23"/>
            <p:cNvSpPr/>
            <p:nvPr/>
          </p:nvSpPr>
          <p:spPr>
            <a:xfrm>
              <a:off x="4847400" y="1904625"/>
              <a:ext cx="177475" cy="148150"/>
            </a:xfrm>
            <a:custGeom>
              <a:avLst/>
              <a:gdLst/>
              <a:ahLst/>
              <a:cxnLst/>
              <a:rect l="l" t="t" r="r" b="b"/>
              <a:pathLst>
                <a:path w="7099" h="5926" extrusionOk="0">
                  <a:moveTo>
                    <a:pt x="5834" y="432"/>
                  </a:moveTo>
                  <a:cubicBezTo>
                    <a:pt x="6296" y="432"/>
                    <a:pt x="6698" y="802"/>
                    <a:pt x="6698" y="1265"/>
                  </a:cubicBezTo>
                  <a:lnTo>
                    <a:pt x="6698" y="1512"/>
                  </a:lnTo>
                  <a:lnTo>
                    <a:pt x="6235" y="1512"/>
                  </a:lnTo>
                  <a:cubicBezTo>
                    <a:pt x="5957" y="1512"/>
                    <a:pt x="5957" y="1913"/>
                    <a:pt x="6235" y="1913"/>
                  </a:cubicBezTo>
                  <a:lnTo>
                    <a:pt x="6698" y="1913"/>
                  </a:lnTo>
                  <a:lnTo>
                    <a:pt x="6698" y="4629"/>
                  </a:lnTo>
                  <a:cubicBezTo>
                    <a:pt x="6698" y="5092"/>
                    <a:pt x="6296" y="5463"/>
                    <a:pt x="5834" y="5463"/>
                  </a:cubicBezTo>
                  <a:lnTo>
                    <a:pt x="1297" y="5463"/>
                  </a:lnTo>
                  <a:cubicBezTo>
                    <a:pt x="834" y="5463"/>
                    <a:pt x="464" y="5092"/>
                    <a:pt x="464" y="4629"/>
                  </a:cubicBezTo>
                  <a:lnTo>
                    <a:pt x="464" y="1944"/>
                  </a:lnTo>
                  <a:lnTo>
                    <a:pt x="5124" y="1944"/>
                  </a:lnTo>
                  <a:cubicBezTo>
                    <a:pt x="5401" y="1913"/>
                    <a:pt x="5401" y="1512"/>
                    <a:pt x="5124" y="1512"/>
                  </a:cubicBezTo>
                  <a:lnTo>
                    <a:pt x="464" y="1512"/>
                  </a:lnTo>
                  <a:lnTo>
                    <a:pt x="464" y="1265"/>
                  </a:lnTo>
                  <a:cubicBezTo>
                    <a:pt x="464" y="802"/>
                    <a:pt x="834" y="432"/>
                    <a:pt x="1297" y="432"/>
                  </a:cubicBezTo>
                  <a:close/>
                  <a:moveTo>
                    <a:pt x="1297" y="0"/>
                  </a:moveTo>
                  <a:cubicBezTo>
                    <a:pt x="587" y="0"/>
                    <a:pt x="1" y="556"/>
                    <a:pt x="32" y="1265"/>
                  </a:cubicBezTo>
                  <a:lnTo>
                    <a:pt x="32" y="4629"/>
                  </a:lnTo>
                  <a:cubicBezTo>
                    <a:pt x="32" y="5339"/>
                    <a:pt x="587" y="5895"/>
                    <a:pt x="1297" y="5895"/>
                  </a:cubicBezTo>
                  <a:lnTo>
                    <a:pt x="1297" y="5925"/>
                  </a:lnTo>
                  <a:lnTo>
                    <a:pt x="5834" y="5925"/>
                  </a:lnTo>
                  <a:cubicBezTo>
                    <a:pt x="6543" y="5925"/>
                    <a:pt x="7099" y="5339"/>
                    <a:pt x="7099" y="4629"/>
                  </a:cubicBezTo>
                  <a:lnTo>
                    <a:pt x="7099" y="1265"/>
                  </a:lnTo>
                  <a:cubicBezTo>
                    <a:pt x="7099" y="556"/>
                    <a:pt x="6543" y="0"/>
                    <a:pt x="5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7" name="Google Shape;12617;p23"/>
            <p:cNvSpPr/>
            <p:nvPr/>
          </p:nvSpPr>
          <p:spPr>
            <a:xfrm>
              <a:off x="4871325" y="19239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87" y="433"/>
                    <a:pt x="587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8" name="Google Shape;12618;p23"/>
            <p:cNvSpPr/>
            <p:nvPr/>
          </p:nvSpPr>
          <p:spPr>
            <a:xfrm>
              <a:off x="4889075" y="1923900"/>
              <a:ext cx="13125" cy="10825"/>
            </a:xfrm>
            <a:custGeom>
              <a:avLst/>
              <a:gdLst/>
              <a:ahLst/>
              <a:cxnLst/>
              <a:rect l="l" t="t" r="r" b="b"/>
              <a:pathLst>
                <a:path w="525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25" y="402"/>
                    <a:pt x="525" y="3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9" name="Google Shape;12619;p23"/>
            <p:cNvSpPr/>
            <p:nvPr/>
          </p:nvSpPr>
          <p:spPr>
            <a:xfrm>
              <a:off x="4906825" y="19239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56" y="433"/>
                    <a:pt x="556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0" name="Google Shape;12620;p23"/>
            <p:cNvSpPr/>
            <p:nvPr/>
          </p:nvSpPr>
          <p:spPr>
            <a:xfrm>
              <a:off x="4755600" y="2177750"/>
              <a:ext cx="106500" cy="88750"/>
            </a:xfrm>
            <a:custGeom>
              <a:avLst/>
              <a:gdLst/>
              <a:ahLst/>
              <a:cxnLst/>
              <a:rect l="l" t="t" r="r" b="b"/>
              <a:pathLst>
                <a:path w="4260" h="3550" extrusionOk="0">
                  <a:moveTo>
                    <a:pt x="3395" y="432"/>
                  </a:moveTo>
                  <a:cubicBezTo>
                    <a:pt x="3611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32" y="864"/>
                  </a:lnTo>
                  <a:lnTo>
                    <a:pt x="432" y="833"/>
                  </a:lnTo>
                  <a:cubicBezTo>
                    <a:pt x="432" y="617"/>
                    <a:pt x="617" y="432"/>
                    <a:pt x="833" y="432"/>
                  </a:cubicBezTo>
                  <a:close/>
                  <a:moveTo>
                    <a:pt x="833" y="0"/>
                  </a:moveTo>
                  <a:cubicBezTo>
                    <a:pt x="370" y="0"/>
                    <a:pt x="0" y="370"/>
                    <a:pt x="0" y="833"/>
                  </a:cubicBezTo>
                  <a:lnTo>
                    <a:pt x="0" y="2716"/>
                  </a:lnTo>
                  <a:cubicBezTo>
                    <a:pt x="0" y="3179"/>
                    <a:pt x="370" y="3549"/>
                    <a:pt x="833" y="3549"/>
                  </a:cubicBezTo>
                  <a:lnTo>
                    <a:pt x="3395" y="3549"/>
                  </a:lnTo>
                  <a:cubicBezTo>
                    <a:pt x="3858" y="3549"/>
                    <a:pt x="4228" y="3179"/>
                    <a:pt x="4228" y="2716"/>
                  </a:cubicBezTo>
                  <a:cubicBezTo>
                    <a:pt x="4228" y="2577"/>
                    <a:pt x="4120" y="2508"/>
                    <a:pt x="4012" y="2508"/>
                  </a:cubicBezTo>
                  <a:cubicBezTo>
                    <a:pt x="3904" y="2508"/>
                    <a:pt x="3796" y="2577"/>
                    <a:pt x="3796" y="2716"/>
                  </a:cubicBezTo>
                  <a:cubicBezTo>
                    <a:pt x="3796" y="2932"/>
                    <a:pt x="3611" y="3117"/>
                    <a:pt x="3426" y="3117"/>
                  </a:cubicBezTo>
                  <a:lnTo>
                    <a:pt x="833" y="3117"/>
                  </a:lnTo>
                  <a:cubicBezTo>
                    <a:pt x="617" y="3117"/>
                    <a:pt x="463" y="2932"/>
                    <a:pt x="463" y="2716"/>
                  </a:cubicBezTo>
                  <a:lnTo>
                    <a:pt x="463" y="1265"/>
                  </a:lnTo>
                  <a:lnTo>
                    <a:pt x="3827" y="1265"/>
                  </a:lnTo>
                  <a:lnTo>
                    <a:pt x="3827" y="1728"/>
                  </a:lnTo>
                  <a:cubicBezTo>
                    <a:pt x="3827" y="1867"/>
                    <a:pt x="3935" y="1937"/>
                    <a:pt x="4043" y="1937"/>
                  </a:cubicBezTo>
                  <a:cubicBezTo>
                    <a:pt x="4151" y="1937"/>
                    <a:pt x="4259" y="1867"/>
                    <a:pt x="4259" y="1728"/>
                  </a:cubicBezTo>
                  <a:lnTo>
                    <a:pt x="4259" y="833"/>
                  </a:lnTo>
                  <a:cubicBezTo>
                    <a:pt x="4259" y="370"/>
                    <a:pt x="3889" y="0"/>
                    <a:pt x="34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1" name="Google Shape;12621;p23"/>
            <p:cNvSpPr/>
            <p:nvPr/>
          </p:nvSpPr>
          <p:spPr>
            <a:xfrm>
              <a:off x="4883675" y="2177750"/>
              <a:ext cx="106500" cy="88750"/>
            </a:xfrm>
            <a:custGeom>
              <a:avLst/>
              <a:gdLst/>
              <a:ahLst/>
              <a:cxnLst/>
              <a:rect l="l" t="t" r="r" b="b"/>
              <a:pathLst>
                <a:path w="4260" h="3550" extrusionOk="0">
                  <a:moveTo>
                    <a:pt x="3395" y="432"/>
                  </a:moveTo>
                  <a:cubicBezTo>
                    <a:pt x="3611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32" y="864"/>
                  </a:lnTo>
                  <a:lnTo>
                    <a:pt x="432" y="833"/>
                  </a:lnTo>
                  <a:cubicBezTo>
                    <a:pt x="432" y="617"/>
                    <a:pt x="617" y="432"/>
                    <a:pt x="833" y="432"/>
                  </a:cubicBezTo>
                  <a:close/>
                  <a:moveTo>
                    <a:pt x="833" y="0"/>
                  </a:moveTo>
                  <a:cubicBezTo>
                    <a:pt x="371" y="0"/>
                    <a:pt x="0" y="370"/>
                    <a:pt x="0" y="833"/>
                  </a:cubicBezTo>
                  <a:lnTo>
                    <a:pt x="0" y="2716"/>
                  </a:lnTo>
                  <a:cubicBezTo>
                    <a:pt x="0" y="3179"/>
                    <a:pt x="371" y="3549"/>
                    <a:pt x="833" y="3549"/>
                  </a:cubicBezTo>
                  <a:lnTo>
                    <a:pt x="1173" y="3549"/>
                  </a:lnTo>
                  <a:cubicBezTo>
                    <a:pt x="1420" y="3487"/>
                    <a:pt x="1451" y="3117"/>
                    <a:pt x="1173" y="3117"/>
                  </a:cubicBezTo>
                  <a:lnTo>
                    <a:pt x="833" y="3117"/>
                  </a:lnTo>
                  <a:cubicBezTo>
                    <a:pt x="617" y="3117"/>
                    <a:pt x="463" y="2963"/>
                    <a:pt x="463" y="2747"/>
                  </a:cubicBezTo>
                  <a:lnTo>
                    <a:pt x="463" y="1265"/>
                  </a:lnTo>
                  <a:lnTo>
                    <a:pt x="3827" y="1265"/>
                  </a:lnTo>
                  <a:lnTo>
                    <a:pt x="3827" y="2716"/>
                  </a:lnTo>
                  <a:cubicBezTo>
                    <a:pt x="3827" y="2932"/>
                    <a:pt x="3642" y="3117"/>
                    <a:pt x="3426" y="3117"/>
                  </a:cubicBezTo>
                  <a:lnTo>
                    <a:pt x="2284" y="3117"/>
                  </a:lnTo>
                  <a:cubicBezTo>
                    <a:pt x="2037" y="3148"/>
                    <a:pt x="2037" y="3487"/>
                    <a:pt x="2284" y="3518"/>
                  </a:cubicBezTo>
                  <a:lnTo>
                    <a:pt x="3426" y="3518"/>
                  </a:lnTo>
                  <a:cubicBezTo>
                    <a:pt x="3889" y="3518"/>
                    <a:pt x="4259" y="3148"/>
                    <a:pt x="4259" y="2716"/>
                  </a:cubicBezTo>
                  <a:lnTo>
                    <a:pt x="4259" y="833"/>
                  </a:lnTo>
                  <a:cubicBezTo>
                    <a:pt x="4259" y="370"/>
                    <a:pt x="3889" y="0"/>
                    <a:pt x="34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2" name="Google Shape;12622;p23"/>
            <p:cNvSpPr/>
            <p:nvPr/>
          </p:nvSpPr>
          <p:spPr>
            <a:xfrm>
              <a:off x="5012525" y="2177750"/>
              <a:ext cx="105725" cy="88750"/>
            </a:xfrm>
            <a:custGeom>
              <a:avLst/>
              <a:gdLst/>
              <a:ahLst/>
              <a:cxnLst/>
              <a:rect l="l" t="t" r="r" b="b"/>
              <a:pathLst>
                <a:path w="4229" h="3550" extrusionOk="0">
                  <a:moveTo>
                    <a:pt x="3364" y="432"/>
                  </a:moveTo>
                  <a:cubicBezTo>
                    <a:pt x="3580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01" y="864"/>
                  </a:lnTo>
                  <a:lnTo>
                    <a:pt x="401" y="833"/>
                  </a:lnTo>
                  <a:cubicBezTo>
                    <a:pt x="401" y="617"/>
                    <a:pt x="586" y="432"/>
                    <a:pt x="803" y="432"/>
                  </a:cubicBezTo>
                  <a:close/>
                  <a:moveTo>
                    <a:pt x="803" y="0"/>
                  </a:moveTo>
                  <a:cubicBezTo>
                    <a:pt x="370" y="0"/>
                    <a:pt x="0" y="370"/>
                    <a:pt x="0" y="833"/>
                  </a:cubicBezTo>
                  <a:lnTo>
                    <a:pt x="0" y="1728"/>
                  </a:lnTo>
                  <a:cubicBezTo>
                    <a:pt x="0" y="1867"/>
                    <a:pt x="100" y="1937"/>
                    <a:pt x="201" y="1937"/>
                  </a:cubicBezTo>
                  <a:cubicBezTo>
                    <a:pt x="301" y="1937"/>
                    <a:pt x="401" y="1867"/>
                    <a:pt x="401" y="1728"/>
                  </a:cubicBezTo>
                  <a:lnTo>
                    <a:pt x="401" y="1265"/>
                  </a:lnTo>
                  <a:lnTo>
                    <a:pt x="3765" y="1265"/>
                  </a:lnTo>
                  <a:lnTo>
                    <a:pt x="3765" y="2716"/>
                  </a:lnTo>
                  <a:cubicBezTo>
                    <a:pt x="3765" y="2932"/>
                    <a:pt x="3611" y="3117"/>
                    <a:pt x="3395" y="3117"/>
                  </a:cubicBezTo>
                  <a:lnTo>
                    <a:pt x="833" y="3117"/>
                  </a:lnTo>
                  <a:cubicBezTo>
                    <a:pt x="617" y="3117"/>
                    <a:pt x="432" y="2932"/>
                    <a:pt x="432" y="2716"/>
                  </a:cubicBezTo>
                  <a:cubicBezTo>
                    <a:pt x="432" y="2577"/>
                    <a:pt x="324" y="2508"/>
                    <a:pt x="216" y="2508"/>
                  </a:cubicBezTo>
                  <a:cubicBezTo>
                    <a:pt x="108" y="2508"/>
                    <a:pt x="0" y="2577"/>
                    <a:pt x="0" y="2716"/>
                  </a:cubicBezTo>
                  <a:cubicBezTo>
                    <a:pt x="0" y="3179"/>
                    <a:pt x="370" y="3549"/>
                    <a:pt x="833" y="3549"/>
                  </a:cubicBezTo>
                  <a:lnTo>
                    <a:pt x="3395" y="3549"/>
                  </a:lnTo>
                  <a:cubicBezTo>
                    <a:pt x="3858" y="3549"/>
                    <a:pt x="4228" y="3179"/>
                    <a:pt x="4228" y="2716"/>
                  </a:cubicBezTo>
                  <a:lnTo>
                    <a:pt x="4228" y="833"/>
                  </a:lnTo>
                  <a:cubicBezTo>
                    <a:pt x="4228" y="370"/>
                    <a:pt x="3858" y="0"/>
                    <a:pt x="3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3" name="Google Shape;12623;p23"/>
            <p:cNvSpPr/>
            <p:nvPr/>
          </p:nvSpPr>
          <p:spPr>
            <a:xfrm>
              <a:off x="4805750" y="2068375"/>
              <a:ext cx="261575" cy="87025"/>
            </a:xfrm>
            <a:custGeom>
              <a:avLst/>
              <a:gdLst/>
              <a:ahLst/>
              <a:cxnLst/>
              <a:rect l="l" t="t" r="r" b="b"/>
              <a:pathLst>
                <a:path w="10463" h="3481" extrusionOk="0">
                  <a:moveTo>
                    <a:pt x="5247" y="0"/>
                  </a:moveTo>
                  <a:cubicBezTo>
                    <a:pt x="5139" y="0"/>
                    <a:pt x="5031" y="70"/>
                    <a:pt x="5031" y="209"/>
                  </a:cubicBezTo>
                  <a:lnTo>
                    <a:pt x="5031" y="1443"/>
                  </a:lnTo>
                  <a:lnTo>
                    <a:pt x="864" y="1443"/>
                  </a:lnTo>
                  <a:cubicBezTo>
                    <a:pt x="370" y="1443"/>
                    <a:pt x="0" y="1814"/>
                    <a:pt x="0" y="2307"/>
                  </a:cubicBezTo>
                  <a:lnTo>
                    <a:pt x="0" y="3264"/>
                  </a:lnTo>
                  <a:cubicBezTo>
                    <a:pt x="0" y="3357"/>
                    <a:pt x="93" y="3480"/>
                    <a:pt x="216" y="3480"/>
                  </a:cubicBezTo>
                  <a:cubicBezTo>
                    <a:pt x="340" y="3480"/>
                    <a:pt x="432" y="3388"/>
                    <a:pt x="432" y="3264"/>
                  </a:cubicBezTo>
                  <a:lnTo>
                    <a:pt x="432" y="2307"/>
                  </a:lnTo>
                  <a:cubicBezTo>
                    <a:pt x="432" y="2060"/>
                    <a:pt x="617" y="1875"/>
                    <a:pt x="864" y="1875"/>
                  </a:cubicBezTo>
                  <a:lnTo>
                    <a:pt x="5031" y="1875"/>
                  </a:lnTo>
                  <a:lnTo>
                    <a:pt x="5031" y="3264"/>
                  </a:lnTo>
                  <a:cubicBezTo>
                    <a:pt x="5031" y="3403"/>
                    <a:pt x="5139" y="3472"/>
                    <a:pt x="5247" y="3472"/>
                  </a:cubicBezTo>
                  <a:cubicBezTo>
                    <a:pt x="5355" y="3472"/>
                    <a:pt x="5463" y="3403"/>
                    <a:pt x="5463" y="3264"/>
                  </a:cubicBezTo>
                  <a:lnTo>
                    <a:pt x="5463" y="1875"/>
                  </a:lnTo>
                  <a:lnTo>
                    <a:pt x="9629" y="1875"/>
                  </a:lnTo>
                  <a:cubicBezTo>
                    <a:pt x="9845" y="1875"/>
                    <a:pt x="10061" y="2060"/>
                    <a:pt x="10061" y="2307"/>
                  </a:cubicBezTo>
                  <a:lnTo>
                    <a:pt x="10061" y="3264"/>
                  </a:lnTo>
                  <a:cubicBezTo>
                    <a:pt x="10061" y="3403"/>
                    <a:pt x="10161" y="3472"/>
                    <a:pt x="10262" y="3472"/>
                  </a:cubicBezTo>
                  <a:cubicBezTo>
                    <a:pt x="10362" y="3472"/>
                    <a:pt x="10462" y="3403"/>
                    <a:pt x="10462" y="3264"/>
                  </a:cubicBezTo>
                  <a:lnTo>
                    <a:pt x="10462" y="2307"/>
                  </a:lnTo>
                  <a:cubicBezTo>
                    <a:pt x="10462" y="1814"/>
                    <a:pt x="10092" y="1443"/>
                    <a:pt x="9629" y="1443"/>
                  </a:cubicBezTo>
                  <a:lnTo>
                    <a:pt x="5463" y="1443"/>
                  </a:lnTo>
                  <a:lnTo>
                    <a:pt x="5463" y="209"/>
                  </a:lnTo>
                  <a:cubicBezTo>
                    <a:pt x="5463" y="70"/>
                    <a:pt x="5355" y="0"/>
                    <a:pt x="52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24" name="Google Shape;12624;p23"/>
          <p:cNvGrpSpPr/>
          <p:nvPr/>
        </p:nvGrpSpPr>
        <p:grpSpPr>
          <a:xfrm>
            <a:off x="3974963" y="3975636"/>
            <a:ext cx="363400" cy="362350"/>
            <a:chOff x="2499600" y="1904400"/>
            <a:chExt cx="363400" cy="362350"/>
          </a:xfrm>
        </p:grpSpPr>
        <p:sp>
          <p:nvSpPr>
            <p:cNvPr id="12625" name="Google Shape;12625;p23"/>
            <p:cNvSpPr/>
            <p:nvPr/>
          </p:nvSpPr>
          <p:spPr>
            <a:xfrm>
              <a:off x="2499600" y="1904400"/>
              <a:ext cx="316350" cy="362350"/>
            </a:xfrm>
            <a:custGeom>
              <a:avLst/>
              <a:gdLst/>
              <a:ahLst/>
              <a:cxnLst/>
              <a:rect l="l" t="t" r="r" b="b"/>
              <a:pathLst>
                <a:path w="12654" h="14494" extrusionOk="0">
                  <a:moveTo>
                    <a:pt x="11110" y="4546"/>
                  </a:moveTo>
                  <a:cubicBezTo>
                    <a:pt x="12067" y="4546"/>
                    <a:pt x="12067" y="5996"/>
                    <a:pt x="11110" y="5996"/>
                  </a:cubicBezTo>
                  <a:lnTo>
                    <a:pt x="11079" y="5996"/>
                  </a:lnTo>
                  <a:lnTo>
                    <a:pt x="11079" y="4546"/>
                  </a:lnTo>
                  <a:close/>
                  <a:moveTo>
                    <a:pt x="1212" y="3371"/>
                  </a:moveTo>
                  <a:cubicBezTo>
                    <a:pt x="1229" y="3371"/>
                    <a:pt x="1247" y="3372"/>
                    <a:pt x="1265" y="3373"/>
                  </a:cubicBezTo>
                  <a:lnTo>
                    <a:pt x="1265" y="7107"/>
                  </a:lnTo>
                  <a:cubicBezTo>
                    <a:pt x="741" y="7015"/>
                    <a:pt x="401" y="6737"/>
                    <a:pt x="401" y="6336"/>
                  </a:cubicBezTo>
                  <a:lnTo>
                    <a:pt x="401" y="6305"/>
                  </a:lnTo>
                  <a:lnTo>
                    <a:pt x="401" y="4175"/>
                  </a:lnTo>
                  <a:cubicBezTo>
                    <a:pt x="431" y="3730"/>
                    <a:pt x="774" y="3371"/>
                    <a:pt x="1212" y="3371"/>
                  </a:cubicBezTo>
                  <a:close/>
                  <a:moveTo>
                    <a:pt x="2222" y="3373"/>
                  </a:moveTo>
                  <a:lnTo>
                    <a:pt x="2222" y="7107"/>
                  </a:lnTo>
                  <a:lnTo>
                    <a:pt x="1697" y="7107"/>
                  </a:lnTo>
                  <a:lnTo>
                    <a:pt x="1697" y="3373"/>
                  </a:lnTo>
                  <a:close/>
                  <a:moveTo>
                    <a:pt x="4043" y="3373"/>
                  </a:moveTo>
                  <a:lnTo>
                    <a:pt x="4043" y="7107"/>
                  </a:lnTo>
                  <a:lnTo>
                    <a:pt x="2623" y="7107"/>
                  </a:lnTo>
                  <a:lnTo>
                    <a:pt x="2623" y="3373"/>
                  </a:lnTo>
                  <a:close/>
                  <a:moveTo>
                    <a:pt x="8857" y="1182"/>
                  </a:moveTo>
                  <a:lnTo>
                    <a:pt x="8857" y="9360"/>
                  </a:lnTo>
                  <a:lnTo>
                    <a:pt x="4475" y="7169"/>
                  </a:lnTo>
                  <a:lnTo>
                    <a:pt x="4475" y="3342"/>
                  </a:lnTo>
                  <a:lnTo>
                    <a:pt x="8857" y="1182"/>
                  </a:lnTo>
                  <a:close/>
                  <a:moveTo>
                    <a:pt x="10444" y="1"/>
                  </a:moveTo>
                  <a:cubicBezTo>
                    <a:pt x="10348" y="1"/>
                    <a:pt x="10249" y="23"/>
                    <a:pt x="10154" y="71"/>
                  </a:cubicBezTo>
                  <a:lnTo>
                    <a:pt x="4321" y="2941"/>
                  </a:lnTo>
                  <a:lnTo>
                    <a:pt x="1234" y="2941"/>
                  </a:lnTo>
                  <a:cubicBezTo>
                    <a:pt x="556" y="2941"/>
                    <a:pt x="0" y="3496"/>
                    <a:pt x="0" y="4175"/>
                  </a:cubicBezTo>
                  <a:lnTo>
                    <a:pt x="0" y="6305"/>
                  </a:lnTo>
                  <a:cubicBezTo>
                    <a:pt x="0" y="6644"/>
                    <a:pt x="154" y="6984"/>
                    <a:pt x="432" y="7200"/>
                  </a:cubicBezTo>
                  <a:cubicBezTo>
                    <a:pt x="710" y="7416"/>
                    <a:pt x="1080" y="7539"/>
                    <a:pt x="1481" y="7539"/>
                  </a:cubicBezTo>
                  <a:lnTo>
                    <a:pt x="2222" y="7539"/>
                  </a:lnTo>
                  <a:lnTo>
                    <a:pt x="1420" y="9916"/>
                  </a:lnTo>
                  <a:cubicBezTo>
                    <a:pt x="1420" y="10058"/>
                    <a:pt x="1540" y="10147"/>
                    <a:pt x="1649" y="10147"/>
                  </a:cubicBezTo>
                  <a:cubicBezTo>
                    <a:pt x="1705" y="10147"/>
                    <a:pt x="1758" y="10123"/>
                    <a:pt x="1790" y="10070"/>
                  </a:cubicBezTo>
                  <a:lnTo>
                    <a:pt x="2654" y="7539"/>
                  </a:lnTo>
                  <a:lnTo>
                    <a:pt x="4043" y="7539"/>
                  </a:lnTo>
                  <a:lnTo>
                    <a:pt x="4043" y="13187"/>
                  </a:lnTo>
                  <a:cubicBezTo>
                    <a:pt x="4043" y="13717"/>
                    <a:pt x="3606" y="14073"/>
                    <a:pt x="3152" y="14073"/>
                  </a:cubicBezTo>
                  <a:cubicBezTo>
                    <a:pt x="2945" y="14073"/>
                    <a:pt x="2735" y="13999"/>
                    <a:pt x="2562" y="13835"/>
                  </a:cubicBezTo>
                  <a:lnTo>
                    <a:pt x="1451" y="12817"/>
                  </a:lnTo>
                  <a:cubicBezTo>
                    <a:pt x="1204" y="12601"/>
                    <a:pt x="1111" y="12261"/>
                    <a:pt x="1173" y="11953"/>
                  </a:cubicBezTo>
                  <a:lnTo>
                    <a:pt x="1420" y="11243"/>
                  </a:lnTo>
                  <a:cubicBezTo>
                    <a:pt x="1420" y="11107"/>
                    <a:pt x="1310" y="11020"/>
                    <a:pt x="1198" y="11020"/>
                  </a:cubicBezTo>
                  <a:cubicBezTo>
                    <a:pt x="1132" y="11020"/>
                    <a:pt x="1064" y="11050"/>
                    <a:pt x="1018" y="11119"/>
                  </a:cubicBezTo>
                  <a:lnTo>
                    <a:pt x="802" y="11829"/>
                  </a:lnTo>
                  <a:cubicBezTo>
                    <a:pt x="648" y="12292"/>
                    <a:pt x="802" y="12786"/>
                    <a:pt x="1173" y="13125"/>
                  </a:cubicBezTo>
                  <a:lnTo>
                    <a:pt x="2315" y="14144"/>
                  </a:lnTo>
                  <a:cubicBezTo>
                    <a:pt x="2576" y="14385"/>
                    <a:pt x="2885" y="14494"/>
                    <a:pt x="3187" y="14494"/>
                  </a:cubicBezTo>
                  <a:cubicBezTo>
                    <a:pt x="3852" y="14494"/>
                    <a:pt x="4485" y="13971"/>
                    <a:pt x="4506" y="13187"/>
                  </a:cubicBezTo>
                  <a:lnTo>
                    <a:pt x="4506" y="7663"/>
                  </a:lnTo>
                  <a:lnTo>
                    <a:pt x="10154" y="10440"/>
                  </a:lnTo>
                  <a:cubicBezTo>
                    <a:pt x="10250" y="10489"/>
                    <a:pt x="10350" y="10511"/>
                    <a:pt x="10446" y="10511"/>
                  </a:cubicBezTo>
                  <a:cubicBezTo>
                    <a:pt x="10782" y="10511"/>
                    <a:pt x="11079" y="10244"/>
                    <a:pt x="11079" y="9885"/>
                  </a:cubicBezTo>
                  <a:lnTo>
                    <a:pt x="11079" y="6397"/>
                  </a:lnTo>
                  <a:lnTo>
                    <a:pt x="11110" y="6397"/>
                  </a:lnTo>
                  <a:cubicBezTo>
                    <a:pt x="12653" y="6397"/>
                    <a:pt x="12653" y="4083"/>
                    <a:pt x="11110" y="4083"/>
                  </a:cubicBezTo>
                  <a:lnTo>
                    <a:pt x="11110" y="4114"/>
                  </a:lnTo>
                  <a:lnTo>
                    <a:pt x="11079" y="4114"/>
                  </a:lnTo>
                  <a:lnTo>
                    <a:pt x="11079" y="2571"/>
                  </a:lnTo>
                  <a:cubicBezTo>
                    <a:pt x="11079" y="2432"/>
                    <a:pt x="10971" y="2362"/>
                    <a:pt x="10863" y="2362"/>
                  </a:cubicBezTo>
                  <a:cubicBezTo>
                    <a:pt x="10755" y="2362"/>
                    <a:pt x="10647" y="2432"/>
                    <a:pt x="10647" y="2571"/>
                  </a:cubicBezTo>
                  <a:lnTo>
                    <a:pt x="10647" y="9885"/>
                  </a:lnTo>
                  <a:cubicBezTo>
                    <a:pt x="10647" y="10002"/>
                    <a:pt x="10558" y="10102"/>
                    <a:pt x="10447" y="10102"/>
                  </a:cubicBezTo>
                  <a:cubicBezTo>
                    <a:pt x="10412" y="10102"/>
                    <a:pt x="10376" y="10092"/>
                    <a:pt x="10339" y="10070"/>
                  </a:cubicBezTo>
                  <a:lnTo>
                    <a:pt x="9289" y="9576"/>
                  </a:lnTo>
                  <a:lnTo>
                    <a:pt x="9289" y="966"/>
                  </a:lnTo>
                  <a:lnTo>
                    <a:pt x="10339" y="441"/>
                  </a:lnTo>
                  <a:cubicBezTo>
                    <a:pt x="10371" y="428"/>
                    <a:pt x="10403" y="422"/>
                    <a:pt x="10434" y="422"/>
                  </a:cubicBezTo>
                  <a:cubicBezTo>
                    <a:pt x="10551" y="422"/>
                    <a:pt x="10647" y="511"/>
                    <a:pt x="10647" y="657"/>
                  </a:cubicBezTo>
                  <a:lnTo>
                    <a:pt x="10647" y="1336"/>
                  </a:lnTo>
                  <a:cubicBezTo>
                    <a:pt x="10647" y="1475"/>
                    <a:pt x="10755" y="1544"/>
                    <a:pt x="10863" y="1544"/>
                  </a:cubicBezTo>
                  <a:cubicBezTo>
                    <a:pt x="10971" y="1544"/>
                    <a:pt x="11079" y="1475"/>
                    <a:pt x="11079" y="1336"/>
                  </a:cubicBezTo>
                  <a:lnTo>
                    <a:pt x="11079" y="657"/>
                  </a:lnTo>
                  <a:cubicBezTo>
                    <a:pt x="11079" y="273"/>
                    <a:pt x="10780" y="1"/>
                    <a:pt x="104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6" name="Google Shape;12626;p23"/>
            <p:cNvSpPr/>
            <p:nvPr/>
          </p:nvSpPr>
          <p:spPr>
            <a:xfrm>
              <a:off x="2819000" y="2030375"/>
              <a:ext cx="44000" cy="10825"/>
            </a:xfrm>
            <a:custGeom>
              <a:avLst/>
              <a:gdLst/>
              <a:ahLst/>
              <a:cxnLst/>
              <a:rect l="l" t="t" r="r" b="b"/>
              <a:pathLst>
                <a:path w="1760" h="433" extrusionOk="0">
                  <a:moveTo>
                    <a:pt x="309" y="0"/>
                  </a:moveTo>
                  <a:cubicBezTo>
                    <a:pt x="1" y="0"/>
                    <a:pt x="1" y="433"/>
                    <a:pt x="309" y="433"/>
                  </a:cubicBezTo>
                  <a:lnTo>
                    <a:pt x="1482" y="433"/>
                  </a:lnTo>
                  <a:cubicBezTo>
                    <a:pt x="1760" y="433"/>
                    <a:pt x="1760" y="0"/>
                    <a:pt x="1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7" name="Google Shape;12627;p23"/>
            <p:cNvSpPr/>
            <p:nvPr/>
          </p:nvSpPr>
          <p:spPr>
            <a:xfrm>
              <a:off x="2802275" y="1973275"/>
              <a:ext cx="39875" cy="32500"/>
            </a:xfrm>
            <a:custGeom>
              <a:avLst/>
              <a:gdLst/>
              <a:ahLst/>
              <a:cxnLst/>
              <a:rect l="l" t="t" r="r" b="b"/>
              <a:pathLst>
                <a:path w="1595" h="1300" extrusionOk="0">
                  <a:moveTo>
                    <a:pt x="1276" y="1"/>
                  </a:moveTo>
                  <a:cubicBezTo>
                    <a:pt x="1239" y="1"/>
                    <a:pt x="1201" y="10"/>
                    <a:pt x="1164" y="32"/>
                  </a:cubicBezTo>
                  <a:lnTo>
                    <a:pt x="176" y="927"/>
                  </a:lnTo>
                  <a:cubicBezTo>
                    <a:pt x="0" y="1044"/>
                    <a:pt x="75" y="1299"/>
                    <a:pt x="267" y="1299"/>
                  </a:cubicBezTo>
                  <a:cubicBezTo>
                    <a:pt x="277" y="1299"/>
                    <a:pt x="288" y="1299"/>
                    <a:pt x="299" y="1297"/>
                  </a:cubicBezTo>
                  <a:cubicBezTo>
                    <a:pt x="361" y="1297"/>
                    <a:pt x="423" y="1266"/>
                    <a:pt x="454" y="1235"/>
                  </a:cubicBezTo>
                  <a:lnTo>
                    <a:pt x="1441" y="371"/>
                  </a:lnTo>
                  <a:cubicBezTo>
                    <a:pt x="1595" y="218"/>
                    <a:pt x="1452" y="1"/>
                    <a:pt x="12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8" name="Google Shape;12628;p23"/>
            <p:cNvSpPr/>
            <p:nvPr/>
          </p:nvSpPr>
          <p:spPr>
            <a:xfrm>
              <a:off x="2802900" y="2066575"/>
              <a:ext cx="39650" cy="32375"/>
            </a:xfrm>
            <a:custGeom>
              <a:avLst/>
              <a:gdLst/>
              <a:ahLst/>
              <a:cxnLst/>
              <a:rect l="l" t="t" r="r" b="b"/>
              <a:pathLst>
                <a:path w="1586" h="1295" extrusionOk="0">
                  <a:moveTo>
                    <a:pt x="308" y="1"/>
                  </a:moveTo>
                  <a:cubicBezTo>
                    <a:pt x="136" y="1"/>
                    <a:pt x="0" y="197"/>
                    <a:pt x="151" y="373"/>
                  </a:cubicBezTo>
                  <a:lnTo>
                    <a:pt x="1139" y="1237"/>
                  </a:lnTo>
                  <a:cubicBezTo>
                    <a:pt x="1185" y="1278"/>
                    <a:pt x="1235" y="1295"/>
                    <a:pt x="1282" y="1295"/>
                  </a:cubicBezTo>
                  <a:cubicBezTo>
                    <a:pt x="1452" y="1295"/>
                    <a:pt x="1586" y="1074"/>
                    <a:pt x="1416" y="929"/>
                  </a:cubicBezTo>
                  <a:lnTo>
                    <a:pt x="429" y="34"/>
                  </a:lnTo>
                  <a:cubicBezTo>
                    <a:pt x="389" y="11"/>
                    <a:pt x="348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29" name="Google Shape;12629;p23"/>
          <p:cNvGrpSpPr/>
          <p:nvPr/>
        </p:nvGrpSpPr>
        <p:grpSpPr>
          <a:xfrm>
            <a:off x="4790706" y="3975474"/>
            <a:ext cx="309425" cy="362675"/>
            <a:chOff x="4781825" y="4140750"/>
            <a:chExt cx="309425" cy="362675"/>
          </a:xfrm>
        </p:grpSpPr>
        <p:sp>
          <p:nvSpPr>
            <p:cNvPr id="12630" name="Google Shape;12630;p23"/>
            <p:cNvSpPr/>
            <p:nvPr/>
          </p:nvSpPr>
          <p:spPr>
            <a:xfrm>
              <a:off x="4781825" y="4208450"/>
              <a:ext cx="309425" cy="294975"/>
            </a:xfrm>
            <a:custGeom>
              <a:avLst/>
              <a:gdLst/>
              <a:ahLst/>
              <a:cxnLst/>
              <a:rect l="l" t="t" r="r" b="b"/>
              <a:pathLst>
                <a:path w="12377" h="11799" extrusionOk="0">
                  <a:moveTo>
                    <a:pt x="11666" y="432"/>
                  </a:moveTo>
                  <a:cubicBezTo>
                    <a:pt x="11851" y="432"/>
                    <a:pt x="11975" y="556"/>
                    <a:pt x="11975" y="710"/>
                  </a:cubicBezTo>
                  <a:lnTo>
                    <a:pt x="11975" y="2253"/>
                  </a:lnTo>
                  <a:lnTo>
                    <a:pt x="9043" y="2253"/>
                  </a:lnTo>
                  <a:lnTo>
                    <a:pt x="9043" y="710"/>
                  </a:lnTo>
                  <a:cubicBezTo>
                    <a:pt x="9043" y="556"/>
                    <a:pt x="9197" y="432"/>
                    <a:pt x="9352" y="432"/>
                  </a:cubicBezTo>
                  <a:close/>
                  <a:moveTo>
                    <a:pt x="710" y="0"/>
                  </a:moveTo>
                  <a:cubicBezTo>
                    <a:pt x="309" y="0"/>
                    <a:pt x="0" y="309"/>
                    <a:pt x="0" y="710"/>
                  </a:cubicBezTo>
                  <a:lnTo>
                    <a:pt x="0" y="5586"/>
                  </a:lnTo>
                  <a:cubicBezTo>
                    <a:pt x="0" y="9125"/>
                    <a:pt x="2897" y="11799"/>
                    <a:pt x="6176" y="11799"/>
                  </a:cubicBezTo>
                  <a:cubicBezTo>
                    <a:pt x="6815" y="11799"/>
                    <a:pt x="7468" y="11697"/>
                    <a:pt x="8117" y="11481"/>
                  </a:cubicBezTo>
                  <a:cubicBezTo>
                    <a:pt x="8293" y="11364"/>
                    <a:pt x="8219" y="11108"/>
                    <a:pt x="8026" y="11108"/>
                  </a:cubicBezTo>
                  <a:cubicBezTo>
                    <a:pt x="8016" y="11108"/>
                    <a:pt x="8005" y="11109"/>
                    <a:pt x="7994" y="11111"/>
                  </a:cubicBezTo>
                  <a:cubicBezTo>
                    <a:pt x="7395" y="11304"/>
                    <a:pt x="6794" y="11394"/>
                    <a:pt x="6207" y="11394"/>
                  </a:cubicBezTo>
                  <a:cubicBezTo>
                    <a:pt x="3131" y="11394"/>
                    <a:pt x="432" y="8908"/>
                    <a:pt x="432" y="5617"/>
                  </a:cubicBezTo>
                  <a:lnTo>
                    <a:pt x="432" y="2716"/>
                  </a:lnTo>
                  <a:lnTo>
                    <a:pt x="1914" y="2716"/>
                  </a:lnTo>
                  <a:cubicBezTo>
                    <a:pt x="2222" y="2716"/>
                    <a:pt x="2222" y="2284"/>
                    <a:pt x="1914" y="2284"/>
                  </a:cubicBezTo>
                  <a:lnTo>
                    <a:pt x="432" y="2284"/>
                  </a:lnTo>
                  <a:lnTo>
                    <a:pt x="432" y="741"/>
                  </a:lnTo>
                  <a:cubicBezTo>
                    <a:pt x="402" y="556"/>
                    <a:pt x="556" y="432"/>
                    <a:pt x="710" y="432"/>
                  </a:cubicBezTo>
                  <a:lnTo>
                    <a:pt x="3025" y="432"/>
                  </a:lnTo>
                  <a:cubicBezTo>
                    <a:pt x="3179" y="432"/>
                    <a:pt x="3303" y="556"/>
                    <a:pt x="3333" y="710"/>
                  </a:cubicBezTo>
                  <a:lnTo>
                    <a:pt x="3333" y="2253"/>
                  </a:lnTo>
                  <a:lnTo>
                    <a:pt x="2963" y="2253"/>
                  </a:lnTo>
                  <a:cubicBezTo>
                    <a:pt x="2655" y="2253"/>
                    <a:pt x="2655" y="2685"/>
                    <a:pt x="2963" y="2685"/>
                  </a:cubicBezTo>
                  <a:lnTo>
                    <a:pt x="3333" y="2685"/>
                  </a:lnTo>
                  <a:lnTo>
                    <a:pt x="3333" y="5586"/>
                  </a:lnTo>
                  <a:cubicBezTo>
                    <a:pt x="3333" y="7191"/>
                    <a:pt x="4630" y="8456"/>
                    <a:pt x="6204" y="8456"/>
                  </a:cubicBezTo>
                  <a:cubicBezTo>
                    <a:pt x="7778" y="8426"/>
                    <a:pt x="9043" y="7129"/>
                    <a:pt x="9043" y="5555"/>
                  </a:cubicBezTo>
                  <a:lnTo>
                    <a:pt x="9043" y="2685"/>
                  </a:lnTo>
                  <a:lnTo>
                    <a:pt x="11944" y="2685"/>
                  </a:lnTo>
                  <a:lnTo>
                    <a:pt x="11944" y="5586"/>
                  </a:lnTo>
                  <a:cubicBezTo>
                    <a:pt x="11944" y="7716"/>
                    <a:pt x="10771" y="9691"/>
                    <a:pt x="8919" y="10679"/>
                  </a:cubicBezTo>
                  <a:cubicBezTo>
                    <a:pt x="8680" y="10811"/>
                    <a:pt x="8807" y="11105"/>
                    <a:pt x="9005" y="11105"/>
                  </a:cubicBezTo>
                  <a:cubicBezTo>
                    <a:pt x="9037" y="11105"/>
                    <a:pt x="9070" y="11097"/>
                    <a:pt x="9105" y="11080"/>
                  </a:cubicBezTo>
                  <a:cubicBezTo>
                    <a:pt x="11111" y="10000"/>
                    <a:pt x="12376" y="7901"/>
                    <a:pt x="12376" y="5617"/>
                  </a:cubicBezTo>
                  <a:lnTo>
                    <a:pt x="12376" y="710"/>
                  </a:lnTo>
                  <a:cubicBezTo>
                    <a:pt x="12376" y="309"/>
                    <a:pt x="12067" y="0"/>
                    <a:pt x="11666" y="0"/>
                  </a:cubicBezTo>
                  <a:lnTo>
                    <a:pt x="9352" y="0"/>
                  </a:lnTo>
                  <a:cubicBezTo>
                    <a:pt x="8950" y="0"/>
                    <a:pt x="8642" y="309"/>
                    <a:pt x="8642" y="710"/>
                  </a:cubicBezTo>
                  <a:lnTo>
                    <a:pt x="8642" y="5555"/>
                  </a:lnTo>
                  <a:cubicBezTo>
                    <a:pt x="8642" y="6913"/>
                    <a:pt x="7562" y="7994"/>
                    <a:pt x="6235" y="8024"/>
                  </a:cubicBezTo>
                  <a:cubicBezTo>
                    <a:pt x="4877" y="8024"/>
                    <a:pt x="3766" y="6944"/>
                    <a:pt x="3766" y="5586"/>
                  </a:cubicBezTo>
                  <a:lnTo>
                    <a:pt x="3766" y="710"/>
                  </a:lnTo>
                  <a:cubicBezTo>
                    <a:pt x="3766" y="309"/>
                    <a:pt x="3426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1" name="Google Shape;12631;p23"/>
            <p:cNvSpPr/>
            <p:nvPr/>
          </p:nvSpPr>
          <p:spPr>
            <a:xfrm>
              <a:off x="4929200" y="4434725"/>
              <a:ext cx="97825" cy="43025"/>
            </a:xfrm>
            <a:custGeom>
              <a:avLst/>
              <a:gdLst/>
              <a:ahLst/>
              <a:cxnLst/>
              <a:rect l="l" t="t" r="r" b="b"/>
              <a:pathLst>
                <a:path w="3913" h="1721" extrusionOk="0">
                  <a:moveTo>
                    <a:pt x="3619" y="0"/>
                  </a:moveTo>
                  <a:cubicBezTo>
                    <a:pt x="3576" y="0"/>
                    <a:pt x="3531" y="16"/>
                    <a:pt x="3487" y="54"/>
                  </a:cubicBezTo>
                  <a:lnTo>
                    <a:pt x="3457" y="54"/>
                  </a:lnTo>
                  <a:cubicBezTo>
                    <a:pt x="2592" y="856"/>
                    <a:pt x="1481" y="1288"/>
                    <a:pt x="309" y="1288"/>
                  </a:cubicBezTo>
                  <a:cubicBezTo>
                    <a:pt x="0" y="1288"/>
                    <a:pt x="0" y="1720"/>
                    <a:pt x="309" y="1720"/>
                  </a:cubicBezTo>
                  <a:cubicBezTo>
                    <a:pt x="1574" y="1720"/>
                    <a:pt x="2808" y="1226"/>
                    <a:pt x="3765" y="393"/>
                  </a:cubicBezTo>
                  <a:cubicBezTo>
                    <a:pt x="3913" y="246"/>
                    <a:pt x="3786" y="0"/>
                    <a:pt x="36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2" name="Google Shape;12632;p23"/>
            <p:cNvSpPr/>
            <p:nvPr/>
          </p:nvSpPr>
          <p:spPr>
            <a:xfrm>
              <a:off x="4799575" y="4163300"/>
              <a:ext cx="10050" cy="28200"/>
            </a:xfrm>
            <a:custGeom>
              <a:avLst/>
              <a:gdLst/>
              <a:ahLst/>
              <a:cxnLst/>
              <a:rect l="l" t="t" r="r" b="b"/>
              <a:pathLst>
                <a:path w="402" h="1128" extrusionOk="0">
                  <a:moveTo>
                    <a:pt x="201" y="1"/>
                  </a:moveTo>
                  <a:cubicBezTo>
                    <a:pt x="101" y="1"/>
                    <a:pt x="0" y="78"/>
                    <a:pt x="0" y="232"/>
                  </a:cubicBezTo>
                  <a:lnTo>
                    <a:pt x="0" y="911"/>
                  </a:lnTo>
                  <a:cubicBezTo>
                    <a:pt x="0" y="1035"/>
                    <a:pt x="93" y="1127"/>
                    <a:pt x="185" y="1127"/>
                  </a:cubicBezTo>
                  <a:cubicBezTo>
                    <a:pt x="309" y="1127"/>
                    <a:pt x="401" y="1035"/>
                    <a:pt x="401" y="911"/>
                  </a:cubicBezTo>
                  <a:lnTo>
                    <a:pt x="401" y="232"/>
                  </a:lnTo>
                  <a:cubicBezTo>
                    <a:pt x="401" y="78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3" name="Google Shape;12633;p23"/>
            <p:cNvSpPr/>
            <p:nvPr/>
          </p:nvSpPr>
          <p:spPr>
            <a:xfrm>
              <a:off x="4823475" y="4140750"/>
              <a:ext cx="10075" cy="50750"/>
            </a:xfrm>
            <a:custGeom>
              <a:avLst/>
              <a:gdLst/>
              <a:ahLst/>
              <a:cxnLst/>
              <a:rect l="l" t="t" r="r" b="b"/>
              <a:pathLst>
                <a:path w="403" h="2030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1813"/>
                  </a:lnTo>
                  <a:cubicBezTo>
                    <a:pt x="1" y="1937"/>
                    <a:pt x="94" y="2029"/>
                    <a:pt x="217" y="2029"/>
                  </a:cubicBezTo>
                  <a:cubicBezTo>
                    <a:pt x="310" y="2029"/>
                    <a:pt x="402" y="1937"/>
                    <a:pt x="402" y="1813"/>
                  </a:cubicBezTo>
                  <a:lnTo>
                    <a:pt x="402" y="209"/>
                  </a:lnTo>
                  <a:cubicBezTo>
                    <a:pt x="402" y="70"/>
                    <a:pt x="30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4" name="Google Shape;12634;p23"/>
            <p:cNvSpPr/>
            <p:nvPr/>
          </p:nvSpPr>
          <p:spPr>
            <a:xfrm>
              <a:off x="4847400" y="4163300"/>
              <a:ext cx="10050" cy="28200"/>
            </a:xfrm>
            <a:custGeom>
              <a:avLst/>
              <a:gdLst/>
              <a:ahLst/>
              <a:cxnLst/>
              <a:rect l="l" t="t" r="r" b="b"/>
              <a:pathLst>
                <a:path w="402" h="1128" extrusionOk="0">
                  <a:moveTo>
                    <a:pt x="201" y="1"/>
                  </a:moveTo>
                  <a:cubicBezTo>
                    <a:pt x="101" y="1"/>
                    <a:pt x="1" y="78"/>
                    <a:pt x="1" y="232"/>
                  </a:cubicBezTo>
                  <a:lnTo>
                    <a:pt x="1" y="911"/>
                  </a:lnTo>
                  <a:cubicBezTo>
                    <a:pt x="1" y="1035"/>
                    <a:pt x="93" y="1127"/>
                    <a:pt x="217" y="1127"/>
                  </a:cubicBezTo>
                  <a:cubicBezTo>
                    <a:pt x="309" y="1127"/>
                    <a:pt x="402" y="1035"/>
                    <a:pt x="402" y="911"/>
                  </a:cubicBezTo>
                  <a:lnTo>
                    <a:pt x="402" y="232"/>
                  </a:lnTo>
                  <a:cubicBezTo>
                    <a:pt x="402" y="78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5" name="Google Shape;12635;p23"/>
            <p:cNvSpPr/>
            <p:nvPr/>
          </p:nvSpPr>
          <p:spPr>
            <a:xfrm>
              <a:off x="5014825" y="4163300"/>
              <a:ext cx="10825" cy="28200"/>
            </a:xfrm>
            <a:custGeom>
              <a:avLst/>
              <a:gdLst/>
              <a:ahLst/>
              <a:cxnLst/>
              <a:rect l="l" t="t" r="r" b="b"/>
              <a:pathLst>
                <a:path w="433" h="1128" extrusionOk="0">
                  <a:moveTo>
                    <a:pt x="217" y="1"/>
                  </a:moveTo>
                  <a:cubicBezTo>
                    <a:pt x="109" y="1"/>
                    <a:pt x="1" y="78"/>
                    <a:pt x="1" y="232"/>
                  </a:cubicBezTo>
                  <a:lnTo>
                    <a:pt x="1" y="911"/>
                  </a:lnTo>
                  <a:cubicBezTo>
                    <a:pt x="1" y="1035"/>
                    <a:pt x="93" y="1127"/>
                    <a:pt x="217" y="1127"/>
                  </a:cubicBezTo>
                  <a:cubicBezTo>
                    <a:pt x="340" y="1127"/>
                    <a:pt x="433" y="1035"/>
                    <a:pt x="433" y="911"/>
                  </a:cubicBezTo>
                  <a:lnTo>
                    <a:pt x="433" y="232"/>
                  </a:lnTo>
                  <a:cubicBezTo>
                    <a:pt x="433" y="78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6" name="Google Shape;12636;p23"/>
            <p:cNvSpPr/>
            <p:nvPr/>
          </p:nvSpPr>
          <p:spPr>
            <a:xfrm>
              <a:off x="5038750" y="4140750"/>
              <a:ext cx="10825" cy="50750"/>
            </a:xfrm>
            <a:custGeom>
              <a:avLst/>
              <a:gdLst/>
              <a:ahLst/>
              <a:cxnLst/>
              <a:rect l="l" t="t" r="r" b="b"/>
              <a:pathLst>
                <a:path w="433" h="2030" extrusionOk="0">
                  <a:moveTo>
                    <a:pt x="216" y="0"/>
                  </a:moveTo>
                  <a:cubicBezTo>
                    <a:pt x="108" y="0"/>
                    <a:pt x="0" y="70"/>
                    <a:pt x="0" y="209"/>
                  </a:cubicBezTo>
                  <a:lnTo>
                    <a:pt x="0" y="1813"/>
                  </a:lnTo>
                  <a:cubicBezTo>
                    <a:pt x="0" y="1937"/>
                    <a:pt x="93" y="2029"/>
                    <a:pt x="216" y="2029"/>
                  </a:cubicBezTo>
                  <a:cubicBezTo>
                    <a:pt x="340" y="2029"/>
                    <a:pt x="432" y="1937"/>
                    <a:pt x="432" y="1813"/>
                  </a:cubicBezTo>
                  <a:lnTo>
                    <a:pt x="432" y="209"/>
                  </a:lnTo>
                  <a:cubicBezTo>
                    <a:pt x="432" y="70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7" name="Google Shape;12637;p23"/>
            <p:cNvSpPr/>
            <p:nvPr/>
          </p:nvSpPr>
          <p:spPr>
            <a:xfrm>
              <a:off x="5062675" y="4163300"/>
              <a:ext cx="10825" cy="28200"/>
            </a:xfrm>
            <a:custGeom>
              <a:avLst/>
              <a:gdLst/>
              <a:ahLst/>
              <a:cxnLst/>
              <a:rect l="l" t="t" r="r" b="b"/>
              <a:pathLst>
                <a:path w="433" h="1128" extrusionOk="0">
                  <a:moveTo>
                    <a:pt x="216" y="1"/>
                  </a:moveTo>
                  <a:cubicBezTo>
                    <a:pt x="108" y="1"/>
                    <a:pt x="0" y="78"/>
                    <a:pt x="0" y="232"/>
                  </a:cubicBezTo>
                  <a:lnTo>
                    <a:pt x="0" y="911"/>
                  </a:lnTo>
                  <a:cubicBezTo>
                    <a:pt x="0" y="1035"/>
                    <a:pt x="93" y="1127"/>
                    <a:pt x="216" y="1127"/>
                  </a:cubicBezTo>
                  <a:cubicBezTo>
                    <a:pt x="340" y="1127"/>
                    <a:pt x="432" y="1035"/>
                    <a:pt x="432" y="911"/>
                  </a:cubicBezTo>
                  <a:lnTo>
                    <a:pt x="432" y="232"/>
                  </a:lnTo>
                  <a:cubicBezTo>
                    <a:pt x="432" y="78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38" name="Google Shape;12638;p23"/>
          <p:cNvGrpSpPr/>
          <p:nvPr/>
        </p:nvGrpSpPr>
        <p:grpSpPr>
          <a:xfrm>
            <a:off x="7023275" y="3975874"/>
            <a:ext cx="315575" cy="361875"/>
            <a:chOff x="4028025" y="4141325"/>
            <a:chExt cx="315575" cy="361875"/>
          </a:xfrm>
        </p:grpSpPr>
        <p:sp>
          <p:nvSpPr>
            <p:cNvPr id="12639" name="Google Shape;12639;p23"/>
            <p:cNvSpPr/>
            <p:nvPr/>
          </p:nvSpPr>
          <p:spPr>
            <a:xfrm>
              <a:off x="4068150" y="4193775"/>
              <a:ext cx="129625" cy="10850"/>
            </a:xfrm>
            <a:custGeom>
              <a:avLst/>
              <a:gdLst/>
              <a:ahLst/>
              <a:cxnLst/>
              <a:rect l="l" t="t" r="r" b="b"/>
              <a:pathLst>
                <a:path w="5185" h="434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4907" y="433"/>
                  </a:lnTo>
                  <a:cubicBezTo>
                    <a:pt x="5185" y="433"/>
                    <a:pt x="5185" y="1"/>
                    <a:pt x="49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0" name="Google Shape;12640;p23"/>
            <p:cNvSpPr/>
            <p:nvPr/>
          </p:nvSpPr>
          <p:spPr>
            <a:xfrm>
              <a:off x="4068150" y="4234675"/>
              <a:ext cx="129625" cy="10825"/>
            </a:xfrm>
            <a:custGeom>
              <a:avLst/>
              <a:gdLst/>
              <a:ahLst/>
              <a:cxnLst/>
              <a:rect l="l" t="t" r="r" b="b"/>
              <a:pathLst>
                <a:path w="5185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4907" y="433"/>
                  </a:lnTo>
                  <a:cubicBezTo>
                    <a:pt x="5185" y="433"/>
                    <a:pt x="5185" y="1"/>
                    <a:pt x="49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1" name="Google Shape;12641;p23"/>
            <p:cNvSpPr/>
            <p:nvPr/>
          </p:nvSpPr>
          <p:spPr>
            <a:xfrm>
              <a:off x="4070450" y="4275575"/>
              <a:ext cx="182125" cy="92600"/>
            </a:xfrm>
            <a:custGeom>
              <a:avLst/>
              <a:gdLst/>
              <a:ahLst/>
              <a:cxnLst/>
              <a:rect l="l" t="t" r="r" b="b"/>
              <a:pathLst>
                <a:path w="7285" h="3704" extrusionOk="0">
                  <a:moveTo>
                    <a:pt x="6883" y="432"/>
                  </a:moveTo>
                  <a:lnTo>
                    <a:pt x="6883" y="2963"/>
                  </a:lnTo>
                  <a:lnTo>
                    <a:pt x="4846" y="926"/>
                  </a:lnTo>
                  <a:cubicBezTo>
                    <a:pt x="4800" y="880"/>
                    <a:pt x="4738" y="857"/>
                    <a:pt x="4680" y="857"/>
                  </a:cubicBezTo>
                  <a:cubicBezTo>
                    <a:pt x="4622" y="857"/>
                    <a:pt x="4568" y="880"/>
                    <a:pt x="4537" y="926"/>
                  </a:cubicBezTo>
                  <a:lnTo>
                    <a:pt x="2686" y="2778"/>
                  </a:lnTo>
                  <a:lnTo>
                    <a:pt x="1822" y="1883"/>
                  </a:lnTo>
                  <a:cubicBezTo>
                    <a:pt x="1791" y="1852"/>
                    <a:pt x="1737" y="1837"/>
                    <a:pt x="1683" y="1837"/>
                  </a:cubicBezTo>
                  <a:cubicBezTo>
                    <a:pt x="1629" y="1837"/>
                    <a:pt x="1575" y="1852"/>
                    <a:pt x="1544" y="1883"/>
                  </a:cubicBezTo>
                  <a:lnTo>
                    <a:pt x="433" y="2994"/>
                  </a:lnTo>
                  <a:lnTo>
                    <a:pt x="433" y="463"/>
                  </a:lnTo>
                  <a:lnTo>
                    <a:pt x="6883" y="432"/>
                  </a:lnTo>
                  <a:close/>
                  <a:moveTo>
                    <a:pt x="1667" y="2346"/>
                  </a:moveTo>
                  <a:lnTo>
                    <a:pt x="2624" y="3303"/>
                  </a:lnTo>
                  <a:lnTo>
                    <a:pt x="711" y="3303"/>
                  </a:lnTo>
                  <a:lnTo>
                    <a:pt x="1667" y="2346"/>
                  </a:lnTo>
                  <a:close/>
                  <a:moveTo>
                    <a:pt x="4692" y="1358"/>
                  </a:moveTo>
                  <a:lnTo>
                    <a:pt x="6605" y="3303"/>
                  </a:lnTo>
                  <a:lnTo>
                    <a:pt x="3241" y="3303"/>
                  </a:lnTo>
                  <a:lnTo>
                    <a:pt x="2994" y="3056"/>
                  </a:lnTo>
                  <a:lnTo>
                    <a:pt x="4692" y="1358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3519"/>
                  </a:lnTo>
                  <a:cubicBezTo>
                    <a:pt x="1" y="3611"/>
                    <a:pt x="93" y="3704"/>
                    <a:pt x="217" y="3704"/>
                  </a:cubicBezTo>
                  <a:lnTo>
                    <a:pt x="7068" y="3704"/>
                  </a:lnTo>
                  <a:cubicBezTo>
                    <a:pt x="7192" y="3704"/>
                    <a:pt x="7284" y="3611"/>
                    <a:pt x="7284" y="3519"/>
                  </a:cubicBezTo>
                  <a:lnTo>
                    <a:pt x="7284" y="216"/>
                  </a:lnTo>
                  <a:cubicBezTo>
                    <a:pt x="7284" y="93"/>
                    <a:pt x="7192" y="0"/>
                    <a:pt x="70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2" name="Google Shape;12642;p23"/>
            <p:cNvSpPr/>
            <p:nvPr/>
          </p:nvSpPr>
          <p:spPr>
            <a:xfrm>
              <a:off x="4068150" y="4399025"/>
              <a:ext cx="186725" cy="10825"/>
            </a:xfrm>
            <a:custGeom>
              <a:avLst/>
              <a:gdLst/>
              <a:ahLst/>
              <a:cxnLst/>
              <a:rect l="l" t="t" r="r" b="b"/>
              <a:pathLst>
                <a:path w="7469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7160" y="432"/>
                  </a:lnTo>
                  <a:cubicBezTo>
                    <a:pt x="7469" y="432"/>
                    <a:pt x="7469" y="0"/>
                    <a:pt x="7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3" name="Google Shape;12643;p23"/>
            <p:cNvSpPr/>
            <p:nvPr/>
          </p:nvSpPr>
          <p:spPr>
            <a:xfrm>
              <a:off x="4069675" y="4439900"/>
              <a:ext cx="183675" cy="10825"/>
            </a:xfrm>
            <a:custGeom>
              <a:avLst/>
              <a:gdLst/>
              <a:ahLst/>
              <a:cxnLst/>
              <a:rect l="l" t="t" r="r" b="b"/>
              <a:pathLst>
                <a:path w="7347" h="433" extrusionOk="0">
                  <a:moveTo>
                    <a:pt x="248" y="1"/>
                  </a:moveTo>
                  <a:cubicBezTo>
                    <a:pt x="1" y="32"/>
                    <a:pt x="1" y="402"/>
                    <a:pt x="248" y="433"/>
                  </a:cubicBezTo>
                  <a:lnTo>
                    <a:pt x="7099" y="433"/>
                  </a:lnTo>
                  <a:cubicBezTo>
                    <a:pt x="7346" y="402"/>
                    <a:pt x="7346" y="32"/>
                    <a:pt x="7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4" name="Google Shape;12644;p23"/>
            <p:cNvSpPr/>
            <p:nvPr/>
          </p:nvSpPr>
          <p:spPr>
            <a:xfrm>
              <a:off x="4123700" y="4294800"/>
              <a:ext cx="33200" cy="28625"/>
            </a:xfrm>
            <a:custGeom>
              <a:avLst/>
              <a:gdLst/>
              <a:ahLst/>
              <a:cxnLst/>
              <a:rect l="l" t="t" r="r" b="b"/>
              <a:pathLst>
                <a:path w="1328" h="1145" extrusionOk="0">
                  <a:moveTo>
                    <a:pt x="587" y="435"/>
                  </a:moveTo>
                  <a:cubicBezTo>
                    <a:pt x="648" y="435"/>
                    <a:pt x="710" y="497"/>
                    <a:pt x="710" y="558"/>
                  </a:cubicBezTo>
                  <a:cubicBezTo>
                    <a:pt x="710" y="666"/>
                    <a:pt x="641" y="720"/>
                    <a:pt x="571" y="720"/>
                  </a:cubicBezTo>
                  <a:cubicBezTo>
                    <a:pt x="502" y="720"/>
                    <a:pt x="432" y="666"/>
                    <a:pt x="432" y="558"/>
                  </a:cubicBezTo>
                  <a:cubicBezTo>
                    <a:pt x="432" y="497"/>
                    <a:pt x="494" y="435"/>
                    <a:pt x="587" y="435"/>
                  </a:cubicBezTo>
                  <a:close/>
                  <a:moveTo>
                    <a:pt x="586" y="0"/>
                  </a:moveTo>
                  <a:cubicBezTo>
                    <a:pt x="287" y="0"/>
                    <a:pt x="0" y="222"/>
                    <a:pt x="0" y="558"/>
                  </a:cubicBezTo>
                  <a:cubicBezTo>
                    <a:pt x="0" y="898"/>
                    <a:pt x="278" y="1145"/>
                    <a:pt x="587" y="1145"/>
                  </a:cubicBezTo>
                  <a:cubicBezTo>
                    <a:pt x="1080" y="1145"/>
                    <a:pt x="1327" y="528"/>
                    <a:pt x="988" y="157"/>
                  </a:cubicBezTo>
                  <a:cubicBezTo>
                    <a:pt x="870" y="49"/>
                    <a:pt x="726" y="0"/>
                    <a:pt x="5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5" name="Google Shape;12645;p23"/>
            <p:cNvSpPr/>
            <p:nvPr/>
          </p:nvSpPr>
          <p:spPr>
            <a:xfrm>
              <a:off x="4028025" y="4141325"/>
              <a:ext cx="315575" cy="361875"/>
            </a:xfrm>
            <a:custGeom>
              <a:avLst/>
              <a:gdLst/>
              <a:ahLst/>
              <a:cxnLst/>
              <a:rect l="l" t="t" r="r" b="b"/>
              <a:pathLst>
                <a:path w="12623" h="14475" extrusionOk="0">
                  <a:moveTo>
                    <a:pt x="8271" y="772"/>
                  </a:moveTo>
                  <a:lnTo>
                    <a:pt x="10061" y="2778"/>
                  </a:lnTo>
                  <a:lnTo>
                    <a:pt x="9043" y="2778"/>
                  </a:lnTo>
                  <a:cubicBezTo>
                    <a:pt x="8642" y="2778"/>
                    <a:pt x="8271" y="2438"/>
                    <a:pt x="8271" y="2006"/>
                  </a:cubicBezTo>
                  <a:lnTo>
                    <a:pt x="8271" y="772"/>
                  </a:lnTo>
                  <a:close/>
                  <a:moveTo>
                    <a:pt x="10851" y="4679"/>
                  </a:moveTo>
                  <a:cubicBezTo>
                    <a:pt x="10874" y="4679"/>
                    <a:pt x="10898" y="4682"/>
                    <a:pt x="10925" y="4691"/>
                  </a:cubicBezTo>
                  <a:cubicBezTo>
                    <a:pt x="11049" y="4691"/>
                    <a:pt x="11172" y="4722"/>
                    <a:pt x="11265" y="4815"/>
                  </a:cubicBezTo>
                  <a:cubicBezTo>
                    <a:pt x="11358" y="4907"/>
                    <a:pt x="11419" y="5031"/>
                    <a:pt x="11419" y="5185"/>
                  </a:cubicBezTo>
                  <a:lnTo>
                    <a:pt x="11419" y="5895"/>
                  </a:lnTo>
                  <a:lnTo>
                    <a:pt x="10432" y="5895"/>
                  </a:lnTo>
                  <a:lnTo>
                    <a:pt x="10432" y="5185"/>
                  </a:lnTo>
                  <a:cubicBezTo>
                    <a:pt x="10401" y="5031"/>
                    <a:pt x="10463" y="4907"/>
                    <a:pt x="10555" y="4815"/>
                  </a:cubicBezTo>
                  <a:cubicBezTo>
                    <a:pt x="10586" y="4815"/>
                    <a:pt x="10586" y="4784"/>
                    <a:pt x="10617" y="4784"/>
                  </a:cubicBezTo>
                  <a:cubicBezTo>
                    <a:pt x="10648" y="4753"/>
                    <a:pt x="10679" y="4753"/>
                    <a:pt x="10709" y="4722"/>
                  </a:cubicBezTo>
                  <a:cubicBezTo>
                    <a:pt x="10753" y="4700"/>
                    <a:pt x="10797" y="4679"/>
                    <a:pt x="10851" y="4679"/>
                  </a:cubicBezTo>
                  <a:close/>
                  <a:moveTo>
                    <a:pt x="11234" y="11543"/>
                  </a:moveTo>
                  <a:lnTo>
                    <a:pt x="10925" y="11975"/>
                  </a:lnTo>
                  <a:lnTo>
                    <a:pt x="10617" y="11543"/>
                  </a:lnTo>
                  <a:close/>
                  <a:moveTo>
                    <a:pt x="1204" y="0"/>
                  </a:moveTo>
                  <a:cubicBezTo>
                    <a:pt x="556" y="0"/>
                    <a:pt x="0" y="525"/>
                    <a:pt x="0" y="1204"/>
                  </a:cubicBezTo>
                  <a:lnTo>
                    <a:pt x="0" y="13271"/>
                  </a:lnTo>
                  <a:cubicBezTo>
                    <a:pt x="0" y="13919"/>
                    <a:pt x="525" y="14475"/>
                    <a:pt x="1204" y="14475"/>
                  </a:cubicBezTo>
                  <a:lnTo>
                    <a:pt x="9537" y="14475"/>
                  </a:lnTo>
                  <a:cubicBezTo>
                    <a:pt x="10185" y="14475"/>
                    <a:pt x="10740" y="13919"/>
                    <a:pt x="10740" y="13271"/>
                  </a:cubicBezTo>
                  <a:lnTo>
                    <a:pt x="10740" y="12499"/>
                  </a:lnTo>
                  <a:cubicBezTo>
                    <a:pt x="10783" y="12542"/>
                    <a:pt x="10840" y="12565"/>
                    <a:pt x="10897" y="12565"/>
                  </a:cubicBezTo>
                  <a:cubicBezTo>
                    <a:pt x="10963" y="12565"/>
                    <a:pt x="11030" y="12535"/>
                    <a:pt x="11080" y="12469"/>
                  </a:cubicBezTo>
                  <a:lnTo>
                    <a:pt x="11790" y="11419"/>
                  </a:lnTo>
                  <a:cubicBezTo>
                    <a:pt x="11790" y="11388"/>
                    <a:pt x="11820" y="11358"/>
                    <a:pt x="11820" y="11327"/>
                  </a:cubicBezTo>
                  <a:lnTo>
                    <a:pt x="11820" y="6358"/>
                  </a:lnTo>
                  <a:cubicBezTo>
                    <a:pt x="12036" y="6420"/>
                    <a:pt x="12160" y="6636"/>
                    <a:pt x="12160" y="6852"/>
                  </a:cubicBezTo>
                  <a:lnTo>
                    <a:pt x="12160" y="8395"/>
                  </a:lnTo>
                  <a:cubicBezTo>
                    <a:pt x="12160" y="8534"/>
                    <a:pt x="12268" y="8603"/>
                    <a:pt x="12376" y="8603"/>
                  </a:cubicBezTo>
                  <a:cubicBezTo>
                    <a:pt x="12484" y="8603"/>
                    <a:pt x="12592" y="8534"/>
                    <a:pt x="12592" y="8395"/>
                  </a:cubicBezTo>
                  <a:lnTo>
                    <a:pt x="12623" y="6852"/>
                  </a:lnTo>
                  <a:cubicBezTo>
                    <a:pt x="12623" y="6389"/>
                    <a:pt x="12283" y="5988"/>
                    <a:pt x="11851" y="5895"/>
                  </a:cubicBezTo>
                  <a:lnTo>
                    <a:pt x="11851" y="5185"/>
                  </a:lnTo>
                  <a:cubicBezTo>
                    <a:pt x="11823" y="4652"/>
                    <a:pt x="11413" y="4247"/>
                    <a:pt x="10921" y="4247"/>
                  </a:cubicBezTo>
                  <a:cubicBezTo>
                    <a:pt x="10872" y="4247"/>
                    <a:pt x="10822" y="4251"/>
                    <a:pt x="10771" y="4259"/>
                  </a:cubicBezTo>
                  <a:lnTo>
                    <a:pt x="10771" y="2994"/>
                  </a:lnTo>
                  <a:cubicBezTo>
                    <a:pt x="10740" y="2932"/>
                    <a:pt x="10740" y="2901"/>
                    <a:pt x="10709" y="2840"/>
                  </a:cubicBezTo>
                  <a:lnTo>
                    <a:pt x="8240" y="62"/>
                  </a:lnTo>
                  <a:cubicBezTo>
                    <a:pt x="8210" y="31"/>
                    <a:pt x="8148" y="0"/>
                    <a:pt x="8086" y="0"/>
                  </a:cubicBezTo>
                  <a:lnTo>
                    <a:pt x="3519" y="0"/>
                  </a:lnTo>
                  <a:cubicBezTo>
                    <a:pt x="3241" y="0"/>
                    <a:pt x="3241" y="402"/>
                    <a:pt x="3519" y="402"/>
                  </a:cubicBezTo>
                  <a:lnTo>
                    <a:pt x="7870" y="402"/>
                  </a:lnTo>
                  <a:lnTo>
                    <a:pt x="7870" y="2006"/>
                  </a:lnTo>
                  <a:cubicBezTo>
                    <a:pt x="7870" y="2654"/>
                    <a:pt x="8395" y="3210"/>
                    <a:pt x="9074" y="3210"/>
                  </a:cubicBezTo>
                  <a:lnTo>
                    <a:pt x="10339" y="3210"/>
                  </a:lnTo>
                  <a:lnTo>
                    <a:pt x="10339" y="4444"/>
                  </a:lnTo>
                  <a:lnTo>
                    <a:pt x="10247" y="4537"/>
                  </a:lnTo>
                  <a:cubicBezTo>
                    <a:pt x="10092" y="4691"/>
                    <a:pt x="9969" y="4938"/>
                    <a:pt x="9969" y="5185"/>
                  </a:cubicBezTo>
                  <a:lnTo>
                    <a:pt x="9969" y="9290"/>
                  </a:lnTo>
                  <a:cubicBezTo>
                    <a:pt x="9969" y="9429"/>
                    <a:pt x="10077" y="9498"/>
                    <a:pt x="10185" y="9498"/>
                  </a:cubicBezTo>
                  <a:cubicBezTo>
                    <a:pt x="10293" y="9498"/>
                    <a:pt x="10401" y="9429"/>
                    <a:pt x="10401" y="9290"/>
                  </a:cubicBezTo>
                  <a:lnTo>
                    <a:pt x="10401" y="6327"/>
                  </a:lnTo>
                  <a:lnTo>
                    <a:pt x="11419" y="6327"/>
                  </a:lnTo>
                  <a:lnTo>
                    <a:pt x="11419" y="11111"/>
                  </a:lnTo>
                  <a:lnTo>
                    <a:pt x="10432" y="11111"/>
                  </a:lnTo>
                  <a:lnTo>
                    <a:pt x="10432" y="10555"/>
                  </a:lnTo>
                  <a:cubicBezTo>
                    <a:pt x="10432" y="10416"/>
                    <a:pt x="10324" y="10347"/>
                    <a:pt x="10216" y="10347"/>
                  </a:cubicBezTo>
                  <a:cubicBezTo>
                    <a:pt x="10108" y="10347"/>
                    <a:pt x="10000" y="10416"/>
                    <a:pt x="10000" y="10555"/>
                  </a:cubicBezTo>
                  <a:lnTo>
                    <a:pt x="10000" y="11327"/>
                  </a:lnTo>
                  <a:cubicBezTo>
                    <a:pt x="10000" y="11388"/>
                    <a:pt x="10000" y="11419"/>
                    <a:pt x="10030" y="11450"/>
                  </a:cubicBezTo>
                  <a:lnTo>
                    <a:pt x="10339" y="11913"/>
                  </a:lnTo>
                  <a:cubicBezTo>
                    <a:pt x="10339" y="11944"/>
                    <a:pt x="10339" y="11944"/>
                    <a:pt x="10339" y="11975"/>
                  </a:cubicBezTo>
                  <a:lnTo>
                    <a:pt x="10339" y="13302"/>
                  </a:lnTo>
                  <a:cubicBezTo>
                    <a:pt x="10339" y="13703"/>
                    <a:pt x="10000" y="14073"/>
                    <a:pt x="9568" y="14073"/>
                  </a:cubicBezTo>
                  <a:lnTo>
                    <a:pt x="1204" y="14073"/>
                  </a:lnTo>
                  <a:cubicBezTo>
                    <a:pt x="803" y="14073"/>
                    <a:pt x="432" y="13703"/>
                    <a:pt x="432" y="13302"/>
                  </a:cubicBezTo>
                  <a:lnTo>
                    <a:pt x="432" y="1204"/>
                  </a:lnTo>
                  <a:cubicBezTo>
                    <a:pt x="432" y="772"/>
                    <a:pt x="803" y="432"/>
                    <a:pt x="1204" y="432"/>
                  </a:cubicBezTo>
                  <a:lnTo>
                    <a:pt x="2253" y="432"/>
                  </a:lnTo>
                  <a:cubicBezTo>
                    <a:pt x="2531" y="432"/>
                    <a:pt x="2531" y="0"/>
                    <a:pt x="22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46" name="Google Shape;12646;p23"/>
          <p:cNvGrpSpPr/>
          <p:nvPr/>
        </p:nvGrpSpPr>
        <p:grpSpPr>
          <a:xfrm>
            <a:off x="5475906" y="3975886"/>
            <a:ext cx="378850" cy="361850"/>
            <a:chOff x="1727275" y="1904650"/>
            <a:chExt cx="378850" cy="361850"/>
          </a:xfrm>
        </p:grpSpPr>
        <p:sp>
          <p:nvSpPr>
            <p:cNvPr id="12647" name="Google Shape;12647;p23"/>
            <p:cNvSpPr/>
            <p:nvPr/>
          </p:nvSpPr>
          <p:spPr>
            <a:xfrm>
              <a:off x="1822950" y="1927750"/>
              <a:ext cx="145850" cy="110150"/>
            </a:xfrm>
            <a:custGeom>
              <a:avLst/>
              <a:gdLst/>
              <a:ahLst/>
              <a:cxnLst/>
              <a:rect l="l" t="t" r="r" b="b"/>
              <a:pathLst>
                <a:path w="5834" h="4406" extrusionOk="0">
                  <a:moveTo>
                    <a:pt x="3364" y="1"/>
                  </a:moveTo>
                  <a:cubicBezTo>
                    <a:pt x="1080" y="1"/>
                    <a:pt x="0" y="2809"/>
                    <a:pt x="1698" y="4352"/>
                  </a:cubicBezTo>
                  <a:cubicBezTo>
                    <a:pt x="1741" y="4390"/>
                    <a:pt x="1788" y="4406"/>
                    <a:pt x="1832" y="4406"/>
                  </a:cubicBezTo>
                  <a:cubicBezTo>
                    <a:pt x="2006" y="4406"/>
                    <a:pt x="2147" y="4160"/>
                    <a:pt x="1975" y="4013"/>
                  </a:cubicBezTo>
                  <a:cubicBezTo>
                    <a:pt x="864" y="3025"/>
                    <a:pt x="1142" y="1204"/>
                    <a:pt x="2500" y="587"/>
                  </a:cubicBezTo>
                  <a:cubicBezTo>
                    <a:pt x="2778" y="470"/>
                    <a:pt x="3060" y="416"/>
                    <a:pt x="3335" y="416"/>
                  </a:cubicBezTo>
                  <a:cubicBezTo>
                    <a:pt x="4434" y="416"/>
                    <a:pt x="5407" y="1285"/>
                    <a:pt x="5432" y="2470"/>
                  </a:cubicBezTo>
                  <a:cubicBezTo>
                    <a:pt x="5432" y="3056"/>
                    <a:pt x="5185" y="3612"/>
                    <a:pt x="4753" y="4013"/>
                  </a:cubicBezTo>
                  <a:cubicBezTo>
                    <a:pt x="4581" y="4160"/>
                    <a:pt x="4722" y="4406"/>
                    <a:pt x="4896" y="4406"/>
                  </a:cubicBezTo>
                  <a:cubicBezTo>
                    <a:pt x="4940" y="4406"/>
                    <a:pt x="4987" y="4390"/>
                    <a:pt x="5031" y="4352"/>
                  </a:cubicBezTo>
                  <a:cubicBezTo>
                    <a:pt x="5555" y="3859"/>
                    <a:pt x="5833" y="3210"/>
                    <a:pt x="5833" y="2501"/>
                  </a:cubicBezTo>
                  <a:cubicBezTo>
                    <a:pt x="5833" y="1112"/>
                    <a:pt x="4722" y="1"/>
                    <a:pt x="33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8" name="Google Shape;12648;p23"/>
            <p:cNvSpPr/>
            <p:nvPr/>
          </p:nvSpPr>
          <p:spPr>
            <a:xfrm>
              <a:off x="1727275" y="1904650"/>
              <a:ext cx="378850" cy="361850"/>
            </a:xfrm>
            <a:custGeom>
              <a:avLst/>
              <a:gdLst/>
              <a:ahLst/>
              <a:cxnLst/>
              <a:rect l="l" t="t" r="r" b="b"/>
              <a:pathLst>
                <a:path w="15154" h="14474" extrusionOk="0">
                  <a:moveTo>
                    <a:pt x="14073" y="2869"/>
                  </a:moveTo>
                  <a:cubicBezTo>
                    <a:pt x="14567" y="2900"/>
                    <a:pt x="14783" y="3517"/>
                    <a:pt x="14413" y="3826"/>
                  </a:cubicBezTo>
                  <a:cubicBezTo>
                    <a:pt x="14337" y="3902"/>
                    <a:pt x="14219" y="3957"/>
                    <a:pt x="14110" y="3957"/>
                  </a:cubicBezTo>
                  <a:cubicBezTo>
                    <a:pt x="14087" y="3957"/>
                    <a:pt x="14064" y="3955"/>
                    <a:pt x="14042" y="3949"/>
                  </a:cubicBezTo>
                  <a:cubicBezTo>
                    <a:pt x="13888" y="3949"/>
                    <a:pt x="13734" y="3888"/>
                    <a:pt x="13641" y="3764"/>
                  </a:cubicBezTo>
                  <a:cubicBezTo>
                    <a:pt x="13456" y="3548"/>
                    <a:pt x="13456" y="3209"/>
                    <a:pt x="13703" y="2993"/>
                  </a:cubicBezTo>
                  <a:cubicBezTo>
                    <a:pt x="13796" y="2900"/>
                    <a:pt x="13950" y="2869"/>
                    <a:pt x="14073" y="2869"/>
                  </a:cubicBezTo>
                  <a:close/>
                  <a:moveTo>
                    <a:pt x="7195" y="430"/>
                  </a:moveTo>
                  <a:cubicBezTo>
                    <a:pt x="10505" y="430"/>
                    <a:pt x="11368" y="5037"/>
                    <a:pt x="8240" y="6202"/>
                  </a:cubicBezTo>
                  <a:lnTo>
                    <a:pt x="8240" y="4412"/>
                  </a:lnTo>
                  <a:cubicBezTo>
                    <a:pt x="8240" y="3733"/>
                    <a:pt x="7739" y="3394"/>
                    <a:pt x="7237" y="3394"/>
                  </a:cubicBezTo>
                  <a:cubicBezTo>
                    <a:pt x="6736" y="3394"/>
                    <a:pt x="6234" y="3733"/>
                    <a:pt x="6234" y="4412"/>
                  </a:cubicBezTo>
                  <a:lnTo>
                    <a:pt x="6234" y="6233"/>
                  </a:lnTo>
                  <a:cubicBezTo>
                    <a:pt x="3056" y="5153"/>
                    <a:pt x="3796" y="493"/>
                    <a:pt x="7129" y="431"/>
                  </a:cubicBezTo>
                  <a:cubicBezTo>
                    <a:pt x="7151" y="431"/>
                    <a:pt x="7173" y="430"/>
                    <a:pt x="7195" y="430"/>
                  </a:cubicBezTo>
                  <a:close/>
                  <a:moveTo>
                    <a:pt x="1958" y="7720"/>
                  </a:moveTo>
                  <a:cubicBezTo>
                    <a:pt x="2469" y="7720"/>
                    <a:pt x="2963" y="8128"/>
                    <a:pt x="2963" y="8733"/>
                  </a:cubicBezTo>
                  <a:cubicBezTo>
                    <a:pt x="2963" y="9288"/>
                    <a:pt x="2531" y="9720"/>
                    <a:pt x="1975" y="9720"/>
                  </a:cubicBezTo>
                  <a:cubicBezTo>
                    <a:pt x="1080" y="9720"/>
                    <a:pt x="618" y="8640"/>
                    <a:pt x="1266" y="8023"/>
                  </a:cubicBezTo>
                  <a:cubicBezTo>
                    <a:pt x="1465" y="7813"/>
                    <a:pt x="1714" y="7720"/>
                    <a:pt x="1958" y="7720"/>
                  </a:cubicBezTo>
                  <a:close/>
                  <a:moveTo>
                    <a:pt x="7196" y="1"/>
                  </a:moveTo>
                  <a:cubicBezTo>
                    <a:pt x="6755" y="1"/>
                    <a:pt x="6304" y="88"/>
                    <a:pt x="5864" y="277"/>
                  </a:cubicBezTo>
                  <a:cubicBezTo>
                    <a:pt x="3704" y="1172"/>
                    <a:pt x="3086" y="3980"/>
                    <a:pt x="4660" y="5708"/>
                  </a:cubicBezTo>
                  <a:lnTo>
                    <a:pt x="2809" y="7591"/>
                  </a:lnTo>
                  <a:cubicBezTo>
                    <a:pt x="2562" y="7406"/>
                    <a:pt x="2253" y="7282"/>
                    <a:pt x="1975" y="7282"/>
                  </a:cubicBezTo>
                  <a:cubicBezTo>
                    <a:pt x="463" y="7313"/>
                    <a:pt x="0" y="9319"/>
                    <a:pt x="1327" y="9998"/>
                  </a:cubicBezTo>
                  <a:cubicBezTo>
                    <a:pt x="1546" y="10110"/>
                    <a:pt x="1765" y="10160"/>
                    <a:pt x="1975" y="10160"/>
                  </a:cubicBezTo>
                  <a:cubicBezTo>
                    <a:pt x="3040" y="10160"/>
                    <a:pt x="3865" y="8874"/>
                    <a:pt x="3117" y="7869"/>
                  </a:cubicBezTo>
                  <a:lnTo>
                    <a:pt x="5000" y="6017"/>
                  </a:lnTo>
                  <a:cubicBezTo>
                    <a:pt x="5339" y="6326"/>
                    <a:pt x="5771" y="6542"/>
                    <a:pt x="6234" y="6696"/>
                  </a:cubicBezTo>
                  <a:lnTo>
                    <a:pt x="6234" y="10307"/>
                  </a:lnTo>
                  <a:cubicBezTo>
                    <a:pt x="6111" y="10276"/>
                    <a:pt x="5987" y="10245"/>
                    <a:pt x="5864" y="10245"/>
                  </a:cubicBezTo>
                  <a:cubicBezTo>
                    <a:pt x="5617" y="10245"/>
                    <a:pt x="5339" y="10369"/>
                    <a:pt x="5154" y="10554"/>
                  </a:cubicBezTo>
                  <a:cubicBezTo>
                    <a:pt x="4969" y="10739"/>
                    <a:pt x="4876" y="10955"/>
                    <a:pt x="4846" y="11233"/>
                  </a:cubicBezTo>
                  <a:cubicBezTo>
                    <a:pt x="4722" y="12745"/>
                    <a:pt x="6018" y="13825"/>
                    <a:pt x="6605" y="14226"/>
                  </a:cubicBezTo>
                  <a:cubicBezTo>
                    <a:pt x="6790" y="14381"/>
                    <a:pt x="7006" y="14442"/>
                    <a:pt x="7222" y="14473"/>
                  </a:cubicBezTo>
                  <a:lnTo>
                    <a:pt x="10030" y="14473"/>
                  </a:lnTo>
                  <a:cubicBezTo>
                    <a:pt x="10308" y="14473"/>
                    <a:pt x="10308" y="14041"/>
                    <a:pt x="10030" y="14041"/>
                  </a:cubicBezTo>
                  <a:lnTo>
                    <a:pt x="7253" y="14041"/>
                  </a:lnTo>
                  <a:cubicBezTo>
                    <a:pt x="7099" y="14041"/>
                    <a:pt x="6975" y="13979"/>
                    <a:pt x="6852" y="13887"/>
                  </a:cubicBezTo>
                  <a:cubicBezTo>
                    <a:pt x="6358" y="13516"/>
                    <a:pt x="5185" y="12560"/>
                    <a:pt x="5278" y="11264"/>
                  </a:cubicBezTo>
                  <a:cubicBezTo>
                    <a:pt x="5278" y="11109"/>
                    <a:pt x="5339" y="10955"/>
                    <a:pt x="5463" y="10862"/>
                  </a:cubicBezTo>
                  <a:cubicBezTo>
                    <a:pt x="5555" y="10739"/>
                    <a:pt x="5710" y="10677"/>
                    <a:pt x="5833" y="10677"/>
                  </a:cubicBezTo>
                  <a:cubicBezTo>
                    <a:pt x="5987" y="10677"/>
                    <a:pt x="6142" y="10739"/>
                    <a:pt x="6265" y="10862"/>
                  </a:cubicBezTo>
                  <a:cubicBezTo>
                    <a:pt x="6296" y="10893"/>
                    <a:pt x="6358" y="10924"/>
                    <a:pt x="6420" y="10924"/>
                  </a:cubicBezTo>
                  <a:cubicBezTo>
                    <a:pt x="6543" y="10924"/>
                    <a:pt x="6636" y="10831"/>
                    <a:pt x="6636" y="10708"/>
                  </a:cubicBezTo>
                  <a:lnTo>
                    <a:pt x="6636" y="4412"/>
                  </a:lnTo>
                  <a:cubicBezTo>
                    <a:pt x="6682" y="4073"/>
                    <a:pt x="6944" y="3903"/>
                    <a:pt x="7207" y="3903"/>
                  </a:cubicBezTo>
                  <a:cubicBezTo>
                    <a:pt x="7469" y="3903"/>
                    <a:pt x="7731" y="4073"/>
                    <a:pt x="7777" y="4412"/>
                  </a:cubicBezTo>
                  <a:lnTo>
                    <a:pt x="7777" y="9751"/>
                  </a:lnTo>
                  <a:cubicBezTo>
                    <a:pt x="7777" y="9890"/>
                    <a:pt x="7885" y="9960"/>
                    <a:pt x="7994" y="9960"/>
                  </a:cubicBezTo>
                  <a:cubicBezTo>
                    <a:pt x="8102" y="9960"/>
                    <a:pt x="8210" y="9890"/>
                    <a:pt x="8210" y="9751"/>
                  </a:cubicBezTo>
                  <a:lnTo>
                    <a:pt x="8210" y="8332"/>
                  </a:lnTo>
                  <a:cubicBezTo>
                    <a:pt x="8179" y="7961"/>
                    <a:pt x="8456" y="7653"/>
                    <a:pt x="8827" y="7653"/>
                  </a:cubicBezTo>
                  <a:cubicBezTo>
                    <a:pt x="9135" y="7653"/>
                    <a:pt x="9413" y="7900"/>
                    <a:pt x="9413" y="8239"/>
                  </a:cubicBezTo>
                  <a:lnTo>
                    <a:pt x="9413" y="9751"/>
                  </a:lnTo>
                  <a:cubicBezTo>
                    <a:pt x="9413" y="9890"/>
                    <a:pt x="9513" y="9960"/>
                    <a:pt x="9614" y="9960"/>
                  </a:cubicBezTo>
                  <a:cubicBezTo>
                    <a:pt x="9714" y="9960"/>
                    <a:pt x="9814" y="9890"/>
                    <a:pt x="9814" y="9751"/>
                  </a:cubicBezTo>
                  <a:lnTo>
                    <a:pt x="9814" y="8301"/>
                  </a:lnTo>
                  <a:cubicBezTo>
                    <a:pt x="9814" y="7961"/>
                    <a:pt x="10092" y="7653"/>
                    <a:pt x="10432" y="7653"/>
                  </a:cubicBezTo>
                  <a:cubicBezTo>
                    <a:pt x="10771" y="7653"/>
                    <a:pt x="11049" y="7961"/>
                    <a:pt x="11018" y="8301"/>
                  </a:cubicBezTo>
                  <a:lnTo>
                    <a:pt x="11018" y="9751"/>
                  </a:lnTo>
                  <a:cubicBezTo>
                    <a:pt x="11018" y="9875"/>
                    <a:pt x="11111" y="9967"/>
                    <a:pt x="11234" y="9967"/>
                  </a:cubicBezTo>
                  <a:cubicBezTo>
                    <a:pt x="11357" y="9967"/>
                    <a:pt x="11450" y="9875"/>
                    <a:pt x="11450" y="9751"/>
                  </a:cubicBezTo>
                  <a:lnTo>
                    <a:pt x="11450" y="8270"/>
                  </a:lnTo>
                  <a:cubicBezTo>
                    <a:pt x="11450" y="7930"/>
                    <a:pt x="11697" y="7653"/>
                    <a:pt x="12036" y="7653"/>
                  </a:cubicBezTo>
                  <a:cubicBezTo>
                    <a:pt x="12191" y="7653"/>
                    <a:pt x="12345" y="7684"/>
                    <a:pt x="12438" y="7807"/>
                  </a:cubicBezTo>
                  <a:cubicBezTo>
                    <a:pt x="12561" y="7930"/>
                    <a:pt x="12623" y="8085"/>
                    <a:pt x="12623" y="8239"/>
                  </a:cubicBezTo>
                  <a:lnTo>
                    <a:pt x="12623" y="12004"/>
                  </a:lnTo>
                  <a:cubicBezTo>
                    <a:pt x="12623" y="12652"/>
                    <a:pt x="12407" y="13300"/>
                    <a:pt x="12006" y="13794"/>
                  </a:cubicBezTo>
                  <a:cubicBezTo>
                    <a:pt x="11882" y="13949"/>
                    <a:pt x="11697" y="14041"/>
                    <a:pt x="11481" y="14072"/>
                  </a:cubicBezTo>
                  <a:cubicBezTo>
                    <a:pt x="11471" y="14071"/>
                    <a:pt x="11462" y="14070"/>
                    <a:pt x="11453" y="14070"/>
                  </a:cubicBezTo>
                  <a:cubicBezTo>
                    <a:pt x="11203" y="14070"/>
                    <a:pt x="11213" y="14473"/>
                    <a:pt x="11481" y="14473"/>
                  </a:cubicBezTo>
                  <a:cubicBezTo>
                    <a:pt x="11820" y="14473"/>
                    <a:pt x="12129" y="14319"/>
                    <a:pt x="12345" y="14072"/>
                  </a:cubicBezTo>
                  <a:cubicBezTo>
                    <a:pt x="12808" y="13486"/>
                    <a:pt x="13055" y="12745"/>
                    <a:pt x="13055" y="12004"/>
                  </a:cubicBezTo>
                  <a:lnTo>
                    <a:pt x="13055" y="8239"/>
                  </a:lnTo>
                  <a:cubicBezTo>
                    <a:pt x="13055" y="7961"/>
                    <a:pt x="12931" y="7684"/>
                    <a:pt x="12746" y="7498"/>
                  </a:cubicBezTo>
                  <a:cubicBezTo>
                    <a:pt x="12552" y="7332"/>
                    <a:pt x="12334" y="7216"/>
                    <a:pt x="12091" y="7216"/>
                  </a:cubicBezTo>
                  <a:cubicBezTo>
                    <a:pt x="12063" y="7216"/>
                    <a:pt x="12034" y="7217"/>
                    <a:pt x="12006" y="7221"/>
                  </a:cubicBezTo>
                  <a:cubicBezTo>
                    <a:pt x="11697" y="7221"/>
                    <a:pt x="11419" y="7375"/>
                    <a:pt x="11234" y="7622"/>
                  </a:cubicBezTo>
                  <a:cubicBezTo>
                    <a:pt x="11033" y="7344"/>
                    <a:pt x="10725" y="7205"/>
                    <a:pt x="10416" y="7205"/>
                  </a:cubicBezTo>
                  <a:cubicBezTo>
                    <a:pt x="10108" y="7205"/>
                    <a:pt x="9799" y="7344"/>
                    <a:pt x="9598" y="7622"/>
                  </a:cubicBezTo>
                  <a:cubicBezTo>
                    <a:pt x="9415" y="7346"/>
                    <a:pt x="9110" y="7202"/>
                    <a:pt x="8803" y="7202"/>
                  </a:cubicBezTo>
                  <a:cubicBezTo>
                    <a:pt x="8594" y="7202"/>
                    <a:pt x="8384" y="7269"/>
                    <a:pt x="8210" y="7406"/>
                  </a:cubicBezTo>
                  <a:lnTo>
                    <a:pt x="8210" y="6634"/>
                  </a:lnTo>
                  <a:cubicBezTo>
                    <a:pt x="8858" y="6418"/>
                    <a:pt x="9444" y="6017"/>
                    <a:pt x="9845" y="5462"/>
                  </a:cubicBezTo>
                  <a:cubicBezTo>
                    <a:pt x="10277" y="4906"/>
                    <a:pt x="10493" y="4258"/>
                    <a:pt x="10555" y="3610"/>
                  </a:cubicBezTo>
                  <a:lnTo>
                    <a:pt x="13055" y="3610"/>
                  </a:lnTo>
                  <a:cubicBezTo>
                    <a:pt x="13117" y="3764"/>
                    <a:pt x="13209" y="3918"/>
                    <a:pt x="13333" y="4042"/>
                  </a:cubicBezTo>
                  <a:cubicBezTo>
                    <a:pt x="13487" y="4258"/>
                    <a:pt x="13734" y="4351"/>
                    <a:pt x="14012" y="4381"/>
                  </a:cubicBezTo>
                  <a:cubicBezTo>
                    <a:pt x="14043" y="4385"/>
                    <a:pt x="14074" y="4387"/>
                    <a:pt x="14106" y="4387"/>
                  </a:cubicBezTo>
                  <a:cubicBezTo>
                    <a:pt x="14320" y="4387"/>
                    <a:pt x="14529" y="4296"/>
                    <a:pt x="14691" y="4134"/>
                  </a:cubicBezTo>
                  <a:cubicBezTo>
                    <a:pt x="15092" y="3795"/>
                    <a:pt x="15153" y="3178"/>
                    <a:pt x="14814" y="2777"/>
                  </a:cubicBezTo>
                  <a:cubicBezTo>
                    <a:pt x="14629" y="2591"/>
                    <a:pt x="14382" y="2468"/>
                    <a:pt x="14135" y="2437"/>
                  </a:cubicBezTo>
                  <a:cubicBezTo>
                    <a:pt x="14114" y="2436"/>
                    <a:pt x="14093" y="2435"/>
                    <a:pt x="14073" y="2435"/>
                  </a:cubicBezTo>
                  <a:cubicBezTo>
                    <a:pt x="13605" y="2435"/>
                    <a:pt x="13205" y="2765"/>
                    <a:pt x="13117" y="3209"/>
                  </a:cubicBezTo>
                  <a:lnTo>
                    <a:pt x="10586" y="3209"/>
                  </a:lnTo>
                  <a:cubicBezTo>
                    <a:pt x="10488" y="1340"/>
                    <a:pt x="8921" y="1"/>
                    <a:pt x="7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49" name="Google Shape;12649;p23"/>
          <p:cNvGrpSpPr/>
          <p:nvPr/>
        </p:nvGrpSpPr>
        <p:grpSpPr>
          <a:xfrm>
            <a:off x="2529788" y="3975486"/>
            <a:ext cx="307100" cy="362650"/>
            <a:chOff x="5533300" y="4140550"/>
            <a:chExt cx="307100" cy="362650"/>
          </a:xfrm>
        </p:grpSpPr>
        <p:sp>
          <p:nvSpPr>
            <p:cNvPr id="12650" name="Google Shape;12650;p23"/>
            <p:cNvSpPr/>
            <p:nvPr/>
          </p:nvSpPr>
          <p:spPr>
            <a:xfrm>
              <a:off x="5698425" y="4326500"/>
              <a:ext cx="109575" cy="93200"/>
            </a:xfrm>
            <a:custGeom>
              <a:avLst/>
              <a:gdLst/>
              <a:ahLst/>
              <a:cxnLst/>
              <a:rect l="l" t="t" r="r" b="b"/>
              <a:pathLst>
                <a:path w="4383" h="3728" extrusionOk="0">
                  <a:moveTo>
                    <a:pt x="2510" y="1424"/>
                  </a:moveTo>
                  <a:cubicBezTo>
                    <a:pt x="2582" y="1424"/>
                    <a:pt x="2656" y="1452"/>
                    <a:pt x="2716" y="1512"/>
                  </a:cubicBezTo>
                  <a:cubicBezTo>
                    <a:pt x="2932" y="1728"/>
                    <a:pt x="2778" y="2037"/>
                    <a:pt x="2500" y="2037"/>
                  </a:cubicBezTo>
                  <a:cubicBezTo>
                    <a:pt x="2346" y="2037"/>
                    <a:pt x="2222" y="1883"/>
                    <a:pt x="2222" y="1728"/>
                  </a:cubicBezTo>
                  <a:cubicBezTo>
                    <a:pt x="2222" y="1541"/>
                    <a:pt x="2362" y="1424"/>
                    <a:pt x="2510" y="1424"/>
                  </a:cubicBezTo>
                  <a:close/>
                  <a:moveTo>
                    <a:pt x="2500" y="463"/>
                  </a:moveTo>
                  <a:cubicBezTo>
                    <a:pt x="3735" y="463"/>
                    <a:pt x="4383" y="1883"/>
                    <a:pt x="3580" y="2778"/>
                  </a:cubicBezTo>
                  <a:lnTo>
                    <a:pt x="3580" y="2809"/>
                  </a:lnTo>
                  <a:cubicBezTo>
                    <a:pt x="3488" y="2531"/>
                    <a:pt x="3303" y="2315"/>
                    <a:pt x="3086" y="2191"/>
                  </a:cubicBezTo>
                  <a:cubicBezTo>
                    <a:pt x="3179" y="2068"/>
                    <a:pt x="3241" y="1883"/>
                    <a:pt x="3241" y="1728"/>
                  </a:cubicBezTo>
                  <a:cubicBezTo>
                    <a:pt x="3272" y="1204"/>
                    <a:pt x="2894" y="941"/>
                    <a:pt x="2516" y="941"/>
                  </a:cubicBezTo>
                  <a:cubicBezTo>
                    <a:pt x="2137" y="941"/>
                    <a:pt x="1759" y="1204"/>
                    <a:pt x="1790" y="1728"/>
                  </a:cubicBezTo>
                  <a:cubicBezTo>
                    <a:pt x="1790" y="1883"/>
                    <a:pt x="1852" y="2068"/>
                    <a:pt x="1945" y="2191"/>
                  </a:cubicBezTo>
                  <a:cubicBezTo>
                    <a:pt x="1729" y="2315"/>
                    <a:pt x="1543" y="2531"/>
                    <a:pt x="1451" y="2778"/>
                  </a:cubicBezTo>
                  <a:cubicBezTo>
                    <a:pt x="648" y="1883"/>
                    <a:pt x="1297" y="463"/>
                    <a:pt x="2500" y="463"/>
                  </a:cubicBezTo>
                  <a:close/>
                  <a:moveTo>
                    <a:pt x="2500" y="2438"/>
                  </a:moveTo>
                  <a:cubicBezTo>
                    <a:pt x="2832" y="2438"/>
                    <a:pt x="3164" y="2654"/>
                    <a:pt x="3210" y="3086"/>
                  </a:cubicBezTo>
                  <a:cubicBezTo>
                    <a:pt x="2994" y="3210"/>
                    <a:pt x="2778" y="3272"/>
                    <a:pt x="2531" y="3272"/>
                  </a:cubicBezTo>
                  <a:cubicBezTo>
                    <a:pt x="2253" y="3272"/>
                    <a:pt x="2006" y="3210"/>
                    <a:pt x="1790" y="3086"/>
                  </a:cubicBezTo>
                  <a:cubicBezTo>
                    <a:pt x="1837" y="2654"/>
                    <a:pt x="2168" y="2438"/>
                    <a:pt x="2500" y="2438"/>
                  </a:cubicBezTo>
                  <a:close/>
                  <a:moveTo>
                    <a:pt x="2531" y="0"/>
                  </a:moveTo>
                  <a:cubicBezTo>
                    <a:pt x="864" y="0"/>
                    <a:pt x="0" y="1975"/>
                    <a:pt x="1173" y="3179"/>
                  </a:cubicBezTo>
                  <a:cubicBezTo>
                    <a:pt x="1552" y="3557"/>
                    <a:pt x="2017" y="3727"/>
                    <a:pt x="2474" y="3727"/>
                  </a:cubicBezTo>
                  <a:cubicBezTo>
                    <a:pt x="3432" y="3727"/>
                    <a:pt x="4352" y="2981"/>
                    <a:pt x="4352" y="1852"/>
                  </a:cubicBezTo>
                  <a:cubicBezTo>
                    <a:pt x="4352" y="833"/>
                    <a:pt x="3549" y="0"/>
                    <a:pt x="2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1" name="Google Shape;12651;p23"/>
            <p:cNvSpPr/>
            <p:nvPr/>
          </p:nvSpPr>
          <p:spPr>
            <a:xfrm>
              <a:off x="5533300" y="4140550"/>
              <a:ext cx="307100" cy="362650"/>
            </a:xfrm>
            <a:custGeom>
              <a:avLst/>
              <a:gdLst/>
              <a:ahLst/>
              <a:cxnLst/>
              <a:rect l="l" t="t" r="r" b="b"/>
              <a:pathLst>
                <a:path w="12284" h="14506" extrusionOk="0">
                  <a:moveTo>
                    <a:pt x="10988" y="433"/>
                  </a:moveTo>
                  <a:cubicBezTo>
                    <a:pt x="11451" y="433"/>
                    <a:pt x="11852" y="834"/>
                    <a:pt x="11852" y="1328"/>
                  </a:cubicBezTo>
                  <a:lnTo>
                    <a:pt x="11852" y="1698"/>
                  </a:lnTo>
                  <a:lnTo>
                    <a:pt x="402" y="1698"/>
                  </a:lnTo>
                  <a:lnTo>
                    <a:pt x="402" y="1328"/>
                  </a:lnTo>
                  <a:cubicBezTo>
                    <a:pt x="402" y="834"/>
                    <a:pt x="803" y="433"/>
                    <a:pt x="1297" y="433"/>
                  </a:cubicBezTo>
                  <a:close/>
                  <a:moveTo>
                    <a:pt x="1297" y="1"/>
                  </a:moveTo>
                  <a:cubicBezTo>
                    <a:pt x="556" y="1"/>
                    <a:pt x="1" y="587"/>
                    <a:pt x="1" y="1328"/>
                  </a:cubicBezTo>
                  <a:lnTo>
                    <a:pt x="1" y="13179"/>
                  </a:lnTo>
                  <a:cubicBezTo>
                    <a:pt x="1" y="13919"/>
                    <a:pt x="556" y="14506"/>
                    <a:pt x="1297" y="14506"/>
                  </a:cubicBezTo>
                  <a:lnTo>
                    <a:pt x="10988" y="14506"/>
                  </a:lnTo>
                  <a:cubicBezTo>
                    <a:pt x="11698" y="14506"/>
                    <a:pt x="12284" y="13919"/>
                    <a:pt x="12284" y="13179"/>
                  </a:cubicBezTo>
                  <a:lnTo>
                    <a:pt x="12284" y="9845"/>
                  </a:lnTo>
                  <a:cubicBezTo>
                    <a:pt x="12284" y="9707"/>
                    <a:pt x="12176" y="9637"/>
                    <a:pt x="12068" y="9637"/>
                  </a:cubicBezTo>
                  <a:cubicBezTo>
                    <a:pt x="11960" y="9637"/>
                    <a:pt x="11852" y="9707"/>
                    <a:pt x="11852" y="9845"/>
                  </a:cubicBezTo>
                  <a:lnTo>
                    <a:pt x="11852" y="13179"/>
                  </a:lnTo>
                  <a:cubicBezTo>
                    <a:pt x="11852" y="13672"/>
                    <a:pt x="11451" y="14074"/>
                    <a:pt x="10988" y="14074"/>
                  </a:cubicBezTo>
                  <a:lnTo>
                    <a:pt x="1297" y="14074"/>
                  </a:lnTo>
                  <a:cubicBezTo>
                    <a:pt x="803" y="14074"/>
                    <a:pt x="402" y="13672"/>
                    <a:pt x="402" y="13179"/>
                  </a:cubicBezTo>
                  <a:lnTo>
                    <a:pt x="402" y="2161"/>
                  </a:lnTo>
                  <a:lnTo>
                    <a:pt x="11852" y="2161"/>
                  </a:lnTo>
                  <a:lnTo>
                    <a:pt x="11852" y="8734"/>
                  </a:lnTo>
                  <a:cubicBezTo>
                    <a:pt x="11852" y="8858"/>
                    <a:pt x="11944" y="8950"/>
                    <a:pt x="12068" y="8950"/>
                  </a:cubicBezTo>
                  <a:cubicBezTo>
                    <a:pt x="12191" y="8950"/>
                    <a:pt x="12284" y="8827"/>
                    <a:pt x="12284" y="8734"/>
                  </a:cubicBezTo>
                  <a:lnTo>
                    <a:pt x="12284" y="1328"/>
                  </a:lnTo>
                  <a:cubicBezTo>
                    <a:pt x="12284" y="587"/>
                    <a:pt x="11698" y="1"/>
                    <a:pt x="10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2" name="Google Shape;12652;p23"/>
            <p:cNvSpPr/>
            <p:nvPr/>
          </p:nvSpPr>
          <p:spPr>
            <a:xfrm>
              <a:off x="5558000" y="41637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3" name="Google Shape;12653;p23"/>
            <p:cNvSpPr/>
            <p:nvPr/>
          </p:nvSpPr>
          <p:spPr>
            <a:xfrm>
              <a:off x="5576525" y="41637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4" name="Google Shape;12654;p23"/>
            <p:cNvSpPr/>
            <p:nvPr/>
          </p:nvSpPr>
          <p:spPr>
            <a:xfrm>
              <a:off x="5595800" y="41637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5" name="Google Shape;12655;p23"/>
            <p:cNvSpPr/>
            <p:nvPr/>
          </p:nvSpPr>
          <p:spPr>
            <a:xfrm>
              <a:off x="5565725" y="4216350"/>
              <a:ext cx="108800" cy="93200"/>
            </a:xfrm>
            <a:custGeom>
              <a:avLst/>
              <a:gdLst/>
              <a:ahLst/>
              <a:cxnLst/>
              <a:rect l="l" t="t" r="r" b="b"/>
              <a:pathLst>
                <a:path w="4352" h="3728" extrusionOk="0">
                  <a:moveTo>
                    <a:pt x="1836" y="1397"/>
                  </a:moveTo>
                  <a:cubicBezTo>
                    <a:pt x="1998" y="1397"/>
                    <a:pt x="2160" y="1505"/>
                    <a:pt x="2130" y="1721"/>
                  </a:cubicBezTo>
                  <a:cubicBezTo>
                    <a:pt x="2160" y="1953"/>
                    <a:pt x="1998" y="2068"/>
                    <a:pt x="1836" y="2068"/>
                  </a:cubicBezTo>
                  <a:cubicBezTo>
                    <a:pt x="1674" y="2068"/>
                    <a:pt x="1512" y="1953"/>
                    <a:pt x="1543" y="1721"/>
                  </a:cubicBezTo>
                  <a:cubicBezTo>
                    <a:pt x="1512" y="1505"/>
                    <a:pt x="1674" y="1397"/>
                    <a:pt x="1836" y="1397"/>
                  </a:cubicBezTo>
                  <a:close/>
                  <a:moveTo>
                    <a:pt x="1852" y="425"/>
                  </a:moveTo>
                  <a:cubicBezTo>
                    <a:pt x="2623" y="425"/>
                    <a:pt x="3271" y="1073"/>
                    <a:pt x="3271" y="1876"/>
                  </a:cubicBezTo>
                  <a:cubicBezTo>
                    <a:pt x="3271" y="2215"/>
                    <a:pt x="3148" y="2555"/>
                    <a:pt x="2932" y="2832"/>
                  </a:cubicBezTo>
                  <a:cubicBezTo>
                    <a:pt x="2808" y="2555"/>
                    <a:pt x="2654" y="2338"/>
                    <a:pt x="2407" y="2215"/>
                  </a:cubicBezTo>
                  <a:cubicBezTo>
                    <a:pt x="2500" y="2092"/>
                    <a:pt x="2562" y="1906"/>
                    <a:pt x="2562" y="1752"/>
                  </a:cubicBezTo>
                  <a:cubicBezTo>
                    <a:pt x="2608" y="1227"/>
                    <a:pt x="2230" y="965"/>
                    <a:pt x="1848" y="965"/>
                  </a:cubicBezTo>
                  <a:cubicBezTo>
                    <a:pt x="1466" y="965"/>
                    <a:pt x="1080" y="1227"/>
                    <a:pt x="1111" y="1752"/>
                  </a:cubicBezTo>
                  <a:cubicBezTo>
                    <a:pt x="1111" y="1906"/>
                    <a:pt x="1173" y="2092"/>
                    <a:pt x="1296" y="2215"/>
                  </a:cubicBezTo>
                  <a:cubicBezTo>
                    <a:pt x="1049" y="2338"/>
                    <a:pt x="864" y="2555"/>
                    <a:pt x="772" y="2801"/>
                  </a:cubicBezTo>
                  <a:cubicBezTo>
                    <a:pt x="0" y="1876"/>
                    <a:pt x="648" y="456"/>
                    <a:pt x="1852" y="456"/>
                  </a:cubicBezTo>
                  <a:lnTo>
                    <a:pt x="1852" y="425"/>
                  </a:lnTo>
                  <a:close/>
                  <a:moveTo>
                    <a:pt x="1852" y="2462"/>
                  </a:moveTo>
                  <a:cubicBezTo>
                    <a:pt x="2191" y="2462"/>
                    <a:pt x="2500" y="2740"/>
                    <a:pt x="2562" y="3110"/>
                  </a:cubicBezTo>
                  <a:cubicBezTo>
                    <a:pt x="2330" y="3233"/>
                    <a:pt x="2083" y="3295"/>
                    <a:pt x="1840" y="3295"/>
                  </a:cubicBezTo>
                  <a:cubicBezTo>
                    <a:pt x="1597" y="3295"/>
                    <a:pt x="1358" y="3233"/>
                    <a:pt x="1142" y="3110"/>
                  </a:cubicBezTo>
                  <a:cubicBezTo>
                    <a:pt x="1173" y="2740"/>
                    <a:pt x="1481" y="2462"/>
                    <a:pt x="1852" y="2462"/>
                  </a:cubicBezTo>
                  <a:close/>
                  <a:moveTo>
                    <a:pt x="1878" y="0"/>
                  </a:moveTo>
                  <a:cubicBezTo>
                    <a:pt x="920" y="0"/>
                    <a:pt x="0" y="747"/>
                    <a:pt x="0" y="1876"/>
                  </a:cubicBezTo>
                  <a:cubicBezTo>
                    <a:pt x="0" y="2863"/>
                    <a:pt x="833" y="3696"/>
                    <a:pt x="1852" y="3727"/>
                  </a:cubicBezTo>
                  <a:cubicBezTo>
                    <a:pt x="3487" y="3727"/>
                    <a:pt x="4352" y="1721"/>
                    <a:pt x="3179" y="548"/>
                  </a:cubicBezTo>
                  <a:cubicBezTo>
                    <a:pt x="2800" y="170"/>
                    <a:pt x="2335" y="0"/>
                    <a:pt x="1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6" name="Google Shape;12656;p23"/>
            <p:cNvSpPr/>
            <p:nvPr/>
          </p:nvSpPr>
          <p:spPr>
            <a:xfrm>
              <a:off x="5561850" y="4436825"/>
              <a:ext cx="250000" cy="35525"/>
            </a:xfrm>
            <a:custGeom>
              <a:avLst/>
              <a:gdLst/>
              <a:ahLst/>
              <a:cxnLst/>
              <a:rect l="l" t="t" r="r" b="b"/>
              <a:pathLst>
                <a:path w="10000" h="1421" extrusionOk="0">
                  <a:moveTo>
                    <a:pt x="865" y="0"/>
                  </a:moveTo>
                  <a:cubicBezTo>
                    <a:pt x="1" y="62"/>
                    <a:pt x="1" y="1358"/>
                    <a:pt x="865" y="1420"/>
                  </a:cubicBezTo>
                  <a:lnTo>
                    <a:pt x="9105" y="1420"/>
                  </a:lnTo>
                  <a:cubicBezTo>
                    <a:pt x="10000" y="1358"/>
                    <a:pt x="10000" y="62"/>
                    <a:pt x="9105" y="0"/>
                  </a:cubicBezTo>
                  <a:lnTo>
                    <a:pt x="2593" y="0"/>
                  </a:lnTo>
                  <a:cubicBezTo>
                    <a:pt x="2315" y="0"/>
                    <a:pt x="2315" y="433"/>
                    <a:pt x="2593" y="433"/>
                  </a:cubicBezTo>
                  <a:lnTo>
                    <a:pt x="9105" y="433"/>
                  </a:lnTo>
                  <a:cubicBezTo>
                    <a:pt x="9444" y="463"/>
                    <a:pt x="9444" y="957"/>
                    <a:pt x="9105" y="988"/>
                  </a:cubicBezTo>
                  <a:lnTo>
                    <a:pt x="865" y="988"/>
                  </a:lnTo>
                  <a:cubicBezTo>
                    <a:pt x="525" y="957"/>
                    <a:pt x="525" y="463"/>
                    <a:pt x="865" y="433"/>
                  </a:cubicBezTo>
                  <a:lnTo>
                    <a:pt x="1451" y="433"/>
                  </a:lnTo>
                  <a:cubicBezTo>
                    <a:pt x="1729" y="433"/>
                    <a:pt x="1729" y="0"/>
                    <a:pt x="14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7" name="Google Shape;12657;p23"/>
            <p:cNvSpPr/>
            <p:nvPr/>
          </p:nvSpPr>
          <p:spPr>
            <a:xfrm>
              <a:off x="5662925" y="4220025"/>
              <a:ext cx="144300" cy="86425"/>
            </a:xfrm>
            <a:custGeom>
              <a:avLst/>
              <a:gdLst/>
              <a:ahLst/>
              <a:cxnLst/>
              <a:rect l="l" t="t" r="r" b="b"/>
              <a:pathLst>
                <a:path w="5772" h="3457" extrusionOk="0">
                  <a:moveTo>
                    <a:pt x="1852" y="0"/>
                  </a:moveTo>
                  <a:cubicBezTo>
                    <a:pt x="1359" y="0"/>
                    <a:pt x="957" y="401"/>
                    <a:pt x="957" y="895"/>
                  </a:cubicBezTo>
                  <a:lnTo>
                    <a:pt x="957" y="988"/>
                  </a:lnTo>
                  <a:lnTo>
                    <a:pt x="278" y="988"/>
                  </a:lnTo>
                  <a:cubicBezTo>
                    <a:pt x="93" y="988"/>
                    <a:pt x="1" y="1204"/>
                    <a:pt x="124" y="1327"/>
                  </a:cubicBezTo>
                  <a:lnTo>
                    <a:pt x="957" y="2315"/>
                  </a:lnTo>
                  <a:lnTo>
                    <a:pt x="957" y="2562"/>
                  </a:lnTo>
                  <a:cubicBezTo>
                    <a:pt x="957" y="3056"/>
                    <a:pt x="1359" y="3457"/>
                    <a:pt x="1852" y="3457"/>
                  </a:cubicBezTo>
                  <a:lnTo>
                    <a:pt x="4877" y="3457"/>
                  </a:lnTo>
                  <a:cubicBezTo>
                    <a:pt x="5371" y="3457"/>
                    <a:pt x="5772" y="3056"/>
                    <a:pt x="5772" y="2562"/>
                  </a:cubicBezTo>
                  <a:lnTo>
                    <a:pt x="5772" y="895"/>
                  </a:lnTo>
                  <a:cubicBezTo>
                    <a:pt x="5772" y="401"/>
                    <a:pt x="5371" y="0"/>
                    <a:pt x="4877" y="0"/>
                  </a:cubicBezTo>
                  <a:lnTo>
                    <a:pt x="4568" y="0"/>
                  </a:lnTo>
                  <a:cubicBezTo>
                    <a:pt x="4290" y="0"/>
                    <a:pt x="4290" y="401"/>
                    <a:pt x="4568" y="401"/>
                  </a:cubicBezTo>
                  <a:lnTo>
                    <a:pt x="4877" y="401"/>
                  </a:lnTo>
                  <a:cubicBezTo>
                    <a:pt x="5124" y="401"/>
                    <a:pt x="5340" y="618"/>
                    <a:pt x="5340" y="895"/>
                  </a:cubicBezTo>
                  <a:lnTo>
                    <a:pt x="5340" y="2562"/>
                  </a:lnTo>
                  <a:cubicBezTo>
                    <a:pt x="5340" y="2809"/>
                    <a:pt x="5124" y="3025"/>
                    <a:pt x="4877" y="3025"/>
                  </a:cubicBezTo>
                  <a:lnTo>
                    <a:pt x="1852" y="3025"/>
                  </a:lnTo>
                  <a:cubicBezTo>
                    <a:pt x="1605" y="3025"/>
                    <a:pt x="1359" y="2809"/>
                    <a:pt x="1359" y="2562"/>
                  </a:cubicBezTo>
                  <a:lnTo>
                    <a:pt x="1359" y="2222"/>
                  </a:lnTo>
                  <a:cubicBezTo>
                    <a:pt x="1359" y="2191"/>
                    <a:pt x="1359" y="2130"/>
                    <a:pt x="1328" y="2099"/>
                  </a:cubicBezTo>
                  <a:lnTo>
                    <a:pt x="741" y="1389"/>
                  </a:lnTo>
                  <a:lnTo>
                    <a:pt x="1173" y="1389"/>
                  </a:lnTo>
                  <a:cubicBezTo>
                    <a:pt x="1183" y="1392"/>
                    <a:pt x="1193" y="1394"/>
                    <a:pt x="1203" y="1394"/>
                  </a:cubicBezTo>
                  <a:cubicBezTo>
                    <a:pt x="1285" y="1394"/>
                    <a:pt x="1359" y="1287"/>
                    <a:pt x="1359" y="1204"/>
                  </a:cubicBezTo>
                  <a:lnTo>
                    <a:pt x="1359" y="895"/>
                  </a:lnTo>
                  <a:cubicBezTo>
                    <a:pt x="1389" y="618"/>
                    <a:pt x="1605" y="401"/>
                    <a:pt x="1852" y="401"/>
                  </a:cubicBezTo>
                  <a:lnTo>
                    <a:pt x="3365" y="401"/>
                  </a:lnTo>
                  <a:cubicBezTo>
                    <a:pt x="3673" y="401"/>
                    <a:pt x="3673" y="0"/>
                    <a:pt x="33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8" name="Google Shape;12658;p23"/>
            <p:cNvSpPr/>
            <p:nvPr/>
          </p:nvSpPr>
          <p:spPr>
            <a:xfrm>
              <a:off x="5565725" y="4329575"/>
              <a:ext cx="144300" cy="86450"/>
            </a:xfrm>
            <a:custGeom>
              <a:avLst/>
              <a:gdLst/>
              <a:ahLst/>
              <a:cxnLst/>
              <a:rect l="l" t="t" r="r" b="b"/>
              <a:pathLst>
                <a:path w="5772" h="3458" extrusionOk="0">
                  <a:moveTo>
                    <a:pt x="3920" y="433"/>
                  </a:moveTo>
                  <a:cubicBezTo>
                    <a:pt x="4197" y="433"/>
                    <a:pt x="4413" y="649"/>
                    <a:pt x="4413" y="896"/>
                  </a:cubicBezTo>
                  <a:lnTo>
                    <a:pt x="4413" y="1204"/>
                  </a:lnTo>
                  <a:cubicBezTo>
                    <a:pt x="4413" y="1328"/>
                    <a:pt x="4506" y="1420"/>
                    <a:pt x="4629" y="1420"/>
                  </a:cubicBezTo>
                  <a:lnTo>
                    <a:pt x="5031" y="1420"/>
                  </a:lnTo>
                  <a:lnTo>
                    <a:pt x="4475" y="2161"/>
                  </a:lnTo>
                  <a:cubicBezTo>
                    <a:pt x="4413" y="2192"/>
                    <a:pt x="4413" y="2223"/>
                    <a:pt x="4413" y="2284"/>
                  </a:cubicBezTo>
                  <a:lnTo>
                    <a:pt x="4413" y="2593"/>
                  </a:lnTo>
                  <a:cubicBezTo>
                    <a:pt x="4413" y="2840"/>
                    <a:pt x="4197" y="3056"/>
                    <a:pt x="3920" y="3056"/>
                  </a:cubicBezTo>
                  <a:lnTo>
                    <a:pt x="926" y="3056"/>
                  </a:lnTo>
                  <a:cubicBezTo>
                    <a:pt x="648" y="3056"/>
                    <a:pt x="432" y="2840"/>
                    <a:pt x="432" y="2593"/>
                  </a:cubicBezTo>
                  <a:lnTo>
                    <a:pt x="432" y="896"/>
                  </a:lnTo>
                  <a:cubicBezTo>
                    <a:pt x="432" y="649"/>
                    <a:pt x="648" y="433"/>
                    <a:pt x="926" y="433"/>
                  </a:cubicBezTo>
                  <a:close/>
                  <a:moveTo>
                    <a:pt x="926" y="1"/>
                  </a:moveTo>
                  <a:cubicBezTo>
                    <a:pt x="401" y="1"/>
                    <a:pt x="0" y="402"/>
                    <a:pt x="0" y="896"/>
                  </a:cubicBezTo>
                  <a:lnTo>
                    <a:pt x="0" y="2562"/>
                  </a:lnTo>
                  <a:cubicBezTo>
                    <a:pt x="0" y="3056"/>
                    <a:pt x="401" y="3457"/>
                    <a:pt x="926" y="3457"/>
                  </a:cubicBezTo>
                  <a:lnTo>
                    <a:pt x="3920" y="3457"/>
                  </a:lnTo>
                  <a:cubicBezTo>
                    <a:pt x="4413" y="3457"/>
                    <a:pt x="4815" y="3056"/>
                    <a:pt x="4845" y="2562"/>
                  </a:cubicBezTo>
                  <a:lnTo>
                    <a:pt x="4845" y="2346"/>
                  </a:lnTo>
                  <a:lnTo>
                    <a:pt x="5648" y="1359"/>
                  </a:lnTo>
                  <a:cubicBezTo>
                    <a:pt x="5771" y="1204"/>
                    <a:pt x="5679" y="1019"/>
                    <a:pt x="5493" y="1019"/>
                  </a:cubicBezTo>
                  <a:lnTo>
                    <a:pt x="4845" y="1019"/>
                  </a:lnTo>
                  <a:lnTo>
                    <a:pt x="4845" y="896"/>
                  </a:lnTo>
                  <a:cubicBezTo>
                    <a:pt x="4845" y="402"/>
                    <a:pt x="4444" y="1"/>
                    <a:pt x="39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59" name="Google Shape;12659;p23"/>
          <p:cNvGrpSpPr/>
          <p:nvPr/>
        </p:nvGrpSpPr>
        <p:grpSpPr>
          <a:xfrm>
            <a:off x="3986913" y="1766106"/>
            <a:ext cx="339500" cy="361250"/>
            <a:chOff x="2510400" y="4141325"/>
            <a:chExt cx="339500" cy="361250"/>
          </a:xfrm>
        </p:grpSpPr>
        <p:sp>
          <p:nvSpPr>
            <p:cNvPr id="12660" name="Google Shape;12660;p23"/>
            <p:cNvSpPr/>
            <p:nvPr/>
          </p:nvSpPr>
          <p:spPr>
            <a:xfrm>
              <a:off x="2510400" y="4141325"/>
              <a:ext cx="339500" cy="361250"/>
            </a:xfrm>
            <a:custGeom>
              <a:avLst/>
              <a:gdLst/>
              <a:ahLst/>
              <a:cxnLst/>
              <a:rect l="l" t="t" r="r" b="b"/>
              <a:pathLst>
                <a:path w="13580" h="14450" extrusionOk="0">
                  <a:moveTo>
                    <a:pt x="7098" y="0"/>
                  </a:moveTo>
                  <a:cubicBezTo>
                    <a:pt x="6203" y="0"/>
                    <a:pt x="5493" y="710"/>
                    <a:pt x="5493" y="1574"/>
                  </a:cubicBezTo>
                  <a:lnTo>
                    <a:pt x="5493" y="3858"/>
                  </a:lnTo>
                  <a:cubicBezTo>
                    <a:pt x="5428" y="3836"/>
                    <a:pt x="5347" y="3814"/>
                    <a:pt x="5273" y="3814"/>
                  </a:cubicBezTo>
                  <a:cubicBezTo>
                    <a:pt x="5242" y="3814"/>
                    <a:pt x="5212" y="3818"/>
                    <a:pt x="5185" y="3827"/>
                  </a:cubicBezTo>
                  <a:lnTo>
                    <a:pt x="1296" y="3827"/>
                  </a:lnTo>
                  <a:cubicBezTo>
                    <a:pt x="586" y="3827"/>
                    <a:pt x="0" y="4383"/>
                    <a:pt x="0" y="5123"/>
                  </a:cubicBezTo>
                  <a:lnTo>
                    <a:pt x="0" y="5556"/>
                  </a:lnTo>
                  <a:cubicBezTo>
                    <a:pt x="0" y="5694"/>
                    <a:pt x="108" y="5764"/>
                    <a:pt x="216" y="5764"/>
                  </a:cubicBezTo>
                  <a:cubicBezTo>
                    <a:pt x="324" y="5764"/>
                    <a:pt x="432" y="5694"/>
                    <a:pt x="432" y="5556"/>
                  </a:cubicBezTo>
                  <a:lnTo>
                    <a:pt x="432" y="5123"/>
                  </a:lnTo>
                  <a:cubicBezTo>
                    <a:pt x="432" y="4630"/>
                    <a:pt x="802" y="4228"/>
                    <a:pt x="1296" y="4228"/>
                  </a:cubicBezTo>
                  <a:lnTo>
                    <a:pt x="5185" y="4228"/>
                  </a:lnTo>
                  <a:cubicBezTo>
                    <a:pt x="5648" y="4228"/>
                    <a:pt x="6049" y="4630"/>
                    <a:pt x="6049" y="5123"/>
                  </a:cubicBezTo>
                  <a:lnTo>
                    <a:pt x="6049" y="7562"/>
                  </a:lnTo>
                  <a:cubicBezTo>
                    <a:pt x="6049" y="7592"/>
                    <a:pt x="6049" y="7623"/>
                    <a:pt x="6049" y="7623"/>
                  </a:cubicBezTo>
                  <a:lnTo>
                    <a:pt x="6049" y="8981"/>
                  </a:lnTo>
                  <a:lnTo>
                    <a:pt x="6049" y="9074"/>
                  </a:lnTo>
                  <a:lnTo>
                    <a:pt x="5617" y="9074"/>
                  </a:lnTo>
                  <a:cubicBezTo>
                    <a:pt x="5597" y="9072"/>
                    <a:pt x="5578" y="9072"/>
                    <a:pt x="5559" y="9072"/>
                  </a:cubicBezTo>
                  <a:cubicBezTo>
                    <a:pt x="5118" y="9072"/>
                    <a:pt x="4719" y="9403"/>
                    <a:pt x="4660" y="9876"/>
                  </a:cubicBezTo>
                  <a:cubicBezTo>
                    <a:pt x="4629" y="9876"/>
                    <a:pt x="4598" y="9876"/>
                    <a:pt x="4598" y="9907"/>
                  </a:cubicBezTo>
                  <a:lnTo>
                    <a:pt x="3642" y="10617"/>
                  </a:lnTo>
                  <a:lnTo>
                    <a:pt x="3642" y="10061"/>
                  </a:lnTo>
                  <a:cubicBezTo>
                    <a:pt x="3642" y="9938"/>
                    <a:pt x="3549" y="9845"/>
                    <a:pt x="3426" y="9845"/>
                  </a:cubicBezTo>
                  <a:lnTo>
                    <a:pt x="1296" y="9845"/>
                  </a:lnTo>
                  <a:cubicBezTo>
                    <a:pt x="802" y="9845"/>
                    <a:pt x="432" y="9444"/>
                    <a:pt x="432" y="8981"/>
                  </a:cubicBezTo>
                  <a:lnTo>
                    <a:pt x="432" y="6852"/>
                  </a:lnTo>
                  <a:cubicBezTo>
                    <a:pt x="432" y="6697"/>
                    <a:pt x="324" y="6620"/>
                    <a:pt x="216" y="6620"/>
                  </a:cubicBezTo>
                  <a:cubicBezTo>
                    <a:pt x="108" y="6620"/>
                    <a:pt x="0" y="6697"/>
                    <a:pt x="0" y="6852"/>
                  </a:cubicBezTo>
                  <a:lnTo>
                    <a:pt x="0" y="8981"/>
                  </a:lnTo>
                  <a:cubicBezTo>
                    <a:pt x="0" y="9691"/>
                    <a:pt x="586" y="10277"/>
                    <a:pt x="1296" y="10277"/>
                  </a:cubicBezTo>
                  <a:lnTo>
                    <a:pt x="3241" y="10277"/>
                  </a:lnTo>
                  <a:lnTo>
                    <a:pt x="3241" y="11049"/>
                  </a:lnTo>
                  <a:cubicBezTo>
                    <a:pt x="3241" y="11159"/>
                    <a:pt x="3335" y="11254"/>
                    <a:pt x="3445" y="11254"/>
                  </a:cubicBezTo>
                  <a:cubicBezTo>
                    <a:pt x="3489" y="11254"/>
                    <a:pt x="3536" y="11238"/>
                    <a:pt x="3580" y="11203"/>
                  </a:cubicBezTo>
                  <a:lnTo>
                    <a:pt x="4629" y="10401"/>
                  </a:lnTo>
                  <a:lnTo>
                    <a:pt x="4629" y="12777"/>
                  </a:lnTo>
                  <a:cubicBezTo>
                    <a:pt x="4629" y="13302"/>
                    <a:pt x="5092" y="13765"/>
                    <a:pt x="5617" y="13765"/>
                  </a:cubicBezTo>
                  <a:lnTo>
                    <a:pt x="6913" y="13765"/>
                  </a:lnTo>
                  <a:lnTo>
                    <a:pt x="6913" y="14259"/>
                  </a:lnTo>
                  <a:cubicBezTo>
                    <a:pt x="6936" y="14370"/>
                    <a:pt x="7039" y="14450"/>
                    <a:pt x="7141" y="14450"/>
                  </a:cubicBezTo>
                  <a:cubicBezTo>
                    <a:pt x="7180" y="14450"/>
                    <a:pt x="7219" y="14438"/>
                    <a:pt x="7253" y="14413"/>
                  </a:cubicBezTo>
                  <a:lnTo>
                    <a:pt x="8117" y="13765"/>
                  </a:lnTo>
                  <a:lnTo>
                    <a:pt x="8395" y="13765"/>
                  </a:lnTo>
                  <a:cubicBezTo>
                    <a:pt x="8919" y="13765"/>
                    <a:pt x="9351" y="13302"/>
                    <a:pt x="9351" y="12777"/>
                  </a:cubicBezTo>
                  <a:lnTo>
                    <a:pt x="9351" y="12376"/>
                  </a:lnTo>
                  <a:cubicBezTo>
                    <a:pt x="9351" y="12237"/>
                    <a:pt x="9251" y="12168"/>
                    <a:pt x="9151" y="12168"/>
                  </a:cubicBezTo>
                  <a:cubicBezTo>
                    <a:pt x="9050" y="12168"/>
                    <a:pt x="8950" y="12237"/>
                    <a:pt x="8950" y="12376"/>
                  </a:cubicBezTo>
                  <a:lnTo>
                    <a:pt x="8950" y="12777"/>
                  </a:lnTo>
                  <a:cubicBezTo>
                    <a:pt x="8950" y="13086"/>
                    <a:pt x="8672" y="13333"/>
                    <a:pt x="8395" y="13333"/>
                  </a:cubicBezTo>
                  <a:lnTo>
                    <a:pt x="8055" y="13333"/>
                  </a:lnTo>
                  <a:cubicBezTo>
                    <a:pt x="7993" y="13333"/>
                    <a:pt x="7962" y="13333"/>
                    <a:pt x="7932" y="13364"/>
                  </a:cubicBezTo>
                  <a:lnTo>
                    <a:pt x="7345" y="13826"/>
                  </a:lnTo>
                  <a:lnTo>
                    <a:pt x="7345" y="13549"/>
                  </a:lnTo>
                  <a:cubicBezTo>
                    <a:pt x="7345" y="13425"/>
                    <a:pt x="7253" y="13333"/>
                    <a:pt x="7129" y="13333"/>
                  </a:cubicBezTo>
                  <a:lnTo>
                    <a:pt x="5617" y="13333"/>
                  </a:lnTo>
                  <a:cubicBezTo>
                    <a:pt x="5308" y="13333"/>
                    <a:pt x="5061" y="13086"/>
                    <a:pt x="5061" y="12777"/>
                  </a:cubicBezTo>
                  <a:lnTo>
                    <a:pt x="5061" y="10030"/>
                  </a:lnTo>
                  <a:cubicBezTo>
                    <a:pt x="5061" y="9722"/>
                    <a:pt x="5308" y="9475"/>
                    <a:pt x="5617" y="9475"/>
                  </a:cubicBezTo>
                  <a:lnTo>
                    <a:pt x="8395" y="9475"/>
                  </a:lnTo>
                  <a:cubicBezTo>
                    <a:pt x="8672" y="9475"/>
                    <a:pt x="8950" y="9722"/>
                    <a:pt x="8950" y="10030"/>
                  </a:cubicBezTo>
                  <a:lnTo>
                    <a:pt x="8950" y="11049"/>
                  </a:lnTo>
                  <a:cubicBezTo>
                    <a:pt x="8950" y="11203"/>
                    <a:pt x="9050" y="11280"/>
                    <a:pt x="9151" y="11280"/>
                  </a:cubicBezTo>
                  <a:cubicBezTo>
                    <a:pt x="9251" y="11280"/>
                    <a:pt x="9351" y="11203"/>
                    <a:pt x="9351" y="11049"/>
                  </a:cubicBezTo>
                  <a:lnTo>
                    <a:pt x="9351" y="10030"/>
                  </a:lnTo>
                  <a:cubicBezTo>
                    <a:pt x="9351" y="9475"/>
                    <a:pt x="8919" y="9043"/>
                    <a:pt x="8364" y="9043"/>
                  </a:cubicBezTo>
                  <a:lnTo>
                    <a:pt x="6481" y="9043"/>
                  </a:lnTo>
                  <a:lnTo>
                    <a:pt x="6481" y="7932"/>
                  </a:lnTo>
                  <a:cubicBezTo>
                    <a:pt x="6666" y="8024"/>
                    <a:pt x="6882" y="8055"/>
                    <a:pt x="7067" y="8055"/>
                  </a:cubicBezTo>
                  <a:lnTo>
                    <a:pt x="9444" y="8055"/>
                  </a:lnTo>
                  <a:lnTo>
                    <a:pt x="9444" y="9105"/>
                  </a:lnTo>
                  <a:cubicBezTo>
                    <a:pt x="9444" y="9215"/>
                    <a:pt x="9554" y="9309"/>
                    <a:pt x="9662" y="9309"/>
                  </a:cubicBezTo>
                  <a:cubicBezTo>
                    <a:pt x="9705" y="9309"/>
                    <a:pt x="9748" y="9294"/>
                    <a:pt x="9783" y="9259"/>
                  </a:cubicBezTo>
                  <a:lnTo>
                    <a:pt x="11357" y="8055"/>
                  </a:lnTo>
                  <a:lnTo>
                    <a:pt x="12005" y="8055"/>
                  </a:lnTo>
                  <a:cubicBezTo>
                    <a:pt x="12869" y="8055"/>
                    <a:pt x="13579" y="7345"/>
                    <a:pt x="13579" y="6481"/>
                  </a:cubicBezTo>
                  <a:lnTo>
                    <a:pt x="13579" y="1574"/>
                  </a:lnTo>
                  <a:cubicBezTo>
                    <a:pt x="13579" y="710"/>
                    <a:pt x="12869" y="0"/>
                    <a:pt x="12005" y="0"/>
                  </a:cubicBezTo>
                  <a:lnTo>
                    <a:pt x="11388" y="0"/>
                  </a:lnTo>
                  <a:cubicBezTo>
                    <a:pt x="11079" y="0"/>
                    <a:pt x="11079" y="432"/>
                    <a:pt x="11388" y="432"/>
                  </a:cubicBezTo>
                  <a:lnTo>
                    <a:pt x="12005" y="432"/>
                  </a:lnTo>
                  <a:cubicBezTo>
                    <a:pt x="12623" y="432"/>
                    <a:pt x="13147" y="926"/>
                    <a:pt x="13147" y="1574"/>
                  </a:cubicBezTo>
                  <a:lnTo>
                    <a:pt x="13147" y="6481"/>
                  </a:lnTo>
                  <a:cubicBezTo>
                    <a:pt x="13147" y="7129"/>
                    <a:pt x="12623" y="7654"/>
                    <a:pt x="12005" y="7654"/>
                  </a:cubicBezTo>
                  <a:lnTo>
                    <a:pt x="11296" y="7654"/>
                  </a:lnTo>
                  <a:cubicBezTo>
                    <a:pt x="11234" y="7654"/>
                    <a:pt x="11203" y="7654"/>
                    <a:pt x="11172" y="7685"/>
                  </a:cubicBezTo>
                  <a:lnTo>
                    <a:pt x="9876" y="8673"/>
                  </a:lnTo>
                  <a:lnTo>
                    <a:pt x="9876" y="7870"/>
                  </a:lnTo>
                  <a:cubicBezTo>
                    <a:pt x="9876" y="7747"/>
                    <a:pt x="9783" y="7654"/>
                    <a:pt x="9660" y="7654"/>
                  </a:cubicBezTo>
                  <a:lnTo>
                    <a:pt x="7098" y="7654"/>
                  </a:lnTo>
                  <a:cubicBezTo>
                    <a:pt x="6882" y="7654"/>
                    <a:pt x="6666" y="7592"/>
                    <a:pt x="6481" y="7500"/>
                  </a:cubicBezTo>
                  <a:lnTo>
                    <a:pt x="6481" y="5123"/>
                  </a:lnTo>
                  <a:cubicBezTo>
                    <a:pt x="6481" y="4691"/>
                    <a:pt x="6265" y="4259"/>
                    <a:pt x="5926" y="4043"/>
                  </a:cubicBezTo>
                  <a:lnTo>
                    <a:pt x="5926" y="1574"/>
                  </a:lnTo>
                  <a:cubicBezTo>
                    <a:pt x="5926" y="926"/>
                    <a:pt x="6419" y="432"/>
                    <a:pt x="7067" y="432"/>
                  </a:cubicBezTo>
                  <a:lnTo>
                    <a:pt x="10030" y="432"/>
                  </a:lnTo>
                  <a:cubicBezTo>
                    <a:pt x="10339" y="432"/>
                    <a:pt x="10339" y="0"/>
                    <a:pt x="100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661" name="Google Shape;12661;p23"/>
            <p:cNvGrpSpPr/>
            <p:nvPr/>
          </p:nvGrpSpPr>
          <p:grpSpPr>
            <a:xfrm>
              <a:off x="2548975" y="4180400"/>
              <a:ext cx="260800" cy="179300"/>
              <a:chOff x="2548975" y="4180400"/>
              <a:chExt cx="260800" cy="179300"/>
            </a:xfrm>
          </p:grpSpPr>
          <p:sp>
            <p:nvSpPr>
              <p:cNvPr id="12662" name="Google Shape;12662;p23"/>
              <p:cNvSpPr/>
              <p:nvPr/>
            </p:nvSpPr>
            <p:spPr>
              <a:xfrm>
                <a:off x="2687075" y="4180400"/>
                <a:ext cx="1227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4888" extrusionOk="0">
                    <a:moveTo>
                      <a:pt x="1173" y="2233"/>
                    </a:moveTo>
                    <a:lnTo>
                      <a:pt x="1173" y="4394"/>
                    </a:lnTo>
                    <a:lnTo>
                      <a:pt x="463" y="4394"/>
                    </a:lnTo>
                    <a:lnTo>
                      <a:pt x="463" y="2233"/>
                    </a:lnTo>
                    <a:close/>
                    <a:moveTo>
                      <a:pt x="2901" y="413"/>
                    </a:moveTo>
                    <a:cubicBezTo>
                      <a:pt x="3087" y="752"/>
                      <a:pt x="3087" y="1153"/>
                      <a:pt x="2963" y="1493"/>
                    </a:cubicBezTo>
                    <a:lnTo>
                      <a:pt x="2778" y="1894"/>
                    </a:lnTo>
                    <a:cubicBezTo>
                      <a:pt x="2747" y="1956"/>
                      <a:pt x="2747" y="2017"/>
                      <a:pt x="2778" y="2079"/>
                    </a:cubicBezTo>
                    <a:cubicBezTo>
                      <a:pt x="2809" y="2141"/>
                      <a:pt x="2901" y="2172"/>
                      <a:pt x="2963" y="2172"/>
                    </a:cubicBezTo>
                    <a:lnTo>
                      <a:pt x="4383" y="2203"/>
                    </a:lnTo>
                    <a:cubicBezTo>
                      <a:pt x="4445" y="2203"/>
                      <a:pt x="4475" y="2233"/>
                      <a:pt x="4506" y="2326"/>
                    </a:cubicBezTo>
                    <a:lnTo>
                      <a:pt x="4506" y="2604"/>
                    </a:lnTo>
                    <a:lnTo>
                      <a:pt x="4506" y="4332"/>
                    </a:lnTo>
                    <a:cubicBezTo>
                      <a:pt x="4475" y="4363"/>
                      <a:pt x="4475" y="4394"/>
                      <a:pt x="4445" y="4425"/>
                    </a:cubicBezTo>
                    <a:cubicBezTo>
                      <a:pt x="4445" y="4455"/>
                      <a:pt x="4414" y="4455"/>
                      <a:pt x="4383" y="4486"/>
                    </a:cubicBezTo>
                    <a:lnTo>
                      <a:pt x="2346" y="4486"/>
                    </a:lnTo>
                    <a:cubicBezTo>
                      <a:pt x="2099" y="4455"/>
                      <a:pt x="1852" y="4394"/>
                      <a:pt x="1667" y="4239"/>
                    </a:cubicBezTo>
                    <a:lnTo>
                      <a:pt x="1574" y="4178"/>
                    </a:lnTo>
                    <a:lnTo>
                      <a:pt x="1574" y="2511"/>
                    </a:lnTo>
                    <a:lnTo>
                      <a:pt x="2439" y="1524"/>
                    </a:lnTo>
                    <a:cubicBezTo>
                      <a:pt x="2716" y="1215"/>
                      <a:pt x="2871" y="814"/>
                      <a:pt x="2871" y="413"/>
                    </a:cubicBezTo>
                    <a:close/>
                    <a:moveTo>
                      <a:pt x="2899" y="1"/>
                    </a:moveTo>
                    <a:cubicBezTo>
                      <a:pt x="2662" y="1"/>
                      <a:pt x="2469" y="198"/>
                      <a:pt x="2469" y="443"/>
                    </a:cubicBezTo>
                    <a:cubicBezTo>
                      <a:pt x="2469" y="752"/>
                      <a:pt x="2346" y="1030"/>
                      <a:pt x="2130" y="1246"/>
                    </a:cubicBezTo>
                    <a:lnTo>
                      <a:pt x="1574" y="1894"/>
                    </a:lnTo>
                    <a:cubicBezTo>
                      <a:pt x="1513" y="1832"/>
                      <a:pt x="1451" y="1801"/>
                      <a:pt x="1389" y="1801"/>
                    </a:cubicBezTo>
                    <a:lnTo>
                      <a:pt x="216" y="1801"/>
                    </a:lnTo>
                    <a:cubicBezTo>
                      <a:pt x="93" y="1801"/>
                      <a:pt x="0" y="1894"/>
                      <a:pt x="0" y="2017"/>
                    </a:cubicBezTo>
                    <a:lnTo>
                      <a:pt x="0" y="4579"/>
                    </a:lnTo>
                    <a:cubicBezTo>
                      <a:pt x="0" y="4702"/>
                      <a:pt x="93" y="4795"/>
                      <a:pt x="216" y="4795"/>
                    </a:cubicBezTo>
                    <a:lnTo>
                      <a:pt x="1389" y="4795"/>
                    </a:lnTo>
                    <a:cubicBezTo>
                      <a:pt x="1451" y="4795"/>
                      <a:pt x="1544" y="4764"/>
                      <a:pt x="1574" y="4671"/>
                    </a:cubicBezTo>
                    <a:cubicBezTo>
                      <a:pt x="1821" y="4826"/>
                      <a:pt x="2068" y="4887"/>
                      <a:pt x="2346" y="4887"/>
                    </a:cubicBezTo>
                    <a:lnTo>
                      <a:pt x="4352" y="4887"/>
                    </a:lnTo>
                    <a:cubicBezTo>
                      <a:pt x="4661" y="4887"/>
                      <a:pt x="4907" y="4641"/>
                      <a:pt x="4907" y="4332"/>
                    </a:cubicBezTo>
                    <a:lnTo>
                      <a:pt x="4907" y="2326"/>
                    </a:lnTo>
                    <a:cubicBezTo>
                      <a:pt x="4907" y="2017"/>
                      <a:pt x="4661" y="1770"/>
                      <a:pt x="4352" y="1770"/>
                    </a:cubicBezTo>
                    <a:lnTo>
                      <a:pt x="3303" y="1770"/>
                    </a:lnTo>
                    <a:lnTo>
                      <a:pt x="3364" y="1678"/>
                    </a:lnTo>
                    <a:cubicBezTo>
                      <a:pt x="3550" y="1184"/>
                      <a:pt x="3519" y="659"/>
                      <a:pt x="3272" y="197"/>
                    </a:cubicBezTo>
                    <a:cubicBezTo>
                      <a:pt x="3210" y="104"/>
                      <a:pt x="3117" y="42"/>
                      <a:pt x="2994" y="11"/>
                    </a:cubicBezTo>
                    <a:cubicBezTo>
                      <a:pt x="2962" y="4"/>
                      <a:pt x="2930" y="1"/>
                      <a:pt x="289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663" name="Google Shape;12663;p23"/>
              <p:cNvSpPr/>
              <p:nvPr/>
            </p:nvSpPr>
            <p:spPr>
              <a:xfrm>
                <a:off x="2548975" y="4277875"/>
                <a:ext cx="8565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273" extrusionOk="0">
                    <a:moveTo>
                      <a:pt x="2006" y="1390"/>
                    </a:moveTo>
                    <a:lnTo>
                      <a:pt x="1914" y="1914"/>
                    </a:lnTo>
                    <a:lnTo>
                      <a:pt x="1389" y="1914"/>
                    </a:lnTo>
                    <a:lnTo>
                      <a:pt x="1482" y="1390"/>
                    </a:lnTo>
                    <a:close/>
                    <a:moveTo>
                      <a:pt x="1512" y="1"/>
                    </a:moveTo>
                    <a:cubicBezTo>
                      <a:pt x="1420" y="1"/>
                      <a:pt x="1296" y="63"/>
                      <a:pt x="1266" y="186"/>
                    </a:cubicBezTo>
                    <a:lnTo>
                      <a:pt x="1142" y="958"/>
                    </a:lnTo>
                    <a:lnTo>
                      <a:pt x="309" y="958"/>
                    </a:lnTo>
                    <a:cubicBezTo>
                      <a:pt x="0" y="958"/>
                      <a:pt x="0" y="1359"/>
                      <a:pt x="309" y="1359"/>
                    </a:cubicBezTo>
                    <a:lnTo>
                      <a:pt x="1080" y="1359"/>
                    </a:lnTo>
                    <a:lnTo>
                      <a:pt x="988" y="1883"/>
                    </a:lnTo>
                    <a:lnTo>
                      <a:pt x="278" y="1914"/>
                    </a:lnTo>
                    <a:cubicBezTo>
                      <a:pt x="0" y="1914"/>
                      <a:pt x="0" y="2316"/>
                      <a:pt x="278" y="2316"/>
                    </a:cubicBezTo>
                    <a:lnTo>
                      <a:pt x="926" y="2316"/>
                    </a:lnTo>
                    <a:lnTo>
                      <a:pt x="803" y="3025"/>
                    </a:lnTo>
                    <a:cubicBezTo>
                      <a:pt x="772" y="3149"/>
                      <a:pt x="864" y="3241"/>
                      <a:pt x="957" y="3272"/>
                    </a:cubicBezTo>
                    <a:lnTo>
                      <a:pt x="1019" y="3272"/>
                    </a:lnTo>
                    <a:cubicBezTo>
                      <a:pt x="1111" y="3272"/>
                      <a:pt x="1204" y="3211"/>
                      <a:pt x="1204" y="3087"/>
                    </a:cubicBezTo>
                    <a:lnTo>
                      <a:pt x="1327" y="2316"/>
                    </a:lnTo>
                    <a:lnTo>
                      <a:pt x="1852" y="2316"/>
                    </a:lnTo>
                    <a:lnTo>
                      <a:pt x="1728" y="3025"/>
                    </a:lnTo>
                    <a:cubicBezTo>
                      <a:pt x="1728" y="3149"/>
                      <a:pt x="1790" y="3241"/>
                      <a:pt x="1914" y="3272"/>
                    </a:cubicBezTo>
                    <a:lnTo>
                      <a:pt x="1944" y="3272"/>
                    </a:lnTo>
                    <a:cubicBezTo>
                      <a:pt x="2037" y="3272"/>
                      <a:pt x="2130" y="3211"/>
                      <a:pt x="2161" y="3087"/>
                    </a:cubicBezTo>
                    <a:lnTo>
                      <a:pt x="2284" y="2316"/>
                    </a:lnTo>
                    <a:lnTo>
                      <a:pt x="3148" y="2316"/>
                    </a:lnTo>
                    <a:cubicBezTo>
                      <a:pt x="3416" y="2316"/>
                      <a:pt x="3426" y="1913"/>
                      <a:pt x="3176" y="1913"/>
                    </a:cubicBezTo>
                    <a:cubicBezTo>
                      <a:pt x="3167" y="1913"/>
                      <a:pt x="3158" y="1913"/>
                      <a:pt x="3148" y="1914"/>
                    </a:cubicBezTo>
                    <a:lnTo>
                      <a:pt x="2377" y="1914"/>
                    </a:lnTo>
                    <a:lnTo>
                      <a:pt x="2438" y="1390"/>
                    </a:lnTo>
                    <a:lnTo>
                      <a:pt x="3148" y="1390"/>
                    </a:lnTo>
                    <a:cubicBezTo>
                      <a:pt x="3426" y="1390"/>
                      <a:pt x="3426" y="958"/>
                      <a:pt x="3148" y="958"/>
                    </a:cubicBezTo>
                    <a:lnTo>
                      <a:pt x="2531" y="958"/>
                    </a:lnTo>
                    <a:lnTo>
                      <a:pt x="2654" y="248"/>
                    </a:lnTo>
                    <a:cubicBezTo>
                      <a:pt x="2654" y="124"/>
                      <a:pt x="2593" y="32"/>
                      <a:pt x="2469" y="1"/>
                    </a:cubicBezTo>
                    <a:cubicBezTo>
                      <a:pt x="2346" y="1"/>
                      <a:pt x="2253" y="63"/>
                      <a:pt x="2222" y="186"/>
                    </a:cubicBezTo>
                    <a:lnTo>
                      <a:pt x="2099" y="958"/>
                    </a:lnTo>
                    <a:lnTo>
                      <a:pt x="1574" y="958"/>
                    </a:lnTo>
                    <a:lnTo>
                      <a:pt x="1698" y="248"/>
                    </a:lnTo>
                    <a:cubicBezTo>
                      <a:pt x="1728" y="124"/>
                      <a:pt x="1636" y="32"/>
                      <a:pt x="1512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  <p:sp>
          <p:nvSpPr>
            <p:cNvPr id="12664" name="Google Shape;12664;p23"/>
            <p:cNvSpPr/>
            <p:nvPr/>
          </p:nvSpPr>
          <p:spPr>
            <a:xfrm>
              <a:off x="2654675" y="4401500"/>
              <a:ext cx="61750" cy="53100"/>
            </a:xfrm>
            <a:custGeom>
              <a:avLst/>
              <a:gdLst/>
              <a:ahLst/>
              <a:cxnLst/>
              <a:rect l="l" t="t" r="r" b="b"/>
              <a:pathLst>
                <a:path w="2470" h="2124" extrusionOk="0">
                  <a:moveTo>
                    <a:pt x="772" y="426"/>
                  </a:moveTo>
                  <a:cubicBezTo>
                    <a:pt x="864" y="426"/>
                    <a:pt x="988" y="518"/>
                    <a:pt x="1019" y="611"/>
                  </a:cubicBezTo>
                  <a:cubicBezTo>
                    <a:pt x="1080" y="673"/>
                    <a:pt x="1142" y="734"/>
                    <a:pt x="1235" y="734"/>
                  </a:cubicBezTo>
                  <a:cubicBezTo>
                    <a:pt x="1296" y="734"/>
                    <a:pt x="1389" y="673"/>
                    <a:pt x="1420" y="611"/>
                  </a:cubicBezTo>
                  <a:cubicBezTo>
                    <a:pt x="1471" y="509"/>
                    <a:pt x="1565" y="449"/>
                    <a:pt x="1665" y="449"/>
                  </a:cubicBezTo>
                  <a:cubicBezTo>
                    <a:pt x="1686" y="449"/>
                    <a:pt x="1707" y="451"/>
                    <a:pt x="1729" y="457"/>
                  </a:cubicBezTo>
                  <a:cubicBezTo>
                    <a:pt x="1914" y="488"/>
                    <a:pt x="2037" y="673"/>
                    <a:pt x="2006" y="858"/>
                  </a:cubicBezTo>
                  <a:lnTo>
                    <a:pt x="2006" y="827"/>
                  </a:lnTo>
                  <a:cubicBezTo>
                    <a:pt x="2006" y="1136"/>
                    <a:pt x="1821" y="1383"/>
                    <a:pt x="1235" y="1691"/>
                  </a:cubicBezTo>
                  <a:cubicBezTo>
                    <a:pt x="648" y="1383"/>
                    <a:pt x="432" y="1136"/>
                    <a:pt x="432" y="827"/>
                  </a:cubicBezTo>
                  <a:cubicBezTo>
                    <a:pt x="401" y="642"/>
                    <a:pt x="525" y="488"/>
                    <a:pt x="679" y="426"/>
                  </a:cubicBezTo>
                  <a:close/>
                  <a:moveTo>
                    <a:pt x="1648" y="0"/>
                  </a:moveTo>
                  <a:cubicBezTo>
                    <a:pt x="1492" y="0"/>
                    <a:pt x="1339" y="58"/>
                    <a:pt x="1204" y="148"/>
                  </a:cubicBezTo>
                  <a:lnTo>
                    <a:pt x="1235" y="179"/>
                  </a:lnTo>
                  <a:cubicBezTo>
                    <a:pt x="1097" y="65"/>
                    <a:pt x="926" y="1"/>
                    <a:pt x="759" y="1"/>
                  </a:cubicBezTo>
                  <a:cubicBezTo>
                    <a:pt x="700" y="1"/>
                    <a:pt x="642" y="9"/>
                    <a:pt x="587" y="25"/>
                  </a:cubicBezTo>
                  <a:cubicBezTo>
                    <a:pt x="247" y="117"/>
                    <a:pt x="0" y="457"/>
                    <a:pt x="0" y="827"/>
                  </a:cubicBezTo>
                  <a:cubicBezTo>
                    <a:pt x="0" y="1105"/>
                    <a:pt x="124" y="1352"/>
                    <a:pt x="309" y="1568"/>
                  </a:cubicBezTo>
                  <a:cubicBezTo>
                    <a:pt x="556" y="1784"/>
                    <a:pt x="834" y="1969"/>
                    <a:pt x="1111" y="2123"/>
                  </a:cubicBezTo>
                  <a:lnTo>
                    <a:pt x="1327" y="2123"/>
                  </a:lnTo>
                  <a:cubicBezTo>
                    <a:pt x="2006" y="1753"/>
                    <a:pt x="2438" y="1413"/>
                    <a:pt x="2438" y="827"/>
                  </a:cubicBezTo>
                  <a:cubicBezTo>
                    <a:pt x="2469" y="426"/>
                    <a:pt x="2191" y="86"/>
                    <a:pt x="1821" y="25"/>
                  </a:cubicBezTo>
                  <a:cubicBezTo>
                    <a:pt x="1763" y="8"/>
                    <a:pt x="1705" y="0"/>
                    <a:pt x="1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65" name="Google Shape;12665;p23"/>
          <p:cNvGrpSpPr/>
          <p:nvPr/>
        </p:nvGrpSpPr>
        <p:grpSpPr>
          <a:xfrm>
            <a:off x="1769581" y="3975874"/>
            <a:ext cx="361875" cy="361875"/>
            <a:chOff x="4004875" y="1904625"/>
            <a:chExt cx="361875" cy="361875"/>
          </a:xfrm>
        </p:grpSpPr>
        <p:sp>
          <p:nvSpPr>
            <p:cNvPr id="12666" name="Google Shape;12666;p23"/>
            <p:cNvSpPr/>
            <p:nvPr/>
          </p:nvSpPr>
          <p:spPr>
            <a:xfrm>
              <a:off x="4114425" y="1994900"/>
              <a:ext cx="35050" cy="51675"/>
            </a:xfrm>
            <a:custGeom>
              <a:avLst/>
              <a:gdLst/>
              <a:ahLst/>
              <a:cxnLst/>
              <a:rect l="l" t="t" r="r" b="b"/>
              <a:pathLst>
                <a:path w="1402" h="2067" extrusionOk="0">
                  <a:moveTo>
                    <a:pt x="1062" y="1"/>
                  </a:moveTo>
                  <a:cubicBezTo>
                    <a:pt x="1017" y="1"/>
                    <a:pt x="969" y="19"/>
                    <a:pt x="927" y="62"/>
                  </a:cubicBezTo>
                  <a:lnTo>
                    <a:pt x="93" y="864"/>
                  </a:lnTo>
                  <a:cubicBezTo>
                    <a:pt x="1" y="957"/>
                    <a:pt x="1" y="1080"/>
                    <a:pt x="93" y="1173"/>
                  </a:cubicBezTo>
                  <a:lnTo>
                    <a:pt x="958" y="2006"/>
                  </a:lnTo>
                  <a:cubicBezTo>
                    <a:pt x="1001" y="2049"/>
                    <a:pt x="1050" y="2067"/>
                    <a:pt x="1099" y="2067"/>
                  </a:cubicBezTo>
                  <a:cubicBezTo>
                    <a:pt x="1258" y="2067"/>
                    <a:pt x="1401" y="1870"/>
                    <a:pt x="1235" y="1728"/>
                  </a:cubicBezTo>
                  <a:lnTo>
                    <a:pt x="556" y="1018"/>
                  </a:lnTo>
                  <a:lnTo>
                    <a:pt x="1205" y="370"/>
                  </a:lnTo>
                  <a:cubicBezTo>
                    <a:pt x="1347" y="204"/>
                    <a:pt x="1215" y="1"/>
                    <a:pt x="1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7" name="Google Shape;12667;p23"/>
            <p:cNvSpPr/>
            <p:nvPr/>
          </p:nvSpPr>
          <p:spPr>
            <a:xfrm>
              <a:off x="4222750" y="1994900"/>
              <a:ext cx="33675" cy="51675"/>
            </a:xfrm>
            <a:custGeom>
              <a:avLst/>
              <a:gdLst/>
              <a:ahLst/>
              <a:cxnLst/>
              <a:rect l="l" t="t" r="r" b="b"/>
              <a:pathLst>
                <a:path w="1347" h="2067" extrusionOk="0">
                  <a:moveTo>
                    <a:pt x="297" y="0"/>
                  </a:moveTo>
                  <a:cubicBezTo>
                    <a:pt x="131" y="0"/>
                    <a:pt x="1" y="197"/>
                    <a:pt x="143" y="339"/>
                  </a:cubicBezTo>
                  <a:lnTo>
                    <a:pt x="822" y="1049"/>
                  </a:lnTo>
                  <a:lnTo>
                    <a:pt x="174" y="1697"/>
                  </a:lnTo>
                  <a:cubicBezTo>
                    <a:pt x="31" y="1864"/>
                    <a:pt x="163" y="2067"/>
                    <a:pt x="330" y="2067"/>
                  </a:cubicBezTo>
                  <a:cubicBezTo>
                    <a:pt x="380" y="2067"/>
                    <a:pt x="433" y="2048"/>
                    <a:pt x="482" y="2006"/>
                  </a:cubicBezTo>
                  <a:lnTo>
                    <a:pt x="1285" y="1203"/>
                  </a:lnTo>
                  <a:cubicBezTo>
                    <a:pt x="1346" y="1111"/>
                    <a:pt x="1346" y="987"/>
                    <a:pt x="1285" y="895"/>
                  </a:cubicBezTo>
                  <a:lnTo>
                    <a:pt x="451" y="62"/>
                  </a:lnTo>
                  <a:cubicBezTo>
                    <a:pt x="401" y="19"/>
                    <a:pt x="348" y="0"/>
                    <a:pt x="2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8" name="Google Shape;12668;p23"/>
            <p:cNvSpPr/>
            <p:nvPr/>
          </p:nvSpPr>
          <p:spPr>
            <a:xfrm>
              <a:off x="4165875" y="1982250"/>
              <a:ext cx="39625" cy="75850"/>
            </a:xfrm>
            <a:custGeom>
              <a:avLst/>
              <a:gdLst/>
              <a:ahLst/>
              <a:cxnLst/>
              <a:rect l="l" t="t" r="r" b="b"/>
              <a:pathLst>
                <a:path w="1585" h="3034" extrusionOk="0">
                  <a:moveTo>
                    <a:pt x="1357" y="1"/>
                  </a:moveTo>
                  <a:cubicBezTo>
                    <a:pt x="1272" y="1"/>
                    <a:pt x="1176" y="41"/>
                    <a:pt x="1153" y="135"/>
                  </a:cubicBezTo>
                  <a:lnTo>
                    <a:pt x="42" y="2759"/>
                  </a:lnTo>
                  <a:cubicBezTo>
                    <a:pt x="0" y="2923"/>
                    <a:pt x="124" y="3033"/>
                    <a:pt x="247" y="3033"/>
                  </a:cubicBezTo>
                  <a:cubicBezTo>
                    <a:pt x="309" y="3033"/>
                    <a:pt x="371" y="3006"/>
                    <a:pt x="412" y="2944"/>
                  </a:cubicBezTo>
                  <a:lnTo>
                    <a:pt x="1554" y="290"/>
                  </a:lnTo>
                  <a:cubicBezTo>
                    <a:pt x="1585" y="197"/>
                    <a:pt x="1523" y="74"/>
                    <a:pt x="1430" y="12"/>
                  </a:cubicBezTo>
                  <a:cubicBezTo>
                    <a:pt x="1408" y="5"/>
                    <a:pt x="1383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9" name="Google Shape;12669;p23"/>
            <p:cNvSpPr/>
            <p:nvPr/>
          </p:nvSpPr>
          <p:spPr>
            <a:xfrm>
              <a:off x="4004875" y="1904625"/>
              <a:ext cx="361875" cy="361875"/>
            </a:xfrm>
            <a:custGeom>
              <a:avLst/>
              <a:gdLst/>
              <a:ahLst/>
              <a:cxnLst/>
              <a:rect l="l" t="t" r="r" b="b"/>
              <a:pathLst>
                <a:path w="14475" h="14475" extrusionOk="0">
                  <a:moveTo>
                    <a:pt x="10833" y="432"/>
                  </a:moveTo>
                  <a:cubicBezTo>
                    <a:pt x="11327" y="432"/>
                    <a:pt x="11728" y="802"/>
                    <a:pt x="11728" y="1296"/>
                  </a:cubicBezTo>
                  <a:lnTo>
                    <a:pt x="11728" y="1636"/>
                  </a:lnTo>
                  <a:lnTo>
                    <a:pt x="2747" y="1636"/>
                  </a:lnTo>
                  <a:lnTo>
                    <a:pt x="2747" y="1296"/>
                  </a:lnTo>
                  <a:cubicBezTo>
                    <a:pt x="2747" y="833"/>
                    <a:pt x="3148" y="432"/>
                    <a:pt x="3642" y="432"/>
                  </a:cubicBezTo>
                  <a:close/>
                  <a:moveTo>
                    <a:pt x="11728" y="2068"/>
                  </a:moveTo>
                  <a:lnTo>
                    <a:pt x="11728" y="6697"/>
                  </a:lnTo>
                  <a:cubicBezTo>
                    <a:pt x="11728" y="7191"/>
                    <a:pt x="11327" y="7592"/>
                    <a:pt x="10864" y="7592"/>
                  </a:cubicBezTo>
                  <a:lnTo>
                    <a:pt x="3642" y="7592"/>
                  </a:lnTo>
                  <a:cubicBezTo>
                    <a:pt x="3148" y="7592"/>
                    <a:pt x="2747" y="7191"/>
                    <a:pt x="2747" y="6697"/>
                  </a:cubicBezTo>
                  <a:lnTo>
                    <a:pt x="2747" y="2068"/>
                  </a:lnTo>
                  <a:close/>
                  <a:moveTo>
                    <a:pt x="14043" y="9660"/>
                  </a:moveTo>
                  <a:lnTo>
                    <a:pt x="14043" y="10678"/>
                  </a:lnTo>
                  <a:cubicBezTo>
                    <a:pt x="14043" y="11049"/>
                    <a:pt x="13734" y="11357"/>
                    <a:pt x="13395" y="11357"/>
                  </a:cubicBezTo>
                  <a:lnTo>
                    <a:pt x="13395" y="11326"/>
                  </a:lnTo>
                  <a:lnTo>
                    <a:pt x="1112" y="11326"/>
                  </a:lnTo>
                  <a:cubicBezTo>
                    <a:pt x="741" y="11326"/>
                    <a:pt x="433" y="11049"/>
                    <a:pt x="433" y="10678"/>
                  </a:cubicBezTo>
                  <a:lnTo>
                    <a:pt x="433" y="9660"/>
                  </a:lnTo>
                  <a:close/>
                  <a:moveTo>
                    <a:pt x="8148" y="11758"/>
                  </a:moveTo>
                  <a:lnTo>
                    <a:pt x="8148" y="13147"/>
                  </a:lnTo>
                  <a:lnTo>
                    <a:pt x="6389" y="13147"/>
                  </a:lnTo>
                  <a:lnTo>
                    <a:pt x="6389" y="11758"/>
                  </a:lnTo>
                  <a:close/>
                  <a:moveTo>
                    <a:pt x="3642" y="0"/>
                  </a:moveTo>
                  <a:cubicBezTo>
                    <a:pt x="2902" y="0"/>
                    <a:pt x="2315" y="586"/>
                    <a:pt x="2315" y="1296"/>
                  </a:cubicBezTo>
                  <a:lnTo>
                    <a:pt x="2315" y="2160"/>
                  </a:lnTo>
                  <a:lnTo>
                    <a:pt x="1081" y="2160"/>
                  </a:lnTo>
                  <a:cubicBezTo>
                    <a:pt x="494" y="2160"/>
                    <a:pt x="1" y="2654"/>
                    <a:pt x="1" y="3271"/>
                  </a:cubicBezTo>
                  <a:lnTo>
                    <a:pt x="1" y="3981"/>
                  </a:lnTo>
                  <a:cubicBezTo>
                    <a:pt x="1" y="4120"/>
                    <a:pt x="109" y="4189"/>
                    <a:pt x="217" y="4189"/>
                  </a:cubicBezTo>
                  <a:cubicBezTo>
                    <a:pt x="325" y="4189"/>
                    <a:pt x="433" y="4120"/>
                    <a:pt x="433" y="3981"/>
                  </a:cubicBezTo>
                  <a:lnTo>
                    <a:pt x="433" y="3271"/>
                  </a:lnTo>
                  <a:cubicBezTo>
                    <a:pt x="433" y="2901"/>
                    <a:pt x="710" y="2592"/>
                    <a:pt x="1081" y="2592"/>
                  </a:cubicBezTo>
                  <a:lnTo>
                    <a:pt x="2315" y="2592"/>
                  </a:lnTo>
                  <a:lnTo>
                    <a:pt x="2315" y="6697"/>
                  </a:lnTo>
                  <a:cubicBezTo>
                    <a:pt x="2315" y="7407"/>
                    <a:pt x="2902" y="7993"/>
                    <a:pt x="3642" y="7993"/>
                  </a:cubicBezTo>
                  <a:lnTo>
                    <a:pt x="10833" y="7993"/>
                  </a:lnTo>
                  <a:cubicBezTo>
                    <a:pt x="11574" y="7993"/>
                    <a:pt x="12129" y="7407"/>
                    <a:pt x="12129" y="6697"/>
                  </a:cubicBezTo>
                  <a:lnTo>
                    <a:pt x="12129" y="2592"/>
                  </a:lnTo>
                  <a:lnTo>
                    <a:pt x="13395" y="2592"/>
                  </a:lnTo>
                  <a:cubicBezTo>
                    <a:pt x="13734" y="2592"/>
                    <a:pt x="14043" y="2901"/>
                    <a:pt x="14043" y="3271"/>
                  </a:cubicBezTo>
                  <a:lnTo>
                    <a:pt x="14043" y="9228"/>
                  </a:lnTo>
                  <a:lnTo>
                    <a:pt x="433" y="9228"/>
                  </a:lnTo>
                  <a:lnTo>
                    <a:pt x="433" y="5185"/>
                  </a:lnTo>
                  <a:cubicBezTo>
                    <a:pt x="433" y="5046"/>
                    <a:pt x="325" y="4976"/>
                    <a:pt x="217" y="4976"/>
                  </a:cubicBezTo>
                  <a:cubicBezTo>
                    <a:pt x="109" y="4976"/>
                    <a:pt x="1" y="5046"/>
                    <a:pt x="1" y="5185"/>
                  </a:cubicBezTo>
                  <a:lnTo>
                    <a:pt x="1" y="10678"/>
                  </a:lnTo>
                  <a:cubicBezTo>
                    <a:pt x="1" y="11265"/>
                    <a:pt x="494" y="11758"/>
                    <a:pt x="1112" y="11758"/>
                  </a:cubicBezTo>
                  <a:lnTo>
                    <a:pt x="5957" y="11758"/>
                  </a:lnTo>
                  <a:lnTo>
                    <a:pt x="5957" y="13147"/>
                  </a:lnTo>
                  <a:lnTo>
                    <a:pt x="4877" y="13147"/>
                  </a:lnTo>
                  <a:cubicBezTo>
                    <a:pt x="4043" y="13147"/>
                    <a:pt x="4043" y="14474"/>
                    <a:pt x="4877" y="14474"/>
                  </a:cubicBezTo>
                  <a:lnTo>
                    <a:pt x="7809" y="14474"/>
                  </a:lnTo>
                  <a:cubicBezTo>
                    <a:pt x="8077" y="14474"/>
                    <a:pt x="8086" y="14071"/>
                    <a:pt x="7836" y="14071"/>
                  </a:cubicBezTo>
                  <a:cubicBezTo>
                    <a:pt x="7827" y="14071"/>
                    <a:pt x="7818" y="14072"/>
                    <a:pt x="7809" y="14073"/>
                  </a:cubicBezTo>
                  <a:lnTo>
                    <a:pt x="4877" y="14073"/>
                  </a:lnTo>
                  <a:cubicBezTo>
                    <a:pt x="4599" y="14011"/>
                    <a:pt x="4599" y="13610"/>
                    <a:pt x="4877" y="13579"/>
                  </a:cubicBezTo>
                  <a:lnTo>
                    <a:pt x="9599" y="13579"/>
                  </a:lnTo>
                  <a:cubicBezTo>
                    <a:pt x="9876" y="13610"/>
                    <a:pt x="9876" y="14011"/>
                    <a:pt x="9599" y="14073"/>
                  </a:cubicBezTo>
                  <a:lnTo>
                    <a:pt x="9043" y="14073"/>
                  </a:lnTo>
                  <a:cubicBezTo>
                    <a:pt x="8765" y="14073"/>
                    <a:pt x="8765" y="14474"/>
                    <a:pt x="9043" y="14474"/>
                  </a:cubicBezTo>
                  <a:lnTo>
                    <a:pt x="9599" y="14474"/>
                  </a:lnTo>
                  <a:cubicBezTo>
                    <a:pt x="10432" y="14474"/>
                    <a:pt x="10432" y="13147"/>
                    <a:pt x="9599" y="13147"/>
                  </a:cubicBezTo>
                  <a:lnTo>
                    <a:pt x="8549" y="13147"/>
                  </a:lnTo>
                  <a:lnTo>
                    <a:pt x="8549" y="11758"/>
                  </a:lnTo>
                  <a:lnTo>
                    <a:pt x="13364" y="11758"/>
                  </a:lnTo>
                  <a:cubicBezTo>
                    <a:pt x="13981" y="11758"/>
                    <a:pt x="14475" y="11265"/>
                    <a:pt x="14475" y="10678"/>
                  </a:cubicBezTo>
                  <a:lnTo>
                    <a:pt x="14475" y="3271"/>
                  </a:lnTo>
                  <a:cubicBezTo>
                    <a:pt x="14475" y="2654"/>
                    <a:pt x="13981" y="2160"/>
                    <a:pt x="13364" y="2160"/>
                  </a:cubicBezTo>
                  <a:lnTo>
                    <a:pt x="12129" y="2160"/>
                  </a:lnTo>
                  <a:lnTo>
                    <a:pt x="12129" y="1296"/>
                  </a:lnTo>
                  <a:cubicBezTo>
                    <a:pt x="12129" y="586"/>
                    <a:pt x="11574" y="0"/>
                    <a:pt x="108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0" name="Google Shape;12670;p23"/>
            <p:cNvSpPr/>
            <p:nvPr/>
          </p:nvSpPr>
          <p:spPr>
            <a:xfrm>
              <a:off x="40874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1" name="Google Shape;12671;p23"/>
            <p:cNvSpPr/>
            <p:nvPr/>
          </p:nvSpPr>
          <p:spPr>
            <a:xfrm>
              <a:off x="410517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2" name="Google Shape;12672;p23"/>
            <p:cNvSpPr/>
            <p:nvPr/>
          </p:nvSpPr>
          <p:spPr>
            <a:xfrm>
              <a:off x="4122925" y="19262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73" name="Google Shape;12673;p23"/>
          <p:cNvGrpSpPr/>
          <p:nvPr/>
        </p:nvGrpSpPr>
        <p:grpSpPr>
          <a:xfrm>
            <a:off x="1074150" y="1796643"/>
            <a:ext cx="362675" cy="300175"/>
            <a:chOff x="1740375" y="4172175"/>
            <a:chExt cx="362675" cy="300175"/>
          </a:xfrm>
        </p:grpSpPr>
        <p:sp>
          <p:nvSpPr>
            <p:cNvPr id="12674" name="Google Shape;12674;p23"/>
            <p:cNvSpPr/>
            <p:nvPr/>
          </p:nvSpPr>
          <p:spPr>
            <a:xfrm>
              <a:off x="1740375" y="4172175"/>
              <a:ext cx="362675" cy="300175"/>
            </a:xfrm>
            <a:custGeom>
              <a:avLst/>
              <a:gdLst/>
              <a:ahLst/>
              <a:cxnLst/>
              <a:rect l="l" t="t" r="r" b="b"/>
              <a:pathLst>
                <a:path w="14507" h="12007" extrusionOk="0">
                  <a:moveTo>
                    <a:pt x="13025" y="433"/>
                  </a:moveTo>
                  <a:cubicBezTo>
                    <a:pt x="13611" y="433"/>
                    <a:pt x="14105" y="927"/>
                    <a:pt x="14105" y="1513"/>
                  </a:cubicBezTo>
                  <a:lnTo>
                    <a:pt x="14105" y="2285"/>
                  </a:lnTo>
                  <a:lnTo>
                    <a:pt x="464" y="2285"/>
                  </a:lnTo>
                  <a:lnTo>
                    <a:pt x="464" y="1513"/>
                  </a:lnTo>
                  <a:cubicBezTo>
                    <a:pt x="464" y="927"/>
                    <a:pt x="927" y="433"/>
                    <a:pt x="1513" y="433"/>
                  </a:cubicBezTo>
                  <a:close/>
                  <a:moveTo>
                    <a:pt x="12531" y="9013"/>
                  </a:moveTo>
                  <a:lnTo>
                    <a:pt x="12531" y="11574"/>
                  </a:lnTo>
                  <a:lnTo>
                    <a:pt x="8025" y="11574"/>
                  </a:lnTo>
                  <a:lnTo>
                    <a:pt x="8025" y="9013"/>
                  </a:lnTo>
                  <a:close/>
                  <a:moveTo>
                    <a:pt x="1513" y="1"/>
                  </a:moveTo>
                  <a:cubicBezTo>
                    <a:pt x="680" y="1"/>
                    <a:pt x="1" y="680"/>
                    <a:pt x="32" y="1513"/>
                  </a:cubicBezTo>
                  <a:lnTo>
                    <a:pt x="32" y="8704"/>
                  </a:lnTo>
                  <a:cubicBezTo>
                    <a:pt x="32" y="8843"/>
                    <a:pt x="132" y="8912"/>
                    <a:pt x="232" y="8912"/>
                  </a:cubicBezTo>
                  <a:cubicBezTo>
                    <a:pt x="333" y="8912"/>
                    <a:pt x="433" y="8843"/>
                    <a:pt x="433" y="8704"/>
                  </a:cubicBezTo>
                  <a:lnTo>
                    <a:pt x="433" y="2655"/>
                  </a:lnTo>
                  <a:lnTo>
                    <a:pt x="14074" y="2655"/>
                  </a:lnTo>
                  <a:lnTo>
                    <a:pt x="14074" y="10494"/>
                  </a:lnTo>
                  <a:cubicBezTo>
                    <a:pt x="14074" y="11080"/>
                    <a:pt x="13611" y="11574"/>
                    <a:pt x="13025" y="11574"/>
                  </a:cubicBezTo>
                  <a:lnTo>
                    <a:pt x="12963" y="11574"/>
                  </a:lnTo>
                  <a:lnTo>
                    <a:pt x="12963" y="8796"/>
                  </a:lnTo>
                  <a:cubicBezTo>
                    <a:pt x="12963" y="8673"/>
                    <a:pt x="12870" y="8580"/>
                    <a:pt x="12747" y="8580"/>
                  </a:cubicBezTo>
                  <a:lnTo>
                    <a:pt x="7840" y="8580"/>
                  </a:lnTo>
                  <a:cubicBezTo>
                    <a:pt x="7716" y="8580"/>
                    <a:pt x="7624" y="8673"/>
                    <a:pt x="7624" y="8796"/>
                  </a:cubicBezTo>
                  <a:lnTo>
                    <a:pt x="7624" y="11574"/>
                  </a:lnTo>
                  <a:lnTo>
                    <a:pt x="1513" y="11574"/>
                  </a:lnTo>
                  <a:cubicBezTo>
                    <a:pt x="927" y="11543"/>
                    <a:pt x="464" y="11080"/>
                    <a:pt x="464" y="10525"/>
                  </a:cubicBezTo>
                  <a:lnTo>
                    <a:pt x="464" y="9815"/>
                  </a:lnTo>
                  <a:cubicBezTo>
                    <a:pt x="464" y="9676"/>
                    <a:pt x="356" y="9607"/>
                    <a:pt x="248" y="9607"/>
                  </a:cubicBezTo>
                  <a:cubicBezTo>
                    <a:pt x="140" y="9607"/>
                    <a:pt x="32" y="9676"/>
                    <a:pt x="32" y="9815"/>
                  </a:cubicBezTo>
                  <a:lnTo>
                    <a:pt x="32" y="10525"/>
                  </a:lnTo>
                  <a:cubicBezTo>
                    <a:pt x="32" y="11327"/>
                    <a:pt x="711" y="12006"/>
                    <a:pt x="1513" y="12006"/>
                  </a:cubicBezTo>
                  <a:lnTo>
                    <a:pt x="13025" y="12006"/>
                  </a:lnTo>
                  <a:cubicBezTo>
                    <a:pt x="13858" y="12006"/>
                    <a:pt x="14506" y="11327"/>
                    <a:pt x="14506" y="10525"/>
                  </a:cubicBezTo>
                  <a:lnTo>
                    <a:pt x="14506" y="1513"/>
                  </a:lnTo>
                  <a:cubicBezTo>
                    <a:pt x="14506" y="680"/>
                    <a:pt x="13858" y="1"/>
                    <a:pt x="13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5" name="Google Shape;12675;p23"/>
            <p:cNvSpPr/>
            <p:nvPr/>
          </p:nvSpPr>
          <p:spPr>
            <a:xfrm>
              <a:off x="1772025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25" y="347"/>
                  </a:moveTo>
                  <a:cubicBezTo>
                    <a:pt x="540" y="347"/>
                    <a:pt x="556" y="355"/>
                    <a:pt x="556" y="371"/>
                  </a:cubicBezTo>
                  <a:cubicBezTo>
                    <a:pt x="556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9" y="347"/>
                    <a:pt x="525" y="347"/>
                  </a:cubicBezTo>
                  <a:close/>
                  <a:moveTo>
                    <a:pt x="525" y="0"/>
                  </a:moveTo>
                  <a:cubicBezTo>
                    <a:pt x="185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4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6" name="Google Shape;12676;p23"/>
            <p:cNvSpPr/>
            <p:nvPr/>
          </p:nvSpPr>
          <p:spPr>
            <a:xfrm>
              <a:off x="1806750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09" y="347"/>
                  </a:moveTo>
                  <a:cubicBezTo>
                    <a:pt x="517" y="347"/>
                    <a:pt x="525" y="355"/>
                    <a:pt x="525" y="371"/>
                  </a:cubicBezTo>
                  <a:cubicBezTo>
                    <a:pt x="525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2" y="347"/>
                    <a:pt x="509" y="347"/>
                  </a:cubicBezTo>
                  <a:close/>
                  <a:moveTo>
                    <a:pt x="525" y="0"/>
                  </a:moveTo>
                  <a:cubicBezTo>
                    <a:pt x="154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7" name="Google Shape;12677;p23"/>
            <p:cNvSpPr/>
            <p:nvPr/>
          </p:nvSpPr>
          <p:spPr>
            <a:xfrm>
              <a:off x="1839925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25" y="347"/>
                  </a:moveTo>
                  <a:cubicBezTo>
                    <a:pt x="540" y="347"/>
                    <a:pt x="556" y="355"/>
                    <a:pt x="556" y="371"/>
                  </a:cubicBezTo>
                  <a:cubicBezTo>
                    <a:pt x="556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9" y="347"/>
                    <a:pt x="525" y="347"/>
                  </a:cubicBezTo>
                  <a:close/>
                  <a:moveTo>
                    <a:pt x="525" y="0"/>
                  </a:moveTo>
                  <a:cubicBezTo>
                    <a:pt x="185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4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8" name="Google Shape;12678;p23"/>
            <p:cNvSpPr/>
            <p:nvPr/>
          </p:nvSpPr>
          <p:spPr>
            <a:xfrm>
              <a:off x="1775875" y="4262450"/>
              <a:ext cx="290125" cy="104950"/>
            </a:xfrm>
            <a:custGeom>
              <a:avLst/>
              <a:gdLst/>
              <a:ahLst/>
              <a:cxnLst/>
              <a:rect l="l" t="t" r="r" b="b"/>
              <a:pathLst>
                <a:path w="11605" h="4198" extrusionOk="0">
                  <a:moveTo>
                    <a:pt x="7932" y="433"/>
                  </a:moveTo>
                  <a:lnTo>
                    <a:pt x="4537" y="3797"/>
                  </a:lnTo>
                  <a:lnTo>
                    <a:pt x="402" y="3797"/>
                  </a:lnTo>
                  <a:lnTo>
                    <a:pt x="402" y="433"/>
                  </a:lnTo>
                  <a:close/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3982"/>
                  </a:lnTo>
                  <a:cubicBezTo>
                    <a:pt x="1" y="4105"/>
                    <a:pt x="93" y="4198"/>
                    <a:pt x="217" y="4198"/>
                  </a:cubicBezTo>
                  <a:lnTo>
                    <a:pt x="11389" y="4198"/>
                  </a:lnTo>
                  <a:cubicBezTo>
                    <a:pt x="11512" y="4198"/>
                    <a:pt x="11605" y="4105"/>
                    <a:pt x="11605" y="3982"/>
                  </a:cubicBezTo>
                  <a:lnTo>
                    <a:pt x="11605" y="2254"/>
                  </a:lnTo>
                  <a:cubicBezTo>
                    <a:pt x="11605" y="2115"/>
                    <a:pt x="11497" y="2045"/>
                    <a:pt x="11389" y="2045"/>
                  </a:cubicBezTo>
                  <a:cubicBezTo>
                    <a:pt x="11281" y="2045"/>
                    <a:pt x="11173" y="2115"/>
                    <a:pt x="11173" y="2254"/>
                  </a:cubicBezTo>
                  <a:lnTo>
                    <a:pt x="11173" y="3797"/>
                  </a:lnTo>
                  <a:lnTo>
                    <a:pt x="5124" y="3797"/>
                  </a:lnTo>
                  <a:lnTo>
                    <a:pt x="8518" y="433"/>
                  </a:lnTo>
                  <a:lnTo>
                    <a:pt x="11142" y="433"/>
                  </a:lnTo>
                  <a:lnTo>
                    <a:pt x="11142" y="1112"/>
                  </a:lnTo>
                  <a:cubicBezTo>
                    <a:pt x="11142" y="1235"/>
                    <a:pt x="11234" y="1328"/>
                    <a:pt x="11358" y="1328"/>
                  </a:cubicBezTo>
                  <a:cubicBezTo>
                    <a:pt x="11481" y="1328"/>
                    <a:pt x="11574" y="1235"/>
                    <a:pt x="11574" y="1112"/>
                  </a:cubicBezTo>
                  <a:lnTo>
                    <a:pt x="11574" y="217"/>
                  </a:lnTo>
                  <a:cubicBezTo>
                    <a:pt x="11574" y="93"/>
                    <a:pt x="11481" y="1"/>
                    <a:pt x="1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9" name="Google Shape;12679;p23"/>
            <p:cNvSpPr/>
            <p:nvPr/>
          </p:nvSpPr>
          <p:spPr>
            <a:xfrm>
              <a:off x="1991900" y="4300250"/>
              <a:ext cx="44775" cy="10825"/>
            </a:xfrm>
            <a:custGeom>
              <a:avLst/>
              <a:gdLst/>
              <a:ahLst/>
              <a:cxnLst/>
              <a:rect l="l" t="t" r="r" b="b"/>
              <a:pathLst>
                <a:path w="1791" h="433" extrusionOk="0">
                  <a:moveTo>
                    <a:pt x="310" y="1"/>
                  </a:moveTo>
                  <a:cubicBezTo>
                    <a:pt x="1" y="1"/>
                    <a:pt x="1" y="433"/>
                    <a:pt x="310" y="433"/>
                  </a:cubicBezTo>
                  <a:lnTo>
                    <a:pt x="1513" y="433"/>
                  </a:lnTo>
                  <a:cubicBezTo>
                    <a:pt x="1791" y="433"/>
                    <a:pt x="1791" y="1"/>
                    <a:pt x="1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0" name="Google Shape;12680;p23"/>
            <p:cNvSpPr/>
            <p:nvPr/>
          </p:nvSpPr>
          <p:spPr>
            <a:xfrm>
              <a:off x="1964125" y="4324175"/>
              <a:ext cx="72550" cy="10050"/>
            </a:xfrm>
            <a:custGeom>
              <a:avLst/>
              <a:gdLst/>
              <a:ahLst/>
              <a:cxnLst/>
              <a:rect l="l" t="t" r="r" b="b"/>
              <a:pathLst>
                <a:path w="2902" h="402" extrusionOk="0">
                  <a:moveTo>
                    <a:pt x="279" y="1"/>
                  </a:moveTo>
                  <a:cubicBezTo>
                    <a:pt x="1" y="1"/>
                    <a:pt x="1" y="402"/>
                    <a:pt x="279" y="402"/>
                  </a:cubicBezTo>
                  <a:lnTo>
                    <a:pt x="2624" y="402"/>
                  </a:lnTo>
                  <a:cubicBezTo>
                    <a:pt x="2902" y="402"/>
                    <a:pt x="2902" y="1"/>
                    <a:pt x="26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1" name="Google Shape;12681;p23"/>
            <p:cNvSpPr/>
            <p:nvPr/>
          </p:nvSpPr>
          <p:spPr>
            <a:xfrm>
              <a:off x="1773550" y="4386675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0"/>
                  </a:moveTo>
                  <a:cubicBezTo>
                    <a:pt x="1" y="0"/>
                    <a:pt x="1" y="433"/>
                    <a:pt x="310" y="433"/>
                  </a:cubicBezTo>
                  <a:lnTo>
                    <a:pt x="4939" y="433"/>
                  </a:lnTo>
                  <a:cubicBezTo>
                    <a:pt x="5217" y="433"/>
                    <a:pt x="5217" y="0"/>
                    <a:pt x="4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2" name="Google Shape;12682;p23"/>
            <p:cNvSpPr/>
            <p:nvPr/>
          </p:nvSpPr>
          <p:spPr>
            <a:xfrm>
              <a:off x="1773550" y="4411375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0"/>
                  </a:moveTo>
                  <a:cubicBezTo>
                    <a:pt x="1" y="0"/>
                    <a:pt x="1" y="432"/>
                    <a:pt x="310" y="432"/>
                  </a:cubicBezTo>
                  <a:lnTo>
                    <a:pt x="4939" y="432"/>
                  </a:lnTo>
                  <a:cubicBezTo>
                    <a:pt x="5217" y="432"/>
                    <a:pt x="5217" y="0"/>
                    <a:pt x="4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3" name="Google Shape;12683;p23"/>
            <p:cNvSpPr/>
            <p:nvPr/>
          </p:nvSpPr>
          <p:spPr>
            <a:xfrm>
              <a:off x="1773550" y="4434500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1"/>
                  </a:moveTo>
                  <a:cubicBezTo>
                    <a:pt x="1" y="1"/>
                    <a:pt x="1" y="433"/>
                    <a:pt x="310" y="433"/>
                  </a:cubicBezTo>
                  <a:lnTo>
                    <a:pt x="4939" y="433"/>
                  </a:lnTo>
                  <a:cubicBezTo>
                    <a:pt x="5217" y="433"/>
                    <a:pt x="5217" y="1"/>
                    <a:pt x="49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84" name="Google Shape;12684;p23"/>
          <p:cNvGrpSpPr/>
          <p:nvPr/>
        </p:nvGrpSpPr>
        <p:grpSpPr>
          <a:xfrm>
            <a:off x="7721420" y="3975874"/>
            <a:ext cx="361875" cy="361875"/>
            <a:chOff x="980425" y="1904625"/>
            <a:chExt cx="361875" cy="361875"/>
          </a:xfrm>
        </p:grpSpPr>
        <p:sp>
          <p:nvSpPr>
            <p:cNvPr id="12685" name="Google Shape;12685;p23"/>
            <p:cNvSpPr/>
            <p:nvPr/>
          </p:nvSpPr>
          <p:spPr>
            <a:xfrm>
              <a:off x="980425" y="1904625"/>
              <a:ext cx="361875" cy="361875"/>
            </a:xfrm>
            <a:custGeom>
              <a:avLst/>
              <a:gdLst/>
              <a:ahLst/>
              <a:cxnLst/>
              <a:rect l="l" t="t" r="r" b="b"/>
              <a:pathLst>
                <a:path w="14475" h="14475" extrusionOk="0">
                  <a:moveTo>
                    <a:pt x="5740" y="432"/>
                  </a:moveTo>
                  <a:cubicBezTo>
                    <a:pt x="6234" y="432"/>
                    <a:pt x="6604" y="802"/>
                    <a:pt x="6604" y="1296"/>
                  </a:cubicBezTo>
                  <a:lnTo>
                    <a:pt x="6604" y="1636"/>
                  </a:lnTo>
                  <a:lnTo>
                    <a:pt x="1512" y="1636"/>
                  </a:lnTo>
                  <a:lnTo>
                    <a:pt x="1512" y="1296"/>
                  </a:lnTo>
                  <a:cubicBezTo>
                    <a:pt x="1512" y="802"/>
                    <a:pt x="1913" y="432"/>
                    <a:pt x="2376" y="432"/>
                  </a:cubicBezTo>
                  <a:close/>
                  <a:moveTo>
                    <a:pt x="12098" y="432"/>
                  </a:moveTo>
                  <a:cubicBezTo>
                    <a:pt x="12592" y="432"/>
                    <a:pt x="12962" y="802"/>
                    <a:pt x="12962" y="1296"/>
                  </a:cubicBezTo>
                  <a:lnTo>
                    <a:pt x="12962" y="1636"/>
                  </a:lnTo>
                  <a:lnTo>
                    <a:pt x="7870" y="1636"/>
                  </a:lnTo>
                  <a:lnTo>
                    <a:pt x="7870" y="1296"/>
                  </a:lnTo>
                  <a:cubicBezTo>
                    <a:pt x="7870" y="802"/>
                    <a:pt x="8271" y="432"/>
                    <a:pt x="8734" y="432"/>
                  </a:cubicBezTo>
                  <a:close/>
                  <a:moveTo>
                    <a:pt x="12962" y="2068"/>
                  </a:moveTo>
                  <a:lnTo>
                    <a:pt x="12962" y="6697"/>
                  </a:lnTo>
                  <a:cubicBezTo>
                    <a:pt x="12962" y="7191"/>
                    <a:pt x="12592" y="7592"/>
                    <a:pt x="12098" y="7592"/>
                  </a:cubicBezTo>
                  <a:lnTo>
                    <a:pt x="8734" y="7592"/>
                  </a:lnTo>
                  <a:cubicBezTo>
                    <a:pt x="8271" y="7592"/>
                    <a:pt x="7870" y="7191"/>
                    <a:pt x="7870" y="6697"/>
                  </a:cubicBezTo>
                  <a:lnTo>
                    <a:pt x="7870" y="2068"/>
                  </a:lnTo>
                  <a:close/>
                  <a:moveTo>
                    <a:pt x="6604" y="2068"/>
                  </a:moveTo>
                  <a:lnTo>
                    <a:pt x="6604" y="4722"/>
                  </a:lnTo>
                  <a:cubicBezTo>
                    <a:pt x="6604" y="4861"/>
                    <a:pt x="6712" y="4930"/>
                    <a:pt x="6820" y="4930"/>
                  </a:cubicBezTo>
                  <a:cubicBezTo>
                    <a:pt x="6928" y="4930"/>
                    <a:pt x="7037" y="4861"/>
                    <a:pt x="7037" y="4722"/>
                  </a:cubicBezTo>
                  <a:lnTo>
                    <a:pt x="7037" y="2592"/>
                  </a:lnTo>
                  <a:lnTo>
                    <a:pt x="7438" y="2592"/>
                  </a:lnTo>
                  <a:lnTo>
                    <a:pt x="7438" y="6697"/>
                  </a:lnTo>
                  <a:cubicBezTo>
                    <a:pt x="7438" y="7407"/>
                    <a:pt x="8024" y="7993"/>
                    <a:pt x="8734" y="7993"/>
                  </a:cubicBezTo>
                  <a:lnTo>
                    <a:pt x="12098" y="7993"/>
                  </a:lnTo>
                  <a:cubicBezTo>
                    <a:pt x="12808" y="7993"/>
                    <a:pt x="13394" y="7407"/>
                    <a:pt x="13394" y="6697"/>
                  </a:cubicBezTo>
                  <a:lnTo>
                    <a:pt x="13394" y="2592"/>
                  </a:lnTo>
                  <a:cubicBezTo>
                    <a:pt x="13734" y="2592"/>
                    <a:pt x="14042" y="2901"/>
                    <a:pt x="14042" y="3271"/>
                  </a:cubicBezTo>
                  <a:lnTo>
                    <a:pt x="14042" y="9228"/>
                  </a:lnTo>
                  <a:lnTo>
                    <a:pt x="432" y="9228"/>
                  </a:lnTo>
                  <a:lnTo>
                    <a:pt x="432" y="3271"/>
                  </a:lnTo>
                  <a:cubicBezTo>
                    <a:pt x="432" y="2901"/>
                    <a:pt x="710" y="2592"/>
                    <a:pt x="1080" y="2592"/>
                  </a:cubicBezTo>
                  <a:lnTo>
                    <a:pt x="1080" y="6697"/>
                  </a:lnTo>
                  <a:cubicBezTo>
                    <a:pt x="1080" y="7407"/>
                    <a:pt x="1667" y="7993"/>
                    <a:pt x="2376" y="7993"/>
                  </a:cubicBezTo>
                  <a:lnTo>
                    <a:pt x="5740" y="7993"/>
                  </a:lnTo>
                  <a:cubicBezTo>
                    <a:pt x="6450" y="7993"/>
                    <a:pt x="7037" y="7407"/>
                    <a:pt x="7037" y="6697"/>
                  </a:cubicBezTo>
                  <a:lnTo>
                    <a:pt x="7037" y="5987"/>
                  </a:lnTo>
                  <a:cubicBezTo>
                    <a:pt x="7037" y="5848"/>
                    <a:pt x="6928" y="5779"/>
                    <a:pt x="6820" y="5779"/>
                  </a:cubicBezTo>
                  <a:cubicBezTo>
                    <a:pt x="6712" y="5779"/>
                    <a:pt x="6604" y="5848"/>
                    <a:pt x="6604" y="5987"/>
                  </a:cubicBezTo>
                  <a:lnTo>
                    <a:pt x="6604" y="6697"/>
                  </a:lnTo>
                  <a:cubicBezTo>
                    <a:pt x="6604" y="7191"/>
                    <a:pt x="6234" y="7592"/>
                    <a:pt x="5740" y="7592"/>
                  </a:cubicBezTo>
                  <a:lnTo>
                    <a:pt x="2376" y="7592"/>
                  </a:lnTo>
                  <a:cubicBezTo>
                    <a:pt x="1913" y="7592"/>
                    <a:pt x="1512" y="7191"/>
                    <a:pt x="1512" y="6697"/>
                  </a:cubicBezTo>
                  <a:lnTo>
                    <a:pt x="1512" y="2068"/>
                  </a:lnTo>
                  <a:close/>
                  <a:moveTo>
                    <a:pt x="8148" y="11758"/>
                  </a:moveTo>
                  <a:lnTo>
                    <a:pt x="8148" y="13147"/>
                  </a:lnTo>
                  <a:lnTo>
                    <a:pt x="6388" y="13147"/>
                  </a:lnTo>
                  <a:lnTo>
                    <a:pt x="6388" y="11758"/>
                  </a:lnTo>
                  <a:close/>
                  <a:moveTo>
                    <a:pt x="2376" y="0"/>
                  </a:moveTo>
                  <a:cubicBezTo>
                    <a:pt x="1667" y="0"/>
                    <a:pt x="1080" y="586"/>
                    <a:pt x="1080" y="1296"/>
                  </a:cubicBezTo>
                  <a:lnTo>
                    <a:pt x="1080" y="2160"/>
                  </a:lnTo>
                  <a:cubicBezTo>
                    <a:pt x="494" y="2191"/>
                    <a:pt x="0" y="2654"/>
                    <a:pt x="0" y="3271"/>
                  </a:cubicBezTo>
                  <a:lnTo>
                    <a:pt x="0" y="10678"/>
                  </a:lnTo>
                  <a:cubicBezTo>
                    <a:pt x="0" y="11265"/>
                    <a:pt x="494" y="11758"/>
                    <a:pt x="1080" y="11758"/>
                  </a:cubicBezTo>
                  <a:lnTo>
                    <a:pt x="5956" y="11758"/>
                  </a:lnTo>
                  <a:lnTo>
                    <a:pt x="5956" y="13147"/>
                  </a:lnTo>
                  <a:lnTo>
                    <a:pt x="4876" y="13147"/>
                  </a:lnTo>
                  <a:cubicBezTo>
                    <a:pt x="4043" y="13147"/>
                    <a:pt x="4043" y="14474"/>
                    <a:pt x="4876" y="14474"/>
                  </a:cubicBezTo>
                  <a:lnTo>
                    <a:pt x="5586" y="14474"/>
                  </a:lnTo>
                  <a:cubicBezTo>
                    <a:pt x="5854" y="14474"/>
                    <a:pt x="5863" y="14071"/>
                    <a:pt x="5614" y="14071"/>
                  </a:cubicBezTo>
                  <a:cubicBezTo>
                    <a:pt x="5605" y="14071"/>
                    <a:pt x="5596" y="14072"/>
                    <a:pt x="5586" y="14073"/>
                  </a:cubicBezTo>
                  <a:lnTo>
                    <a:pt x="4876" y="14073"/>
                  </a:lnTo>
                  <a:cubicBezTo>
                    <a:pt x="4598" y="14011"/>
                    <a:pt x="4598" y="13610"/>
                    <a:pt x="4876" y="13579"/>
                  </a:cubicBezTo>
                  <a:lnTo>
                    <a:pt x="9598" y="13579"/>
                  </a:lnTo>
                  <a:cubicBezTo>
                    <a:pt x="9876" y="13579"/>
                    <a:pt x="9876" y="14073"/>
                    <a:pt x="9598" y="14073"/>
                  </a:cubicBezTo>
                  <a:lnTo>
                    <a:pt x="6820" y="14073"/>
                  </a:lnTo>
                  <a:cubicBezTo>
                    <a:pt x="6543" y="14073"/>
                    <a:pt x="6543" y="14474"/>
                    <a:pt x="6820" y="14474"/>
                  </a:cubicBezTo>
                  <a:lnTo>
                    <a:pt x="9598" y="14474"/>
                  </a:lnTo>
                  <a:cubicBezTo>
                    <a:pt x="10431" y="14474"/>
                    <a:pt x="10431" y="13147"/>
                    <a:pt x="9598" y="13147"/>
                  </a:cubicBezTo>
                  <a:lnTo>
                    <a:pt x="8549" y="13147"/>
                  </a:lnTo>
                  <a:lnTo>
                    <a:pt x="8549" y="11758"/>
                  </a:lnTo>
                  <a:lnTo>
                    <a:pt x="10956" y="11758"/>
                  </a:lnTo>
                  <a:cubicBezTo>
                    <a:pt x="11265" y="11758"/>
                    <a:pt x="11265" y="11326"/>
                    <a:pt x="10956" y="11326"/>
                  </a:cubicBezTo>
                  <a:lnTo>
                    <a:pt x="1111" y="11326"/>
                  </a:lnTo>
                  <a:cubicBezTo>
                    <a:pt x="741" y="11326"/>
                    <a:pt x="432" y="11049"/>
                    <a:pt x="432" y="10678"/>
                  </a:cubicBezTo>
                  <a:lnTo>
                    <a:pt x="432" y="9660"/>
                  </a:lnTo>
                  <a:lnTo>
                    <a:pt x="14042" y="9660"/>
                  </a:lnTo>
                  <a:lnTo>
                    <a:pt x="14042" y="10678"/>
                  </a:lnTo>
                  <a:cubicBezTo>
                    <a:pt x="14042" y="11049"/>
                    <a:pt x="13734" y="11357"/>
                    <a:pt x="13394" y="11357"/>
                  </a:cubicBezTo>
                  <a:lnTo>
                    <a:pt x="12221" y="11357"/>
                  </a:lnTo>
                  <a:cubicBezTo>
                    <a:pt x="11944" y="11357"/>
                    <a:pt x="11944" y="11758"/>
                    <a:pt x="12221" y="11758"/>
                  </a:cubicBezTo>
                  <a:lnTo>
                    <a:pt x="13394" y="11758"/>
                  </a:lnTo>
                  <a:cubicBezTo>
                    <a:pt x="13980" y="11758"/>
                    <a:pt x="14474" y="11265"/>
                    <a:pt x="14474" y="10678"/>
                  </a:cubicBezTo>
                  <a:lnTo>
                    <a:pt x="14474" y="3271"/>
                  </a:lnTo>
                  <a:cubicBezTo>
                    <a:pt x="14474" y="2654"/>
                    <a:pt x="13980" y="2191"/>
                    <a:pt x="13394" y="2160"/>
                  </a:cubicBezTo>
                  <a:lnTo>
                    <a:pt x="13394" y="1296"/>
                  </a:lnTo>
                  <a:cubicBezTo>
                    <a:pt x="13394" y="586"/>
                    <a:pt x="12808" y="0"/>
                    <a:pt x="12098" y="0"/>
                  </a:cubicBezTo>
                  <a:lnTo>
                    <a:pt x="8734" y="0"/>
                  </a:lnTo>
                  <a:cubicBezTo>
                    <a:pt x="8024" y="0"/>
                    <a:pt x="7438" y="586"/>
                    <a:pt x="7438" y="1296"/>
                  </a:cubicBezTo>
                  <a:lnTo>
                    <a:pt x="7438" y="2160"/>
                  </a:lnTo>
                  <a:lnTo>
                    <a:pt x="7067" y="2160"/>
                  </a:lnTo>
                  <a:lnTo>
                    <a:pt x="7067" y="1296"/>
                  </a:lnTo>
                  <a:cubicBezTo>
                    <a:pt x="7067" y="586"/>
                    <a:pt x="6450" y="0"/>
                    <a:pt x="5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6" name="Google Shape;12686;p23"/>
            <p:cNvSpPr/>
            <p:nvPr/>
          </p:nvSpPr>
          <p:spPr>
            <a:xfrm>
              <a:off x="1054750" y="1995075"/>
              <a:ext cx="54275" cy="54450"/>
            </a:xfrm>
            <a:custGeom>
              <a:avLst/>
              <a:gdLst/>
              <a:ahLst/>
              <a:cxnLst/>
              <a:rect l="l" t="t" r="r" b="b"/>
              <a:pathLst>
                <a:path w="2171" h="2178" extrusionOk="0">
                  <a:moveTo>
                    <a:pt x="1101" y="703"/>
                  </a:moveTo>
                  <a:lnTo>
                    <a:pt x="1317" y="1227"/>
                  </a:lnTo>
                  <a:lnTo>
                    <a:pt x="854" y="1227"/>
                  </a:lnTo>
                  <a:lnTo>
                    <a:pt x="1101" y="703"/>
                  </a:lnTo>
                  <a:close/>
                  <a:moveTo>
                    <a:pt x="1085" y="1"/>
                  </a:moveTo>
                  <a:cubicBezTo>
                    <a:pt x="1008" y="1"/>
                    <a:pt x="931" y="39"/>
                    <a:pt x="885" y="116"/>
                  </a:cubicBezTo>
                  <a:lnTo>
                    <a:pt x="82" y="1875"/>
                  </a:lnTo>
                  <a:cubicBezTo>
                    <a:pt x="0" y="2040"/>
                    <a:pt x="137" y="2177"/>
                    <a:pt x="274" y="2177"/>
                  </a:cubicBezTo>
                  <a:cubicBezTo>
                    <a:pt x="343" y="2177"/>
                    <a:pt x="412" y="2143"/>
                    <a:pt x="453" y="2061"/>
                  </a:cubicBezTo>
                  <a:lnTo>
                    <a:pt x="638" y="1659"/>
                  </a:lnTo>
                  <a:lnTo>
                    <a:pt x="1533" y="1659"/>
                  </a:lnTo>
                  <a:lnTo>
                    <a:pt x="1718" y="2061"/>
                  </a:lnTo>
                  <a:cubicBezTo>
                    <a:pt x="1749" y="2143"/>
                    <a:pt x="1814" y="2177"/>
                    <a:pt x="1883" y="2177"/>
                  </a:cubicBezTo>
                  <a:cubicBezTo>
                    <a:pt x="2020" y="2177"/>
                    <a:pt x="2171" y="2040"/>
                    <a:pt x="2088" y="1875"/>
                  </a:cubicBezTo>
                  <a:lnTo>
                    <a:pt x="1286" y="116"/>
                  </a:lnTo>
                  <a:cubicBezTo>
                    <a:pt x="1240" y="39"/>
                    <a:pt x="1162" y="1"/>
                    <a:pt x="1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7" name="Google Shape;12687;p23"/>
            <p:cNvSpPr/>
            <p:nvPr/>
          </p:nvSpPr>
          <p:spPr>
            <a:xfrm>
              <a:off x="1221125" y="1993225"/>
              <a:ext cx="39375" cy="56475"/>
            </a:xfrm>
            <a:custGeom>
              <a:avLst/>
              <a:gdLst/>
              <a:ahLst/>
              <a:cxnLst/>
              <a:rect l="l" t="t" r="r" b="b"/>
              <a:pathLst>
                <a:path w="1575" h="2259" extrusionOk="0">
                  <a:moveTo>
                    <a:pt x="803" y="406"/>
                  </a:moveTo>
                  <a:cubicBezTo>
                    <a:pt x="988" y="406"/>
                    <a:pt x="988" y="715"/>
                    <a:pt x="803" y="715"/>
                  </a:cubicBezTo>
                  <a:lnTo>
                    <a:pt x="402" y="715"/>
                  </a:lnTo>
                  <a:lnTo>
                    <a:pt x="402" y="406"/>
                  </a:lnTo>
                  <a:close/>
                  <a:moveTo>
                    <a:pt x="803" y="1116"/>
                  </a:moveTo>
                  <a:cubicBezTo>
                    <a:pt x="988" y="1147"/>
                    <a:pt x="1143" y="1209"/>
                    <a:pt x="1174" y="1425"/>
                  </a:cubicBezTo>
                  <a:cubicBezTo>
                    <a:pt x="1205" y="1641"/>
                    <a:pt x="1019" y="1795"/>
                    <a:pt x="834" y="1826"/>
                  </a:cubicBezTo>
                  <a:lnTo>
                    <a:pt x="402" y="1826"/>
                  </a:lnTo>
                  <a:lnTo>
                    <a:pt x="402" y="1116"/>
                  </a:lnTo>
                  <a:close/>
                  <a:moveTo>
                    <a:pt x="178" y="0"/>
                  </a:moveTo>
                  <a:cubicBezTo>
                    <a:pt x="75" y="0"/>
                    <a:pt x="1" y="108"/>
                    <a:pt x="1" y="190"/>
                  </a:cubicBezTo>
                  <a:lnTo>
                    <a:pt x="1" y="2042"/>
                  </a:lnTo>
                  <a:cubicBezTo>
                    <a:pt x="1" y="2165"/>
                    <a:pt x="93" y="2258"/>
                    <a:pt x="217" y="2258"/>
                  </a:cubicBezTo>
                  <a:lnTo>
                    <a:pt x="803" y="2258"/>
                  </a:lnTo>
                  <a:cubicBezTo>
                    <a:pt x="1235" y="2258"/>
                    <a:pt x="1575" y="1888"/>
                    <a:pt x="1575" y="1486"/>
                  </a:cubicBezTo>
                  <a:cubicBezTo>
                    <a:pt x="1575" y="1209"/>
                    <a:pt x="1451" y="993"/>
                    <a:pt x="1266" y="838"/>
                  </a:cubicBezTo>
                  <a:cubicBezTo>
                    <a:pt x="1328" y="746"/>
                    <a:pt x="1359" y="653"/>
                    <a:pt x="1359" y="561"/>
                  </a:cubicBezTo>
                  <a:cubicBezTo>
                    <a:pt x="1359" y="252"/>
                    <a:pt x="1112" y="5"/>
                    <a:pt x="803" y="5"/>
                  </a:cubicBezTo>
                  <a:lnTo>
                    <a:pt x="217" y="5"/>
                  </a:lnTo>
                  <a:cubicBezTo>
                    <a:pt x="204" y="2"/>
                    <a:pt x="191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8" name="Google Shape;12688;p23"/>
            <p:cNvSpPr/>
            <p:nvPr/>
          </p:nvSpPr>
          <p:spPr>
            <a:xfrm>
              <a:off x="10313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9" name="Google Shape;12689;p23"/>
            <p:cNvSpPr/>
            <p:nvPr/>
          </p:nvSpPr>
          <p:spPr>
            <a:xfrm>
              <a:off x="1049850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0" name="Google Shape;12690;p23"/>
            <p:cNvSpPr/>
            <p:nvPr/>
          </p:nvSpPr>
          <p:spPr>
            <a:xfrm>
              <a:off x="1067600" y="19262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1" name="Google Shape;12691;p23"/>
            <p:cNvSpPr/>
            <p:nvPr/>
          </p:nvSpPr>
          <p:spPr>
            <a:xfrm>
              <a:off x="1190275" y="19262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87" y="432"/>
                    <a:pt x="587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2" name="Google Shape;12692;p23"/>
            <p:cNvSpPr/>
            <p:nvPr/>
          </p:nvSpPr>
          <p:spPr>
            <a:xfrm>
              <a:off x="1208800" y="19262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3" name="Google Shape;12693;p23"/>
            <p:cNvSpPr/>
            <p:nvPr/>
          </p:nvSpPr>
          <p:spPr>
            <a:xfrm>
              <a:off x="12265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94" name="Google Shape;12694;p23"/>
          <p:cNvGrpSpPr/>
          <p:nvPr/>
        </p:nvGrpSpPr>
        <p:grpSpPr>
          <a:xfrm>
            <a:off x="6265756" y="3975686"/>
            <a:ext cx="367275" cy="362250"/>
            <a:chOff x="7726050" y="4141325"/>
            <a:chExt cx="367275" cy="362250"/>
          </a:xfrm>
        </p:grpSpPr>
        <p:sp>
          <p:nvSpPr>
            <p:cNvPr id="12695" name="Google Shape;12695;p23"/>
            <p:cNvSpPr/>
            <p:nvPr/>
          </p:nvSpPr>
          <p:spPr>
            <a:xfrm>
              <a:off x="7793175" y="4357550"/>
              <a:ext cx="60200" cy="109000"/>
            </a:xfrm>
            <a:custGeom>
              <a:avLst/>
              <a:gdLst/>
              <a:ahLst/>
              <a:cxnLst/>
              <a:rect l="l" t="t" r="r" b="b"/>
              <a:pathLst>
                <a:path w="2408" h="4360" extrusionOk="0">
                  <a:moveTo>
                    <a:pt x="1219" y="0"/>
                  </a:moveTo>
                  <a:cubicBezTo>
                    <a:pt x="1119" y="0"/>
                    <a:pt x="1019" y="70"/>
                    <a:pt x="1019" y="209"/>
                  </a:cubicBezTo>
                  <a:lnTo>
                    <a:pt x="1019" y="610"/>
                  </a:lnTo>
                  <a:cubicBezTo>
                    <a:pt x="957" y="610"/>
                    <a:pt x="895" y="641"/>
                    <a:pt x="864" y="641"/>
                  </a:cubicBezTo>
                  <a:cubicBezTo>
                    <a:pt x="0" y="888"/>
                    <a:pt x="124" y="2153"/>
                    <a:pt x="1019" y="2246"/>
                  </a:cubicBezTo>
                  <a:cubicBezTo>
                    <a:pt x="1235" y="2246"/>
                    <a:pt x="1451" y="2307"/>
                    <a:pt x="1636" y="2431"/>
                  </a:cubicBezTo>
                  <a:cubicBezTo>
                    <a:pt x="1821" y="2585"/>
                    <a:pt x="1852" y="2832"/>
                    <a:pt x="1759" y="3048"/>
                  </a:cubicBezTo>
                  <a:cubicBezTo>
                    <a:pt x="1632" y="3226"/>
                    <a:pt x="1441" y="3342"/>
                    <a:pt x="1240" y="3342"/>
                  </a:cubicBezTo>
                  <a:cubicBezTo>
                    <a:pt x="1197" y="3342"/>
                    <a:pt x="1154" y="3337"/>
                    <a:pt x="1111" y="3326"/>
                  </a:cubicBezTo>
                  <a:lnTo>
                    <a:pt x="1080" y="3357"/>
                  </a:lnTo>
                  <a:cubicBezTo>
                    <a:pt x="803" y="3295"/>
                    <a:pt x="587" y="3079"/>
                    <a:pt x="525" y="2801"/>
                  </a:cubicBezTo>
                  <a:cubicBezTo>
                    <a:pt x="525" y="2662"/>
                    <a:pt x="417" y="2593"/>
                    <a:pt x="313" y="2593"/>
                  </a:cubicBezTo>
                  <a:cubicBezTo>
                    <a:pt x="209" y="2593"/>
                    <a:pt x="108" y="2662"/>
                    <a:pt x="124" y="2801"/>
                  </a:cubicBezTo>
                  <a:cubicBezTo>
                    <a:pt x="124" y="3295"/>
                    <a:pt x="494" y="3696"/>
                    <a:pt x="988" y="3758"/>
                  </a:cubicBezTo>
                  <a:lnTo>
                    <a:pt x="988" y="4128"/>
                  </a:lnTo>
                  <a:cubicBezTo>
                    <a:pt x="988" y="4282"/>
                    <a:pt x="1096" y="4360"/>
                    <a:pt x="1204" y="4360"/>
                  </a:cubicBezTo>
                  <a:cubicBezTo>
                    <a:pt x="1312" y="4360"/>
                    <a:pt x="1420" y="4282"/>
                    <a:pt x="1420" y="4128"/>
                  </a:cubicBezTo>
                  <a:lnTo>
                    <a:pt x="1420" y="3758"/>
                  </a:lnTo>
                  <a:cubicBezTo>
                    <a:pt x="1667" y="3696"/>
                    <a:pt x="1914" y="3542"/>
                    <a:pt x="2068" y="3326"/>
                  </a:cubicBezTo>
                  <a:cubicBezTo>
                    <a:pt x="2408" y="2801"/>
                    <a:pt x="2130" y="2122"/>
                    <a:pt x="1574" y="1937"/>
                  </a:cubicBezTo>
                  <a:cubicBezTo>
                    <a:pt x="1358" y="1875"/>
                    <a:pt x="1111" y="1875"/>
                    <a:pt x="895" y="1814"/>
                  </a:cubicBezTo>
                  <a:cubicBezTo>
                    <a:pt x="741" y="1721"/>
                    <a:pt x="648" y="1505"/>
                    <a:pt x="710" y="1320"/>
                  </a:cubicBezTo>
                  <a:cubicBezTo>
                    <a:pt x="781" y="1120"/>
                    <a:pt x="958" y="1033"/>
                    <a:pt x="1143" y="1033"/>
                  </a:cubicBezTo>
                  <a:cubicBezTo>
                    <a:pt x="1358" y="1033"/>
                    <a:pt x="1584" y="1151"/>
                    <a:pt x="1667" y="1351"/>
                  </a:cubicBezTo>
                  <a:cubicBezTo>
                    <a:pt x="1705" y="1428"/>
                    <a:pt x="1768" y="1460"/>
                    <a:pt x="1833" y="1460"/>
                  </a:cubicBezTo>
                  <a:cubicBezTo>
                    <a:pt x="1976" y="1460"/>
                    <a:pt x="2132" y="1304"/>
                    <a:pt x="2068" y="1135"/>
                  </a:cubicBezTo>
                  <a:cubicBezTo>
                    <a:pt x="1945" y="919"/>
                    <a:pt x="1759" y="764"/>
                    <a:pt x="1543" y="672"/>
                  </a:cubicBezTo>
                  <a:lnTo>
                    <a:pt x="1420" y="641"/>
                  </a:lnTo>
                  <a:lnTo>
                    <a:pt x="1420" y="209"/>
                  </a:lnTo>
                  <a:cubicBezTo>
                    <a:pt x="1420" y="70"/>
                    <a:pt x="1320" y="0"/>
                    <a:pt x="1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6" name="Google Shape;12696;p23"/>
            <p:cNvSpPr/>
            <p:nvPr/>
          </p:nvSpPr>
          <p:spPr>
            <a:xfrm>
              <a:off x="7726050" y="4141325"/>
              <a:ext cx="367275" cy="362250"/>
            </a:xfrm>
            <a:custGeom>
              <a:avLst/>
              <a:gdLst/>
              <a:ahLst/>
              <a:cxnLst/>
              <a:rect l="l" t="t" r="r" b="b"/>
              <a:pathLst>
                <a:path w="14691" h="14490" extrusionOk="0">
                  <a:moveTo>
                    <a:pt x="10185" y="2438"/>
                  </a:moveTo>
                  <a:lnTo>
                    <a:pt x="10185" y="6481"/>
                  </a:lnTo>
                  <a:cubicBezTo>
                    <a:pt x="10185" y="6512"/>
                    <a:pt x="10216" y="6543"/>
                    <a:pt x="10216" y="6574"/>
                  </a:cubicBezTo>
                  <a:lnTo>
                    <a:pt x="6574" y="6574"/>
                  </a:lnTo>
                  <a:lnTo>
                    <a:pt x="6574" y="6296"/>
                  </a:lnTo>
                  <a:cubicBezTo>
                    <a:pt x="6574" y="4259"/>
                    <a:pt x="8148" y="2562"/>
                    <a:pt x="10185" y="2438"/>
                  </a:cubicBezTo>
                  <a:close/>
                  <a:moveTo>
                    <a:pt x="9660" y="432"/>
                  </a:moveTo>
                  <a:cubicBezTo>
                    <a:pt x="9938" y="432"/>
                    <a:pt x="10185" y="648"/>
                    <a:pt x="10185" y="957"/>
                  </a:cubicBezTo>
                  <a:lnTo>
                    <a:pt x="10185" y="2037"/>
                  </a:lnTo>
                  <a:cubicBezTo>
                    <a:pt x="7932" y="2130"/>
                    <a:pt x="6142" y="4012"/>
                    <a:pt x="6142" y="6296"/>
                  </a:cubicBezTo>
                  <a:lnTo>
                    <a:pt x="6142" y="7994"/>
                  </a:lnTo>
                  <a:cubicBezTo>
                    <a:pt x="5555" y="7500"/>
                    <a:pt x="4846" y="7222"/>
                    <a:pt x="4105" y="7191"/>
                  </a:cubicBezTo>
                  <a:lnTo>
                    <a:pt x="4105" y="5401"/>
                  </a:lnTo>
                  <a:cubicBezTo>
                    <a:pt x="4105" y="4877"/>
                    <a:pt x="3673" y="4444"/>
                    <a:pt x="3148" y="4444"/>
                  </a:cubicBezTo>
                  <a:lnTo>
                    <a:pt x="1235" y="4444"/>
                  </a:lnTo>
                  <a:cubicBezTo>
                    <a:pt x="587" y="4383"/>
                    <a:pt x="587" y="3457"/>
                    <a:pt x="1235" y="3395"/>
                  </a:cubicBezTo>
                  <a:lnTo>
                    <a:pt x="5123" y="3395"/>
                  </a:lnTo>
                  <a:cubicBezTo>
                    <a:pt x="6358" y="3395"/>
                    <a:pt x="6358" y="1482"/>
                    <a:pt x="5123" y="1482"/>
                  </a:cubicBezTo>
                  <a:lnTo>
                    <a:pt x="2562" y="1482"/>
                  </a:lnTo>
                  <a:cubicBezTo>
                    <a:pt x="1914" y="1420"/>
                    <a:pt x="1914" y="463"/>
                    <a:pt x="2562" y="432"/>
                  </a:cubicBezTo>
                  <a:close/>
                  <a:moveTo>
                    <a:pt x="14228" y="7006"/>
                  </a:moveTo>
                  <a:lnTo>
                    <a:pt x="14228" y="10154"/>
                  </a:lnTo>
                  <a:cubicBezTo>
                    <a:pt x="14228" y="12283"/>
                    <a:pt x="12499" y="14012"/>
                    <a:pt x="10370" y="14012"/>
                  </a:cubicBezTo>
                  <a:lnTo>
                    <a:pt x="10401" y="13981"/>
                  </a:lnTo>
                  <a:cubicBezTo>
                    <a:pt x="9105" y="13981"/>
                    <a:pt x="7932" y="13333"/>
                    <a:pt x="7222" y="12253"/>
                  </a:cubicBezTo>
                  <a:cubicBezTo>
                    <a:pt x="7777" y="10956"/>
                    <a:pt x="7500" y="9444"/>
                    <a:pt x="6574" y="8364"/>
                  </a:cubicBezTo>
                  <a:cubicBezTo>
                    <a:pt x="6574" y="8364"/>
                    <a:pt x="6574" y="8333"/>
                    <a:pt x="6574" y="8302"/>
                  </a:cubicBezTo>
                  <a:lnTo>
                    <a:pt x="6574" y="7006"/>
                  </a:lnTo>
                  <a:close/>
                  <a:moveTo>
                    <a:pt x="2562" y="0"/>
                  </a:moveTo>
                  <a:cubicBezTo>
                    <a:pt x="1358" y="0"/>
                    <a:pt x="1358" y="1883"/>
                    <a:pt x="2562" y="1883"/>
                  </a:cubicBezTo>
                  <a:lnTo>
                    <a:pt x="5123" y="1883"/>
                  </a:lnTo>
                  <a:cubicBezTo>
                    <a:pt x="5771" y="1945"/>
                    <a:pt x="5771" y="2901"/>
                    <a:pt x="5123" y="2963"/>
                  </a:cubicBezTo>
                  <a:lnTo>
                    <a:pt x="1235" y="2963"/>
                  </a:lnTo>
                  <a:cubicBezTo>
                    <a:pt x="0" y="2963"/>
                    <a:pt x="0" y="4877"/>
                    <a:pt x="1235" y="4877"/>
                  </a:cubicBezTo>
                  <a:lnTo>
                    <a:pt x="3148" y="4877"/>
                  </a:lnTo>
                  <a:cubicBezTo>
                    <a:pt x="3457" y="4877"/>
                    <a:pt x="3704" y="5123"/>
                    <a:pt x="3704" y="5401"/>
                  </a:cubicBezTo>
                  <a:lnTo>
                    <a:pt x="3704" y="7191"/>
                  </a:lnTo>
                  <a:cubicBezTo>
                    <a:pt x="1759" y="7284"/>
                    <a:pt x="216" y="8889"/>
                    <a:pt x="216" y="10833"/>
                  </a:cubicBezTo>
                  <a:cubicBezTo>
                    <a:pt x="216" y="11265"/>
                    <a:pt x="278" y="11697"/>
                    <a:pt x="432" y="12098"/>
                  </a:cubicBezTo>
                  <a:cubicBezTo>
                    <a:pt x="474" y="12161"/>
                    <a:pt x="538" y="12189"/>
                    <a:pt x="602" y="12189"/>
                  </a:cubicBezTo>
                  <a:cubicBezTo>
                    <a:pt x="727" y="12189"/>
                    <a:pt x="854" y="12086"/>
                    <a:pt x="834" y="11944"/>
                  </a:cubicBezTo>
                  <a:cubicBezTo>
                    <a:pt x="247" y="10370"/>
                    <a:pt x="957" y="8611"/>
                    <a:pt x="2500" y="7901"/>
                  </a:cubicBezTo>
                  <a:cubicBezTo>
                    <a:pt x="2935" y="7697"/>
                    <a:pt x="3393" y="7600"/>
                    <a:pt x="3844" y="7600"/>
                  </a:cubicBezTo>
                  <a:cubicBezTo>
                    <a:pt x="4963" y="7600"/>
                    <a:pt x="6042" y="8195"/>
                    <a:pt x="6636" y="9228"/>
                  </a:cubicBezTo>
                  <a:cubicBezTo>
                    <a:pt x="7469" y="10679"/>
                    <a:pt x="7068" y="12530"/>
                    <a:pt x="5679" y="13487"/>
                  </a:cubicBezTo>
                  <a:cubicBezTo>
                    <a:pt x="5121" y="13871"/>
                    <a:pt x="4484" y="14056"/>
                    <a:pt x="3853" y="14056"/>
                  </a:cubicBezTo>
                  <a:cubicBezTo>
                    <a:pt x="2912" y="14056"/>
                    <a:pt x="1986" y="13645"/>
                    <a:pt x="1358" y="12870"/>
                  </a:cubicBezTo>
                  <a:cubicBezTo>
                    <a:pt x="1312" y="12824"/>
                    <a:pt x="1261" y="12805"/>
                    <a:pt x="1212" y="12805"/>
                  </a:cubicBezTo>
                  <a:cubicBezTo>
                    <a:pt x="1060" y="12805"/>
                    <a:pt x="926" y="12985"/>
                    <a:pt x="1019" y="13148"/>
                  </a:cubicBezTo>
                  <a:cubicBezTo>
                    <a:pt x="1753" y="14051"/>
                    <a:pt x="2797" y="14490"/>
                    <a:pt x="3838" y="14490"/>
                  </a:cubicBezTo>
                  <a:cubicBezTo>
                    <a:pt x="5073" y="14490"/>
                    <a:pt x="6303" y="13873"/>
                    <a:pt x="7006" y="12685"/>
                  </a:cubicBezTo>
                  <a:cubicBezTo>
                    <a:pt x="7891" y="13883"/>
                    <a:pt x="9146" y="14419"/>
                    <a:pt x="10386" y="14419"/>
                  </a:cubicBezTo>
                  <a:cubicBezTo>
                    <a:pt x="12562" y="14419"/>
                    <a:pt x="14691" y="12769"/>
                    <a:pt x="14691" y="10154"/>
                  </a:cubicBezTo>
                  <a:lnTo>
                    <a:pt x="14691" y="6296"/>
                  </a:lnTo>
                  <a:cubicBezTo>
                    <a:pt x="14660" y="5123"/>
                    <a:pt x="14166" y="3982"/>
                    <a:pt x="13333" y="3179"/>
                  </a:cubicBezTo>
                  <a:cubicBezTo>
                    <a:pt x="13283" y="3130"/>
                    <a:pt x="13231" y="3110"/>
                    <a:pt x="13182" y="3110"/>
                  </a:cubicBezTo>
                  <a:cubicBezTo>
                    <a:pt x="13016" y="3110"/>
                    <a:pt x="12888" y="3345"/>
                    <a:pt x="13055" y="3488"/>
                  </a:cubicBezTo>
                  <a:lnTo>
                    <a:pt x="13024" y="3488"/>
                  </a:lnTo>
                  <a:cubicBezTo>
                    <a:pt x="13796" y="4198"/>
                    <a:pt x="14258" y="5216"/>
                    <a:pt x="14258" y="6296"/>
                  </a:cubicBezTo>
                  <a:lnTo>
                    <a:pt x="14258" y="6605"/>
                  </a:lnTo>
                  <a:lnTo>
                    <a:pt x="10586" y="6605"/>
                  </a:lnTo>
                  <a:cubicBezTo>
                    <a:pt x="10617" y="6574"/>
                    <a:pt x="10617" y="6543"/>
                    <a:pt x="10617" y="6512"/>
                  </a:cubicBezTo>
                  <a:lnTo>
                    <a:pt x="10617" y="2438"/>
                  </a:lnTo>
                  <a:cubicBezTo>
                    <a:pt x="11141" y="2469"/>
                    <a:pt x="11666" y="2624"/>
                    <a:pt x="12160" y="2871"/>
                  </a:cubicBezTo>
                  <a:cubicBezTo>
                    <a:pt x="12192" y="2887"/>
                    <a:pt x="12224" y="2894"/>
                    <a:pt x="12254" y="2894"/>
                  </a:cubicBezTo>
                  <a:cubicBezTo>
                    <a:pt x="12455" y="2894"/>
                    <a:pt x="12586" y="2577"/>
                    <a:pt x="12345" y="2469"/>
                  </a:cubicBezTo>
                  <a:cubicBezTo>
                    <a:pt x="11820" y="2192"/>
                    <a:pt x="11234" y="2037"/>
                    <a:pt x="10617" y="2006"/>
                  </a:cubicBezTo>
                  <a:lnTo>
                    <a:pt x="10617" y="926"/>
                  </a:lnTo>
                  <a:cubicBezTo>
                    <a:pt x="10617" y="402"/>
                    <a:pt x="10216" y="0"/>
                    <a:pt x="96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697" name="Google Shape;12697;p23"/>
          <p:cNvSpPr/>
          <p:nvPr/>
        </p:nvSpPr>
        <p:spPr>
          <a:xfrm>
            <a:off x="3973788" y="2326499"/>
            <a:ext cx="365750" cy="362875"/>
          </a:xfrm>
          <a:custGeom>
            <a:avLst/>
            <a:gdLst/>
            <a:ahLst/>
            <a:cxnLst/>
            <a:rect l="l" t="t" r="r" b="b"/>
            <a:pathLst>
              <a:path w="14630" h="14515" extrusionOk="0">
                <a:moveTo>
                  <a:pt x="10803" y="5062"/>
                </a:moveTo>
                <a:lnTo>
                  <a:pt x="10586" y="6204"/>
                </a:lnTo>
                <a:lnTo>
                  <a:pt x="9506" y="6204"/>
                </a:lnTo>
                <a:cubicBezTo>
                  <a:pt x="9198" y="6204"/>
                  <a:pt x="9198" y="6605"/>
                  <a:pt x="9506" y="6605"/>
                </a:cubicBezTo>
                <a:lnTo>
                  <a:pt x="10525" y="6605"/>
                </a:lnTo>
                <a:lnTo>
                  <a:pt x="10309" y="7747"/>
                </a:lnTo>
                <a:lnTo>
                  <a:pt x="1297" y="7747"/>
                </a:lnTo>
                <a:lnTo>
                  <a:pt x="1050" y="6605"/>
                </a:lnTo>
                <a:lnTo>
                  <a:pt x="8241" y="6605"/>
                </a:lnTo>
                <a:cubicBezTo>
                  <a:pt x="8519" y="6605"/>
                  <a:pt x="8519" y="6204"/>
                  <a:pt x="8241" y="6204"/>
                </a:cubicBezTo>
                <a:lnTo>
                  <a:pt x="988" y="6204"/>
                </a:lnTo>
                <a:lnTo>
                  <a:pt x="742" y="5062"/>
                </a:lnTo>
                <a:close/>
                <a:moveTo>
                  <a:pt x="10216" y="8179"/>
                </a:moveTo>
                <a:lnTo>
                  <a:pt x="10000" y="9352"/>
                </a:lnTo>
                <a:lnTo>
                  <a:pt x="2099" y="9352"/>
                </a:lnTo>
                <a:cubicBezTo>
                  <a:pt x="1822" y="9352"/>
                  <a:pt x="1575" y="9166"/>
                  <a:pt x="1544" y="8889"/>
                </a:cubicBezTo>
                <a:lnTo>
                  <a:pt x="1390" y="8179"/>
                </a:lnTo>
                <a:close/>
                <a:moveTo>
                  <a:pt x="8111" y="12228"/>
                </a:moveTo>
                <a:cubicBezTo>
                  <a:pt x="8588" y="12228"/>
                  <a:pt x="9043" y="12602"/>
                  <a:pt x="9043" y="13148"/>
                </a:cubicBezTo>
                <a:cubicBezTo>
                  <a:pt x="9043" y="13672"/>
                  <a:pt x="8642" y="14073"/>
                  <a:pt x="8118" y="14073"/>
                </a:cubicBezTo>
                <a:cubicBezTo>
                  <a:pt x="7315" y="14073"/>
                  <a:pt x="6883" y="13086"/>
                  <a:pt x="7469" y="12499"/>
                </a:cubicBezTo>
                <a:cubicBezTo>
                  <a:pt x="7657" y="12311"/>
                  <a:pt x="7887" y="12228"/>
                  <a:pt x="8111" y="12228"/>
                </a:cubicBezTo>
                <a:close/>
                <a:moveTo>
                  <a:pt x="14352" y="0"/>
                </a:moveTo>
                <a:lnTo>
                  <a:pt x="14352" y="31"/>
                </a:lnTo>
                <a:lnTo>
                  <a:pt x="13549" y="31"/>
                </a:lnTo>
                <a:cubicBezTo>
                  <a:pt x="13529" y="31"/>
                  <a:pt x="13509" y="30"/>
                  <a:pt x="13488" y="30"/>
                </a:cubicBezTo>
                <a:cubicBezTo>
                  <a:pt x="12466" y="30"/>
                  <a:pt x="11601" y="792"/>
                  <a:pt x="11420" y="1790"/>
                </a:cubicBezTo>
                <a:lnTo>
                  <a:pt x="11204" y="2994"/>
                </a:lnTo>
                <a:lnTo>
                  <a:pt x="3149" y="2994"/>
                </a:lnTo>
                <a:cubicBezTo>
                  <a:pt x="2871" y="2994"/>
                  <a:pt x="2871" y="3426"/>
                  <a:pt x="3149" y="3426"/>
                </a:cubicBezTo>
                <a:lnTo>
                  <a:pt x="11111" y="3426"/>
                </a:lnTo>
                <a:lnTo>
                  <a:pt x="10864" y="4630"/>
                </a:lnTo>
                <a:lnTo>
                  <a:pt x="649" y="4630"/>
                </a:lnTo>
                <a:lnTo>
                  <a:pt x="556" y="4105"/>
                </a:lnTo>
                <a:cubicBezTo>
                  <a:pt x="526" y="3920"/>
                  <a:pt x="556" y="3766"/>
                  <a:pt x="680" y="3611"/>
                </a:cubicBezTo>
                <a:cubicBezTo>
                  <a:pt x="760" y="3504"/>
                  <a:pt x="887" y="3420"/>
                  <a:pt x="1041" y="3420"/>
                </a:cubicBezTo>
                <a:cubicBezTo>
                  <a:pt x="1064" y="3420"/>
                  <a:pt x="1088" y="3422"/>
                  <a:pt x="1112" y="3426"/>
                </a:cubicBezTo>
                <a:lnTo>
                  <a:pt x="2007" y="3426"/>
                </a:lnTo>
                <a:cubicBezTo>
                  <a:pt x="2285" y="3395"/>
                  <a:pt x="2285" y="2994"/>
                  <a:pt x="2007" y="2994"/>
                </a:cubicBezTo>
                <a:lnTo>
                  <a:pt x="1112" y="2994"/>
                </a:lnTo>
                <a:cubicBezTo>
                  <a:pt x="495" y="2994"/>
                  <a:pt x="1" y="3550"/>
                  <a:pt x="124" y="4198"/>
                </a:cubicBezTo>
                <a:lnTo>
                  <a:pt x="1112" y="8981"/>
                </a:lnTo>
                <a:cubicBezTo>
                  <a:pt x="1204" y="9444"/>
                  <a:pt x="1637" y="9784"/>
                  <a:pt x="2099" y="9784"/>
                </a:cubicBezTo>
                <a:lnTo>
                  <a:pt x="9938" y="9784"/>
                </a:lnTo>
                <a:lnTo>
                  <a:pt x="9815" y="10401"/>
                </a:lnTo>
                <a:cubicBezTo>
                  <a:pt x="9661" y="11234"/>
                  <a:pt x="8951" y="11820"/>
                  <a:pt x="8118" y="11820"/>
                </a:cubicBezTo>
                <a:lnTo>
                  <a:pt x="2099" y="11820"/>
                </a:lnTo>
                <a:cubicBezTo>
                  <a:pt x="1822" y="11820"/>
                  <a:pt x="1822" y="12222"/>
                  <a:pt x="2099" y="12222"/>
                </a:cubicBezTo>
                <a:lnTo>
                  <a:pt x="2346" y="12222"/>
                </a:lnTo>
                <a:cubicBezTo>
                  <a:pt x="1432" y="13209"/>
                  <a:pt x="2300" y="14515"/>
                  <a:pt x="3327" y="14515"/>
                </a:cubicBezTo>
                <a:cubicBezTo>
                  <a:pt x="3617" y="14515"/>
                  <a:pt x="3920" y="14411"/>
                  <a:pt x="4198" y="14166"/>
                </a:cubicBezTo>
                <a:cubicBezTo>
                  <a:pt x="4367" y="14021"/>
                  <a:pt x="4234" y="13800"/>
                  <a:pt x="4064" y="13800"/>
                </a:cubicBezTo>
                <a:cubicBezTo>
                  <a:pt x="4017" y="13800"/>
                  <a:pt x="3967" y="13817"/>
                  <a:pt x="3920" y="13857"/>
                </a:cubicBezTo>
                <a:cubicBezTo>
                  <a:pt x="3738" y="14009"/>
                  <a:pt x="3536" y="14075"/>
                  <a:pt x="3340" y="14075"/>
                </a:cubicBezTo>
                <a:cubicBezTo>
                  <a:pt x="2738" y="14075"/>
                  <a:pt x="2198" y="13452"/>
                  <a:pt x="2501" y="12777"/>
                </a:cubicBezTo>
                <a:cubicBezTo>
                  <a:pt x="2667" y="12405"/>
                  <a:pt x="2994" y="12236"/>
                  <a:pt x="3319" y="12236"/>
                </a:cubicBezTo>
                <a:cubicBezTo>
                  <a:pt x="3776" y="12236"/>
                  <a:pt x="4229" y="12570"/>
                  <a:pt x="4229" y="13148"/>
                </a:cubicBezTo>
                <a:cubicBezTo>
                  <a:pt x="4229" y="13286"/>
                  <a:pt x="4337" y="13356"/>
                  <a:pt x="4445" y="13356"/>
                </a:cubicBezTo>
                <a:cubicBezTo>
                  <a:pt x="4553" y="13356"/>
                  <a:pt x="4661" y="13286"/>
                  <a:pt x="4661" y="13148"/>
                </a:cubicBezTo>
                <a:cubicBezTo>
                  <a:pt x="4661" y="12808"/>
                  <a:pt x="4538" y="12499"/>
                  <a:pt x="4291" y="12222"/>
                </a:cubicBezTo>
                <a:lnTo>
                  <a:pt x="7161" y="12222"/>
                </a:lnTo>
                <a:cubicBezTo>
                  <a:pt x="6914" y="12469"/>
                  <a:pt x="6760" y="12808"/>
                  <a:pt x="6760" y="13148"/>
                </a:cubicBezTo>
                <a:cubicBezTo>
                  <a:pt x="6760" y="13937"/>
                  <a:pt x="7389" y="14503"/>
                  <a:pt x="8089" y="14503"/>
                </a:cubicBezTo>
                <a:cubicBezTo>
                  <a:pt x="8293" y="14503"/>
                  <a:pt x="8502" y="14455"/>
                  <a:pt x="8704" y="14351"/>
                </a:cubicBezTo>
                <a:cubicBezTo>
                  <a:pt x="9599" y="13919"/>
                  <a:pt x="9722" y="12685"/>
                  <a:pt x="8920" y="12067"/>
                </a:cubicBezTo>
                <a:cubicBezTo>
                  <a:pt x="9599" y="11790"/>
                  <a:pt x="10062" y="11203"/>
                  <a:pt x="10216" y="10463"/>
                </a:cubicBezTo>
                <a:lnTo>
                  <a:pt x="11821" y="1852"/>
                </a:lnTo>
                <a:cubicBezTo>
                  <a:pt x="11975" y="1050"/>
                  <a:pt x="12685" y="432"/>
                  <a:pt x="13518" y="432"/>
                </a:cubicBezTo>
                <a:lnTo>
                  <a:pt x="14352" y="432"/>
                </a:lnTo>
                <a:cubicBezTo>
                  <a:pt x="14629" y="432"/>
                  <a:pt x="14629" y="0"/>
                  <a:pt x="14352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698" name="Google Shape;12698;p23"/>
          <p:cNvGrpSpPr/>
          <p:nvPr/>
        </p:nvGrpSpPr>
        <p:grpSpPr>
          <a:xfrm>
            <a:off x="6994725" y="3422853"/>
            <a:ext cx="372675" cy="361625"/>
            <a:chOff x="3994075" y="2464225"/>
            <a:chExt cx="372675" cy="361625"/>
          </a:xfrm>
        </p:grpSpPr>
        <p:sp>
          <p:nvSpPr>
            <p:cNvPr id="12699" name="Google Shape;12699;p23"/>
            <p:cNvSpPr/>
            <p:nvPr/>
          </p:nvSpPr>
          <p:spPr>
            <a:xfrm>
              <a:off x="4058100" y="2612900"/>
              <a:ext cx="157425" cy="134825"/>
            </a:xfrm>
            <a:custGeom>
              <a:avLst/>
              <a:gdLst/>
              <a:ahLst/>
              <a:cxnLst/>
              <a:rect l="l" t="t" r="r" b="b"/>
              <a:pathLst>
                <a:path w="6297" h="5393" extrusionOk="0">
                  <a:moveTo>
                    <a:pt x="3593" y="412"/>
                  </a:moveTo>
                  <a:cubicBezTo>
                    <a:pt x="4753" y="412"/>
                    <a:pt x="5865" y="1309"/>
                    <a:pt x="5865" y="2685"/>
                  </a:cubicBezTo>
                  <a:cubicBezTo>
                    <a:pt x="5865" y="3920"/>
                    <a:pt x="4846" y="4938"/>
                    <a:pt x="3612" y="4938"/>
                  </a:cubicBezTo>
                  <a:cubicBezTo>
                    <a:pt x="1606" y="4938"/>
                    <a:pt x="587" y="2500"/>
                    <a:pt x="2007" y="1080"/>
                  </a:cubicBezTo>
                  <a:cubicBezTo>
                    <a:pt x="2468" y="620"/>
                    <a:pt x="3036" y="412"/>
                    <a:pt x="3593" y="412"/>
                  </a:cubicBezTo>
                  <a:close/>
                  <a:moveTo>
                    <a:pt x="3612" y="0"/>
                  </a:moveTo>
                  <a:cubicBezTo>
                    <a:pt x="1205" y="0"/>
                    <a:pt x="1" y="2901"/>
                    <a:pt x="1698" y="4599"/>
                  </a:cubicBezTo>
                  <a:cubicBezTo>
                    <a:pt x="2247" y="5147"/>
                    <a:pt x="2921" y="5393"/>
                    <a:pt x="3582" y="5393"/>
                  </a:cubicBezTo>
                  <a:cubicBezTo>
                    <a:pt x="4968" y="5393"/>
                    <a:pt x="6297" y="4315"/>
                    <a:pt x="6297" y="2685"/>
                  </a:cubicBezTo>
                  <a:cubicBezTo>
                    <a:pt x="6297" y="1204"/>
                    <a:pt x="5093" y="0"/>
                    <a:pt x="36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0" name="Google Shape;12700;p23"/>
            <p:cNvSpPr/>
            <p:nvPr/>
          </p:nvSpPr>
          <p:spPr>
            <a:xfrm>
              <a:off x="4128325" y="2639125"/>
              <a:ext cx="44000" cy="81025"/>
            </a:xfrm>
            <a:custGeom>
              <a:avLst/>
              <a:gdLst/>
              <a:ahLst/>
              <a:cxnLst/>
              <a:rect l="l" t="t" r="r" b="b"/>
              <a:pathLst>
                <a:path w="1760" h="3241" extrusionOk="0">
                  <a:moveTo>
                    <a:pt x="834" y="0"/>
                  </a:moveTo>
                  <a:cubicBezTo>
                    <a:pt x="710" y="0"/>
                    <a:pt x="618" y="93"/>
                    <a:pt x="618" y="216"/>
                  </a:cubicBezTo>
                  <a:lnTo>
                    <a:pt x="618" y="463"/>
                  </a:lnTo>
                  <a:cubicBezTo>
                    <a:pt x="247" y="556"/>
                    <a:pt x="31" y="957"/>
                    <a:pt x="124" y="1328"/>
                  </a:cubicBezTo>
                  <a:cubicBezTo>
                    <a:pt x="186" y="1513"/>
                    <a:pt x="340" y="1636"/>
                    <a:pt x="525" y="1698"/>
                  </a:cubicBezTo>
                  <a:cubicBezTo>
                    <a:pt x="679" y="1760"/>
                    <a:pt x="834" y="1729"/>
                    <a:pt x="988" y="1790"/>
                  </a:cubicBezTo>
                  <a:cubicBezTo>
                    <a:pt x="1358" y="1945"/>
                    <a:pt x="1173" y="2408"/>
                    <a:pt x="834" y="2408"/>
                  </a:cubicBezTo>
                  <a:cubicBezTo>
                    <a:pt x="679" y="2408"/>
                    <a:pt x="525" y="2346"/>
                    <a:pt x="432" y="2222"/>
                  </a:cubicBezTo>
                  <a:lnTo>
                    <a:pt x="432" y="2161"/>
                  </a:lnTo>
                  <a:cubicBezTo>
                    <a:pt x="432" y="2161"/>
                    <a:pt x="432" y="2130"/>
                    <a:pt x="432" y="2099"/>
                  </a:cubicBezTo>
                  <a:cubicBezTo>
                    <a:pt x="417" y="1976"/>
                    <a:pt x="309" y="1914"/>
                    <a:pt x="205" y="1914"/>
                  </a:cubicBezTo>
                  <a:cubicBezTo>
                    <a:pt x="101" y="1914"/>
                    <a:pt x="0" y="1976"/>
                    <a:pt x="0" y="2099"/>
                  </a:cubicBezTo>
                  <a:cubicBezTo>
                    <a:pt x="31" y="2315"/>
                    <a:pt x="124" y="2531"/>
                    <a:pt x="309" y="2685"/>
                  </a:cubicBezTo>
                  <a:cubicBezTo>
                    <a:pt x="402" y="2747"/>
                    <a:pt x="525" y="2809"/>
                    <a:pt x="618" y="2840"/>
                  </a:cubicBezTo>
                  <a:lnTo>
                    <a:pt x="618" y="3025"/>
                  </a:lnTo>
                  <a:cubicBezTo>
                    <a:pt x="618" y="3148"/>
                    <a:pt x="741" y="3241"/>
                    <a:pt x="834" y="3241"/>
                  </a:cubicBezTo>
                  <a:cubicBezTo>
                    <a:pt x="957" y="3241"/>
                    <a:pt x="1050" y="3148"/>
                    <a:pt x="1050" y="3025"/>
                  </a:cubicBezTo>
                  <a:lnTo>
                    <a:pt x="1050" y="2778"/>
                  </a:lnTo>
                  <a:cubicBezTo>
                    <a:pt x="1204" y="2747"/>
                    <a:pt x="1358" y="2655"/>
                    <a:pt x="1451" y="2531"/>
                  </a:cubicBezTo>
                  <a:cubicBezTo>
                    <a:pt x="1760" y="2192"/>
                    <a:pt x="1667" y="1667"/>
                    <a:pt x="1266" y="1451"/>
                  </a:cubicBezTo>
                  <a:lnTo>
                    <a:pt x="1235" y="1451"/>
                  </a:lnTo>
                  <a:cubicBezTo>
                    <a:pt x="1081" y="1389"/>
                    <a:pt x="926" y="1358"/>
                    <a:pt x="741" y="1328"/>
                  </a:cubicBezTo>
                  <a:cubicBezTo>
                    <a:pt x="618" y="1297"/>
                    <a:pt x="494" y="1235"/>
                    <a:pt x="525" y="1081"/>
                  </a:cubicBezTo>
                  <a:cubicBezTo>
                    <a:pt x="540" y="935"/>
                    <a:pt x="651" y="872"/>
                    <a:pt x="774" y="872"/>
                  </a:cubicBezTo>
                  <a:cubicBezTo>
                    <a:pt x="911" y="872"/>
                    <a:pt x="1063" y="950"/>
                    <a:pt x="1111" y="1081"/>
                  </a:cubicBezTo>
                  <a:cubicBezTo>
                    <a:pt x="1151" y="1140"/>
                    <a:pt x="1217" y="1174"/>
                    <a:pt x="1292" y="1174"/>
                  </a:cubicBezTo>
                  <a:cubicBezTo>
                    <a:pt x="1333" y="1174"/>
                    <a:pt x="1376" y="1164"/>
                    <a:pt x="1420" y="1142"/>
                  </a:cubicBezTo>
                  <a:cubicBezTo>
                    <a:pt x="1513" y="1081"/>
                    <a:pt x="1544" y="957"/>
                    <a:pt x="1482" y="865"/>
                  </a:cubicBezTo>
                  <a:cubicBezTo>
                    <a:pt x="1389" y="679"/>
                    <a:pt x="1235" y="525"/>
                    <a:pt x="1050" y="463"/>
                  </a:cubicBezTo>
                  <a:lnTo>
                    <a:pt x="1050" y="216"/>
                  </a:lnTo>
                  <a:cubicBezTo>
                    <a:pt x="1050" y="93"/>
                    <a:pt x="92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1" name="Google Shape;12701;p23"/>
            <p:cNvSpPr/>
            <p:nvPr/>
          </p:nvSpPr>
          <p:spPr>
            <a:xfrm>
              <a:off x="4138350" y="26908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2" name="Google Shape;12702;p23"/>
            <p:cNvSpPr/>
            <p:nvPr/>
          </p:nvSpPr>
          <p:spPr>
            <a:xfrm>
              <a:off x="4328925" y="2762000"/>
              <a:ext cx="10825" cy="35325"/>
            </a:xfrm>
            <a:custGeom>
              <a:avLst/>
              <a:gdLst/>
              <a:ahLst/>
              <a:cxnLst/>
              <a:rect l="l" t="t" r="r" b="b"/>
              <a:pathLst>
                <a:path w="433" h="1413" extrusionOk="0">
                  <a:moveTo>
                    <a:pt x="217" y="0"/>
                  </a:moveTo>
                  <a:cubicBezTo>
                    <a:pt x="109" y="0"/>
                    <a:pt x="0" y="70"/>
                    <a:pt x="0" y="209"/>
                  </a:cubicBezTo>
                  <a:lnTo>
                    <a:pt x="0" y="1196"/>
                  </a:lnTo>
                  <a:cubicBezTo>
                    <a:pt x="0" y="1320"/>
                    <a:pt x="93" y="1412"/>
                    <a:pt x="217" y="1412"/>
                  </a:cubicBezTo>
                  <a:cubicBezTo>
                    <a:pt x="340" y="1412"/>
                    <a:pt x="433" y="1320"/>
                    <a:pt x="433" y="1196"/>
                  </a:cubicBezTo>
                  <a:lnTo>
                    <a:pt x="433" y="209"/>
                  </a:lnTo>
                  <a:cubicBezTo>
                    <a:pt x="433" y="70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3" name="Google Shape;12703;p23"/>
            <p:cNvSpPr/>
            <p:nvPr/>
          </p:nvSpPr>
          <p:spPr>
            <a:xfrm>
              <a:off x="3994075" y="2464225"/>
              <a:ext cx="372675" cy="361625"/>
            </a:xfrm>
            <a:custGeom>
              <a:avLst/>
              <a:gdLst/>
              <a:ahLst/>
              <a:cxnLst/>
              <a:rect l="l" t="t" r="r" b="b"/>
              <a:pathLst>
                <a:path w="14907" h="14465" extrusionOk="0">
                  <a:moveTo>
                    <a:pt x="8086" y="3077"/>
                  </a:moveTo>
                  <a:cubicBezTo>
                    <a:pt x="8210" y="3077"/>
                    <a:pt x="8333" y="3200"/>
                    <a:pt x="8333" y="3324"/>
                  </a:cubicBezTo>
                  <a:lnTo>
                    <a:pt x="8333" y="3509"/>
                  </a:lnTo>
                  <a:cubicBezTo>
                    <a:pt x="8333" y="3663"/>
                    <a:pt x="8210" y="3787"/>
                    <a:pt x="8086" y="3787"/>
                  </a:cubicBezTo>
                  <a:lnTo>
                    <a:pt x="4290" y="3787"/>
                  </a:lnTo>
                  <a:cubicBezTo>
                    <a:pt x="4136" y="3787"/>
                    <a:pt x="4012" y="3663"/>
                    <a:pt x="4012" y="3509"/>
                  </a:cubicBezTo>
                  <a:lnTo>
                    <a:pt x="4012" y="3324"/>
                  </a:lnTo>
                  <a:cubicBezTo>
                    <a:pt x="4012" y="3200"/>
                    <a:pt x="4136" y="3077"/>
                    <a:pt x="4290" y="3077"/>
                  </a:cubicBezTo>
                  <a:close/>
                  <a:moveTo>
                    <a:pt x="7130" y="4188"/>
                  </a:moveTo>
                  <a:cubicBezTo>
                    <a:pt x="9043" y="4188"/>
                    <a:pt x="10648" y="5669"/>
                    <a:pt x="10802" y="7583"/>
                  </a:cubicBezTo>
                  <a:lnTo>
                    <a:pt x="10185" y="7583"/>
                  </a:lnTo>
                  <a:cubicBezTo>
                    <a:pt x="9691" y="7583"/>
                    <a:pt x="9290" y="7984"/>
                    <a:pt x="9290" y="8478"/>
                  </a:cubicBezTo>
                  <a:lnTo>
                    <a:pt x="9290" y="12336"/>
                  </a:lnTo>
                  <a:lnTo>
                    <a:pt x="3364" y="12336"/>
                  </a:lnTo>
                  <a:cubicBezTo>
                    <a:pt x="3087" y="12336"/>
                    <a:pt x="3087" y="12768"/>
                    <a:pt x="3364" y="12768"/>
                  </a:cubicBezTo>
                  <a:lnTo>
                    <a:pt x="9290" y="12768"/>
                  </a:lnTo>
                  <a:lnTo>
                    <a:pt x="9290" y="13601"/>
                  </a:lnTo>
                  <a:cubicBezTo>
                    <a:pt x="9290" y="13755"/>
                    <a:pt x="9321" y="13909"/>
                    <a:pt x="9413" y="14064"/>
                  </a:cubicBezTo>
                  <a:lnTo>
                    <a:pt x="1513" y="14064"/>
                  </a:lnTo>
                  <a:cubicBezTo>
                    <a:pt x="741" y="14064"/>
                    <a:pt x="587" y="12953"/>
                    <a:pt x="1358" y="12768"/>
                  </a:cubicBezTo>
                  <a:lnTo>
                    <a:pt x="2284" y="12768"/>
                  </a:lnTo>
                  <a:cubicBezTo>
                    <a:pt x="2562" y="12768"/>
                    <a:pt x="2562" y="12336"/>
                    <a:pt x="2284" y="12336"/>
                  </a:cubicBezTo>
                  <a:lnTo>
                    <a:pt x="1513" y="12336"/>
                  </a:lnTo>
                  <a:lnTo>
                    <a:pt x="1513" y="7891"/>
                  </a:lnTo>
                  <a:cubicBezTo>
                    <a:pt x="1482" y="6904"/>
                    <a:pt x="1883" y="5978"/>
                    <a:pt x="2593" y="5268"/>
                  </a:cubicBezTo>
                  <a:cubicBezTo>
                    <a:pt x="3272" y="4589"/>
                    <a:pt x="4229" y="4188"/>
                    <a:pt x="5216" y="4188"/>
                  </a:cubicBezTo>
                  <a:close/>
                  <a:moveTo>
                    <a:pt x="4557" y="1"/>
                  </a:moveTo>
                  <a:cubicBezTo>
                    <a:pt x="4127" y="1"/>
                    <a:pt x="3765" y="422"/>
                    <a:pt x="3920" y="886"/>
                  </a:cubicBezTo>
                  <a:lnTo>
                    <a:pt x="4445" y="2645"/>
                  </a:lnTo>
                  <a:lnTo>
                    <a:pt x="4290" y="2645"/>
                  </a:lnTo>
                  <a:cubicBezTo>
                    <a:pt x="3889" y="2645"/>
                    <a:pt x="3580" y="2954"/>
                    <a:pt x="3580" y="3324"/>
                  </a:cubicBezTo>
                  <a:lnTo>
                    <a:pt x="3580" y="3509"/>
                  </a:lnTo>
                  <a:cubicBezTo>
                    <a:pt x="3580" y="3694"/>
                    <a:pt x="3673" y="3879"/>
                    <a:pt x="3796" y="4034"/>
                  </a:cubicBezTo>
                  <a:cubicBezTo>
                    <a:pt x="3241" y="4219"/>
                    <a:pt x="2716" y="4558"/>
                    <a:pt x="2284" y="4990"/>
                  </a:cubicBezTo>
                  <a:cubicBezTo>
                    <a:pt x="1513" y="5762"/>
                    <a:pt x="1081" y="6811"/>
                    <a:pt x="1081" y="7891"/>
                  </a:cubicBezTo>
                  <a:lnTo>
                    <a:pt x="1081" y="12397"/>
                  </a:lnTo>
                  <a:cubicBezTo>
                    <a:pt x="0" y="12860"/>
                    <a:pt x="340" y="14465"/>
                    <a:pt x="1513" y="14465"/>
                  </a:cubicBezTo>
                  <a:lnTo>
                    <a:pt x="14012" y="14465"/>
                  </a:lnTo>
                  <a:cubicBezTo>
                    <a:pt x="14506" y="14465"/>
                    <a:pt x="14907" y="14064"/>
                    <a:pt x="14907" y="13570"/>
                  </a:cubicBezTo>
                  <a:lnTo>
                    <a:pt x="14907" y="13200"/>
                  </a:lnTo>
                  <a:cubicBezTo>
                    <a:pt x="14907" y="13061"/>
                    <a:pt x="14799" y="12991"/>
                    <a:pt x="14691" y="12991"/>
                  </a:cubicBezTo>
                  <a:cubicBezTo>
                    <a:pt x="14583" y="12991"/>
                    <a:pt x="14475" y="13061"/>
                    <a:pt x="14475" y="13200"/>
                  </a:cubicBezTo>
                  <a:lnTo>
                    <a:pt x="14475" y="13570"/>
                  </a:lnTo>
                  <a:cubicBezTo>
                    <a:pt x="14475" y="13848"/>
                    <a:pt x="14289" y="14064"/>
                    <a:pt x="14012" y="14064"/>
                  </a:cubicBezTo>
                  <a:lnTo>
                    <a:pt x="10185" y="14064"/>
                  </a:lnTo>
                  <a:cubicBezTo>
                    <a:pt x="9907" y="14064"/>
                    <a:pt x="9691" y="13848"/>
                    <a:pt x="9691" y="13570"/>
                  </a:cubicBezTo>
                  <a:lnTo>
                    <a:pt x="9691" y="8478"/>
                  </a:lnTo>
                  <a:cubicBezTo>
                    <a:pt x="9691" y="8231"/>
                    <a:pt x="9907" y="8015"/>
                    <a:pt x="10185" y="8015"/>
                  </a:cubicBezTo>
                  <a:lnTo>
                    <a:pt x="14012" y="8015"/>
                  </a:lnTo>
                  <a:cubicBezTo>
                    <a:pt x="14259" y="8015"/>
                    <a:pt x="14475" y="8231"/>
                    <a:pt x="14475" y="8478"/>
                  </a:cubicBezTo>
                  <a:lnTo>
                    <a:pt x="14475" y="12120"/>
                  </a:lnTo>
                  <a:cubicBezTo>
                    <a:pt x="14475" y="12212"/>
                    <a:pt x="14567" y="12336"/>
                    <a:pt x="14691" y="12336"/>
                  </a:cubicBezTo>
                  <a:lnTo>
                    <a:pt x="14691" y="12305"/>
                  </a:lnTo>
                  <a:cubicBezTo>
                    <a:pt x="14814" y="12305"/>
                    <a:pt x="14907" y="12212"/>
                    <a:pt x="14907" y="12089"/>
                  </a:cubicBezTo>
                  <a:lnTo>
                    <a:pt x="14907" y="8478"/>
                  </a:lnTo>
                  <a:cubicBezTo>
                    <a:pt x="14907" y="7984"/>
                    <a:pt x="14506" y="7583"/>
                    <a:pt x="14012" y="7583"/>
                  </a:cubicBezTo>
                  <a:lnTo>
                    <a:pt x="11234" y="7583"/>
                  </a:lnTo>
                  <a:cubicBezTo>
                    <a:pt x="11172" y="6564"/>
                    <a:pt x="10710" y="5639"/>
                    <a:pt x="10000" y="4929"/>
                  </a:cubicBezTo>
                  <a:cubicBezTo>
                    <a:pt x="9568" y="4527"/>
                    <a:pt x="9074" y="4219"/>
                    <a:pt x="8518" y="4034"/>
                  </a:cubicBezTo>
                  <a:cubicBezTo>
                    <a:pt x="8673" y="3910"/>
                    <a:pt x="8765" y="3694"/>
                    <a:pt x="8765" y="3509"/>
                  </a:cubicBezTo>
                  <a:lnTo>
                    <a:pt x="8765" y="3355"/>
                  </a:lnTo>
                  <a:cubicBezTo>
                    <a:pt x="8765" y="2954"/>
                    <a:pt x="8457" y="2645"/>
                    <a:pt x="8055" y="2645"/>
                  </a:cubicBezTo>
                  <a:lnTo>
                    <a:pt x="7901" y="2645"/>
                  </a:lnTo>
                  <a:lnTo>
                    <a:pt x="8025" y="2182"/>
                  </a:lnTo>
                  <a:cubicBezTo>
                    <a:pt x="8043" y="2031"/>
                    <a:pt x="7923" y="1937"/>
                    <a:pt x="7806" y="1937"/>
                  </a:cubicBezTo>
                  <a:cubicBezTo>
                    <a:pt x="7732" y="1937"/>
                    <a:pt x="7659" y="1975"/>
                    <a:pt x="7623" y="2059"/>
                  </a:cubicBezTo>
                  <a:lnTo>
                    <a:pt x="7438" y="2645"/>
                  </a:lnTo>
                  <a:lnTo>
                    <a:pt x="4877" y="2645"/>
                  </a:lnTo>
                  <a:lnTo>
                    <a:pt x="4352" y="762"/>
                  </a:lnTo>
                  <a:cubicBezTo>
                    <a:pt x="4290" y="670"/>
                    <a:pt x="4321" y="546"/>
                    <a:pt x="4414" y="485"/>
                  </a:cubicBezTo>
                  <a:cubicBezTo>
                    <a:pt x="4459" y="439"/>
                    <a:pt x="4537" y="411"/>
                    <a:pt x="4612" y="411"/>
                  </a:cubicBezTo>
                  <a:cubicBezTo>
                    <a:pt x="4640" y="411"/>
                    <a:pt x="4667" y="415"/>
                    <a:pt x="4691" y="423"/>
                  </a:cubicBezTo>
                  <a:cubicBezTo>
                    <a:pt x="5170" y="608"/>
                    <a:pt x="5671" y="701"/>
                    <a:pt x="6173" y="701"/>
                  </a:cubicBezTo>
                  <a:cubicBezTo>
                    <a:pt x="6674" y="701"/>
                    <a:pt x="7176" y="608"/>
                    <a:pt x="7654" y="423"/>
                  </a:cubicBezTo>
                  <a:cubicBezTo>
                    <a:pt x="7679" y="415"/>
                    <a:pt x="7704" y="411"/>
                    <a:pt x="7729" y="411"/>
                  </a:cubicBezTo>
                  <a:cubicBezTo>
                    <a:pt x="7796" y="411"/>
                    <a:pt x="7864" y="439"/>
                    <a:pt x="7932" y="485"/>
                  </a:cubicBezTo>
                  <a:cubicBezTo>
                    <a:pt x="7994" y="546"/>
                    <a:pt x="8025" y="670"/>
                    <a:pt x="7994" y="762"/>
                  </a:cubicBezTo>
                  <a:lnTo>
                    <a:pt x="7901" y="1102"/>
                  </a:lnTo>
                  <a:cubicBezTo>
                    <a:pt x="7901" y="1222"/>
                    <a:pt x="8018" y="1303"/>
                    <a:pt x="8134" y="1303"/>
                  </a:cubicBezTo>
                  <a:cubicBezTo>
                    <a:pt x="8197" y="1303"/>
                    <a:pt x="8259" y="1279"/>
                    <a:pt x="8302" y="1225"/>
                  </a:cubicBezTo>
                  <a:lnTo>
                    <a:pt x="8395" y="886"/>
                  </a:lnTo>
                  <a:cubicBezTo>
                    <a:pt x="8524" y="422"/>
                    <a:pt x="8179" y="1"/>
                    <a:pt x="7738" y="1"/>
                  </a:cubicBezTo>
                  <a:cubicBezTo>
                    <a:pt x="7651" y="1"/>
                    <a:pt x="7560" y="17"/>
                    <a:pt x="7469" y="53"/>
                  </a:cubicBezTo>
                  <a:cubicBezTo>
                    <a:pt x="7037" y="207"/>
                    <a:pt x="6589" y="284"/>
                    <a:pt x="6142" y="284"/>
                  </a:cubicBezTo>
                  <a:cubicBezTo>
                    <a:pt x="5694" y="284"/>
                    <a:pt x="5247" y="207"/>
                    <a:pt x="4815" y="53"/>
                  </a:cubicBezTo>
                  <a:cubicBezTo>
                    <a:pt x="4729" y="17"/>
                    <a:pt x="4641" y="1"/>
                    <a:pt x="45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4" name="Google Shape;12704;p23"/>
            <p:cNvSpPr/>
            <p:nvPr/>
          </p:nvSpPr>
          <p:spPr>
            <a:xfrm>
              <a:off x="4253325" y="2682325"/>
              <a:ext cx="86425" cy="41700"/>
            </a:xfrm>
            <a:custGeom>
              <a:avLst/>
              <a:gdLst/>
              <a:ahLst/>
              <a:cxnLst/>
              <a:rect l="l" t="t" r="r" b="b"/>
              <a:pathLst>
                <a:path w="3457" h="1668" extrusionOk="0">
                  <a:moveTo>
                    <a:pt x="3024" y="433"/>
                  </a:moveTo>
                  <a:lnTo>
                    <a:pt x="3024" y="1235"/>
                  </a:lnTo>
                  <a:lnTo>
                    <a:pt x="432" y="1235"/>
                  </a:lnTo>
                  <a:lnTo>
                    <a:pt x="432" y="433"/>
                  </a:lnTo>
                  <a:close/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1451"/>
                  </a:lnTo>
                  <a:cubicBezTo>
                    <a:pt x="0" y="1575"/>
                    <a:pt x="93" y="1667"/>
                    <a:pt x="216" y="1667"/>
                  </a:cubicBezTo>
                  <a:lnTo>
                    <a:pt x="3241" y="1667"/>
                  </a:lnTo>
                  <a:cubicBezTo>
                    <a:pt x="3364" y="1667"/>
                    <a:pt x="3457" y="1575"/>
                    <a:pt x="3457" y="1451"/>
                  </a:cubicBezTo>
                  <a:lnTo>
                    <a:pt x="3457" y="217"/>
                  </a:lnTo>
                  <a:cubicBezTo>
                    <a:pt x="3457" y="93"/>
                    <a:pt x="3364" y="1"/>
                    <a:pt x="3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5" name="Google Shape;12705;p23"/>
            <p:cNvSpPr/>
            <p:nvPr/>
          </p:nvSpPr>
          <p:spPr>
            <a:xfrm>
              <a:off x="4252550" y="274015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4"/>
                    <a:pt x="278" y="404"/>
                  </a:cubicBezTo>
                  <a:cubicBezTo>
                    <a:pt x="546" y="404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6" name="Google Shape;12706;p23"/>
            <p:cNvSpPr/>
            <p:nvPr/>
          </p:nvSpPr>
          <p:spPr>
            <a:xfrm>
              <a:off x="4277225" y="274015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09" y="1"/>
                  </a:moveTo>
                  <a:cubicBezTo>
                    <a:pt x="299" y="1"/>
                    <a:pt x="289" y="1"/>
                    <a:pt x="279" y="2"/>
                  </a:cubicBezTo>
                  <a:cubicBezTo>
                    <a:pt x="1" y="2"/>
                    <a:pt x="1" y="404"/>
                    <a:pt x="279" y="404"/>
                  </a:cubicBezTo>
                  <a:cubicBezTo>
                    <a:pt x="576" y="404"/>
                    <a:pt x="587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7" name="Google Shape;12707;p23"/>
            <p:cNvSpPr/>
            <p:nvPr/>
          </p:nvSpPr>
          <p:spPr>
            <a:xfrm>
              <a:off x="4301925" y="274015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37" y="1"/>
                  </a:moveTo>
                  <a:cubicBezTo>
                    <a:pt x="328" y="1"/>
                    <a:pt x="319" y="1"/>
                    <a:pt x="309" y="2"/>
                  </a:cubicBezTo>
                  <a:cubicBezTo>
                    <a:pt x="0" y="2"/>
                    <a:pt x="0" y="404"/>
                    <a:pt x="309" y="404"/>
                  </a:cubicBezTo>
                  <a:cubicBezTo>
                    <a:pt x="577" y="404"/>
                    <a:pt x="586" y="1"/>
                    <a:pt x="3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8" name="Google Shape;12708;p23"/>
            <p:cNvSpPr/>
            <p:nvPr/>
          </p:nvSpPr>
          <p:spPr>
            <a:xfrm>
              <a:off x="4327375" y="274015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9" y="2"/>
                  </a:cubicBezTo>
                  <a:cubicBezTo>
                    <a:pt x="1" y="2"/>
                    <a:pt x="1" y="404"/>
                    <a:pt x="279" y="404"/>
                  </a:cubicBezTo>
                  <a:cubicBezTo>
                    <a:pt x="547" y="404"/>
                    <a:pt x="556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9" name="Google Shape;12709;p23"/>
            <p:cNvSpPr/>
            <p:nvPr/>
          </p:nvSpPr>
          <p:spPr>
            <a:xfrm>
              <a:off x="4252550" y="276330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3"/>
                    <a:pt x="278" y="403"/>
                  </a:cubicBezTo>
                  <a:cubicBezTo>
                    <a:pt x="546" y="403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0" name="Google Shape;12710;p23"/>
            <p:cNvSpPr/>
            <p:nvPr/>
          </p:nvSpPr>
          <p:spPr>
            <a:xfrm>
              <a:off x="4277225" y="276330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09" y="1"/>
                  </a:moveTo>
                  <a:cubicBezTo>
                    <a:pt x="299" y="1"/>
                    <a:pt x="289" y="1"/>
                    <a:pt x="279" y="2"/>
                  </a:cubicBezTo>
                  <a:cubicBezTo>
                    <a:pt x="1" y="2"/>
                    <a:pt x="1" y="403"/>
                    <a:pt x="279" y="403"/>
                  </a:cubicBezTo>
                  <a:cubicBezTo>
                    <a:pt x="576" y="403"/>
                    <a:pt x="587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1" name="Google Shape;12711;p23"/>
            <p:cNvSpPr/>
            <p:nvPr/>
          </p:nvSpPr>
          <p:spPr>
            <a:xfrm>
              <a:off x="4301925" y="27618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cubicBezTo>
                    <a:pt x="587" y="433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2" name="Google Shape;12712;p23"/>
            <p:cNvSpPr/>
            <p:nvPr/>
          </p:nvSpPr>
          <p:spPr>
            <a:xfrm>
              <a:off x="4252550" y="27865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3" name="Google Shape;12713;p23"/>
            <p:cNvSpPr/>
            <p:nvPr/>
          </p:nvSpPr>
          <p:spPr>
            <a:xfrm>
              <a:off x="4277225" y="2786500"/>
              <a:ext cx="14700" cy="10825"/>
            </a:xfrm>
            <a:custGeom>
              <a:avLst/>
              <a:gdLst/>
              <a:ahLst/>
              <a:cxnLst/>
              <a:rect l="l" t="t" r="r" b="b"/>
              <a:pathLst>
                <a:path w="588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87" y="432"/>
                    <a:pt x="587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4" name="Google Shape;12714;p23"/>
            <p:cNvSpPr/>
            <p:nvPr/>
          </p:nvSpPr>
          <p:spPr>
            <a:xfrm>
              <a:off x="4301925" y="27865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15" name="Google Shape;12715;p23"/>
          <p:cNvSpPr/>
          <p:nvPr/>
        </p:nvSpPr>
        <p:spPr>
          <a:xfrm>
            <a:off x="4763331" y="1768868"/>
            <a:ext cx="364175" cy="355725"/>
          </a:xfrm>
          <a:custGeom>
            <a:avLst/>
            <a:gdLst/>
            <a:ahLst/>
            <a:cxnLst/>
            <a:rect l="l" t="t" r="r" b="b"/>
            <a:pathLst>
              <a:path w="14567" h="14229" extrusionOk="0">
                <a:moveTo>
                  <a:pt x="6157" y="209"/>
                </a:moveTo>
                <a:cubicBezTo>
                  <a:pt x="7199" y="209"/>
                  <a:pt x="8240" y="911"/>
                  <a:pt x="8240" y="2316"/>
                </a:cubicBezTo>
                <a:lnTo>
                  <a:pt x="8240" y="3550"/>
                </a:lnTo>
                <a:lnTo>
                  <a:pt x="4074" y="3550"/>
                </a:lnTo>
                <a:lnTo>
                  <a:pt x="4074" y="2316"/>
                </a:lnTo>
                <a:cubicBezTo>
                  <a:pt x="4074" y="911"/>
                  <a:pt x="5115" y="209"/>
                  <a:pt x="6157" y="209"/>
                </a:cubicBezTo>
                <a:close/>
                <a:moveTo>
                  <a:pt x="10894" y="6945"/>
                </a:moveTo>
                <a:lnTo>
                  <a:pt x="10894" y="8148"/>
                </a:lnTo>
                <a:lnTo>
                  <a:pt x="10092" y="8148"/>
                </a:lnTo>
                <a:lnTo>
                  <a:pt x="10092" y="7871"/>
                </a:lnTo>
                <a:cubicBezTo>
                  <a:pt x="10092" y="7377"/>
                  <a:pt x="10431" y="6976"/>
                  <a:pt x="10894" y="6945"/>
                </a:cubicBezTo>
                <a:close/>
                <a:moveTo>
                  <a:pt x="11326" y="6976"/>
                </a:moveTo>
                <a:cubicBezTo>
                  <a:pt x="11697" y="7099"/>
                  <a:pt x="11913" y="7469"/>
                  <a:pt x="11913" y="7840"/>
                </a:cubicBezTo>
                <a:lnTo>
                  <a:pt x="11913" y="7871"/>
                </a:lnTo>
                <a:lnTo>
                  <a:pt x="11913" y="8148"/>
                </a:lnTo>
                <a:lnTo>
                  <a:pt x="11326" y="8148"/>
                </a:lnTo>
                <a:lnTo>
                  <a:pt x="11326" y="6976"/>
                </a:lnTo>
                <a:close/>
                <a:moveTo>
                  <a:pt x="13425" y="8550"/>
                </a:moveTo>
                <a:lnTo>
                  <a:pt x="13425" y="12623"/>
                </a:lnTo>
                <a:lnTo>
                  <a:pt x="12592" y="12623"/>
                </a:lnTo>
                <a:cubicBezTo>
                  <a:pt x="12314" y="12623"/>
                  <a:pt x="12314" y="13025"/>
                  <a:pt x="12592" y="13025"/>
                </a:cubicBezTo>
                <a:lnTo>
                  <a:pt x="13518" y="13025"/>
                </a:lnTo>
                <a:lnTo>
                  <a:pt x="13950" y="13796"/>
                </a:lnTo>
                <a:lnTo>
                  <a:pt x="8055" y="13827"/>
                </a:lnTo>
                <a:lnTo>
                  <a:pt x="8055" y="13827"/>
                </a:lnTo>
                <a:lnTo>
                  <a:pt x="8487" y="13055"/>
                </a:lnTo>
                <a:lnTo>
                  <a:pt x="11481" y="13055"/>
                </a:lnTo>
                <a:cubicBezTo>
                  <a:pt x="11758" y="13055"/>
                  <a:pt x="11758" y="12623"/>
                  <a:pt x="11481" y="12623"/>
                </a:cubicBezTo>
                <a:lnTo>
                  <a:pt x="8580" y="12623"/>
                </a:lnTo>
                <a:lnTo>
                  <a:pt x="8580" y="8550"/>
                </a:lnTo>
                <a:lnTo>
                  <a:pt x="9660" y="8550"/>
                </a:lnTo>
                <a:lnTo>
                  <a:pt x="9660" y="9074"/>
                </a:lnTo>
                <a:cubicBezTo>
                  <a:pt x="9660" y="9213"/>
                  <a:pt x="9768" y="9283"/>
                  <a:pt x="9876" y="9283"/>
                </a:cubicBezTo>
                <a:cubicBezTo>
                  <a:pt x="9984" y="9283"/>
                  <a:pt x="10092" y="9213"/>
                  <a:pt x="10092" y="9074"/>
                </a:cubicBezTo>
                <a:lnTo>
                  <a:pt x="10092" y="8550"/>
                </a:lnTo>
                <a:lnTo>
                  <a:pt x="11913" y="8550"/>
                </a:lnTo>
                <a:lnTo>
                  <a:pt x="11913" y="9074"/>
                </a:lnTo>
                <a:cubicBezTo>
                  <a:pt x="11913" y="9213"/>
                  <a:pt x="12021" y="9283"/>
                  <a:pt x="12129" y="9283"/>
                </a:cubicBezTo>
                <a:cubicBezTo>
                  <a:pt x="12237" y="9283"/>
                  <a:pt x="12345" y="9213"/>
                  <a:pt x="12345" y="9074"/>
                </a:cubicBezTo>
                <a:lnTo>
                  <a:pt x="12345" y="8550"/>
                </a:lnTo>
                <a:close/>
                <a:moveTo>
                  <a:pt x="8178" y="11512"/>
                </a:moveTo>
                <a:lnTo>
                  <a:pt x="8178" y="12778"/>
                </a:lnTo>
                <a:lnTo>
                  <a:pt x="7592" y="13827"/>
                </a:lnTo>
                <a:lnTo>
                  <a:pt x="556" y="13827"/>
                </a:lnTo>
                <a:lnTo>
                  <a:pt x="1358" y="11512"/>
                </a:lnTo>
                <a:close/>
                <a:moveTo>
                  <a:pt x="6157" y="1"/>
                </a:moveTo>
                <a:cubicBezTo>
                  <a:pt x="4961" y="1"/>
                  <a:pt x="3765" y="772"/>
                  <a:pt x="3642" y="2316"/>
                </a:cubicBezTo>
                <a:lnTo>
                  <a:pt x="3642" y="3550"/>
                </a:lnTo>
                <a:lnTo>
                  <a:pt x="1204" y="3550"/>
                </a:lnTo>
                <a:cubicBezTo>
                  <a:pt x="1080" y="3550"/>
                  <a:pt x="988" y="3643"/>
                  <a:pt x="988" y="3766"/>
                </a:cubicBezTo>
                <a:lnTo>
                  <a:pt x="988" y="4692"/>
                </a:lnTo>
                <a:cubicBezTo>
                  <a:pt x="988" y="4831"/>
                  <a:pt x="1096" y="4900"/>
                  <a:pt x="1204" y="4900"/>
                </a:cubicBezTo>
                <a:cubicBezTo>
                  <a:pt x="1312" y="4900"/>
                  <a:pt x="1420" y="4831"/>
                  <a:pt x="1420" y="4692"/>
                </a:cubicBezTo>
                <a:lnTo>
                  <a:pt x="1420" y="3982"/>
                </a:lnTo>
                <a:lnTo>
                  <a:pt x="3642" y="3982"/>
                </a:lnTo>
                <a:lnTo>
                  <a:pt x="3642" y="5340"/>
                </a:lnTo>
                <a:cubicBezTo>
                  <a:pt x="3642" y="5479"/>
                  <a:pt x="3750" y="5548"/>
                  <a:pt x="3858" y="5548"/>
                </a:cubicBezTo>
                <a:cubicBezTo>
                  <a:pt x="3966" y="5548"/>
                  <a:pt x="4074" y="5479"/>
                  <a:pt x="4074" y="5340"/>
                </a:cubicBezTo>
                <a:lnTo>
                  <a:pt x="4074" y="3982"/>
                </a:lnTo>
                <a:lnTo>
                  <a:pt x="8240" y="3982"/>
                </a:lnTo>
                <a:lnTo>
                  <a:pt x="8240" y="5340"/>
                </a:lnTo>
                <a:cubicBezTo>
                  <a:pt x="8240" y="5479"/>
                  <a:pt x="8348" y="5548"/>
                  <a:pt x="8456" y="5548"/>
                </a:cubicBezTo>
                <a:cubicBezTo>
                  <a:pt x="8564" y="5548"/>
                  <a:pt x="8672" y="5479"/>
                  <a:pt x="8672" y="5340"/>
                </a:cubicBezTo>
                <a:lnTo>
                  <a:pt x="8672" y="3982"/>
                </a:lnTo>
                <a:lnTo>
                  <a:pt x="10894" y="3982"/>
                </a:lnTo>
                <a:lnTo>
                  <a:pt x="10894" y="6513"/>
                </a:lnTo>
                <a:cubicBezTo>
                  <a:pt x="10215" y="6574"/>
                  <a:pt x="9660" y="7161"/>
                  <a:pt x="9660" y="7871"/>
                </a:cubicBezTo>
                <a:lnTo>
                  <a:pt x="9660" y="8148"/>
                </a:lnTo>
                <a:lnTo>
                  <a:pt x="8364" y="8148"/>
                </a:lnTo>
                <a:cubicBezTo>
                  <a:pt x="8271" y="8148"/>
                  <a:pt x="8148" y="8241"/>
                  <a:pt x="8178" y="8364"/>
                </a:cubicBezTo>
                <a:lnTo>
                  <a:pt x="8178" y="11080"/>
                </a:lnTo>
                <a:lnTo>
                  <a:pt x="1420" y="11080"/>
                </a:lnTo>
                <a:lnTo>
                  <a:pt x="1420" y="5772"/>
                </a:lnTo>
                <a:cubicBezTo>
                  <a:pt x="1420" y="5633"/>
                  <a:pt x="1312" y="5564"/>
                  <a:pt x="1204" y="5564"/>
                </a:cubicBezTo>
                <a:cubicBezTo>
                  <a:pt x="1096" y="5564"/>
                  <a:pt x="988" y="5633"/>
                  <a:pt x="988" y="5772"/>
                </a:cubicBezTo>
                <a:lnTo>
                  <a:pt x="988" y="11265"/>
                </a:lnTo>
                <a:lnTo>
                  <a:pt x="31" y="13950"/>
                </a:lnTo>
                <a:cubicBezTo>
                  <a:pt x="0" y="14105"/>
                  <a:pt x="93" y="14228"/>
                  <a:pt x="247" y="14228"/>
                </a:cubicBezTo>
                <a:lnTo>
                  <a:pt x="14289" y="14228"/>
                </a:lnTo>
                <a:cubicBezTo>
                  <a:pt x="14443" y="14228"/>
                  <a:pt x="14567" y="14074"/>
                  <a:pt x="14474" y="13920"/>
                </a:cubicBezTo>
                <a:lnTo>
                  <a:pt x="13857" y="12778"/>
                </a:lnTo>
                <a:lnTo>
                  <a:pt x="13857" y="8364"/>
                </a:lnTo>
                <a:cubicBezTo>
                  <a:pt x="13857" y="8241"/>
                  <a:pt x="13764" y="8148"/>
                  <a:pt x="13641" y="8148"/>
                </a:cubicBezTo>
                <a:lnTo>
                  <a:pt x="12345" y="8148"/>
                </a:lnTo>
                <a:lnTo>
                  <a:pt x="12345" y="7871"/>
                </a:lnTo>
                <a:cubicBezTo>
                  <a:pt x="12345" y="7253"/>
                  <a:pt x="11913" y="6698"/>
                  <a:pt x="11326" y="6544"/>
                </a:cubicBezTo>
                <a:lnTo>
                  <a:pt x="11326" y="3766"/>
                </a:lnTo>
                <a:cubicBezTo>
                  <a:pt x="11326" y="3643"/>
                  <a:pt x="11234" y="3550"/>
                  <a:pt x="11110" y="3550"/>
                </a:cubicBezTo>
                <a:lnTo>
                  <a:pt x="8672" y="3550"/>
                </a:lnTo>
                <a:lnTo>
                  <a:pt x="8672" y="2316"/>
                </a:lnTo>
                <a:cubicBezTo>
                  <a:pt x="8549" y="772"/>
                  <a:pt x="7353" y="1"/>
                  <a:pt x="615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716" name="Google Shape;12716;p23"/>
          <p:cNvGrpSpPr/>
          <p:nvPr/>
        </p:nvGrpSpPr>
        <p:grpSpPr>
          <a:xfrm>
            <a:off x="1074538" y="3466328"/>
            <a:ext cx="361900" cy="274675"/>
            <a:chOff x="5505525" y="1948600"/>
            <a:chExt cx="361900" cy="274675"/>
          </a:xfrm>
        </p:grpSpPr>
        <p:sp>
          <p:nvSpPr>
            <p:cNvPr id="12717" name="Google Shape;12717;p23"/>
            <p:cNvSpPr/>
            <p:nvPr/>
          </p:nvSpPr>
          <p:spPr>
            <a:xfrm>
              <a:off x="5505525" y="1948600"/>
              <a:ext cx="361900" cy="274675"/>
            </a:xfrm>
            <a:custGeom>
              <a:avLst/>
              <a:gdLst/>
              <a:ahLst/>
              <a:cxnLst/>
              <a:rect l="l" t="t" r="r" b="b"/>
              <a:pathLst>
                <a:path w="14476" h="10987" extrusionOk="0">
                  <a:moveTo>
                    <a:pt x="12592" y="3333"/>
                  </a:moveTo>
                  <a:cubicBezTo>
                    <a:pt x="12469" y="3518"/>
                    <a:pt x="12376" y="3734"/>
                    <a:pt x="12376" y="3981"/>
                  </a:cubicBezTo>
                  <a:lnTo>
                    <a:pt x="12376" y="8209"/>
                  </a:lnTo>
                  <a:lnTo>
                    <a:pt x="11204" y="8209"/>
                  </a:lnTo>
                  <a:lnTo>
                    <a:pt x="11204" y="3333"/>
                  </a:lnTo>
                  <a:close/>
                  <a:moveTo>
                    <a:pt x="10772" y="432"/>
                  </a:moveTo>
                  <a:lnTo>
                    <a:pt x="10772" y="9104"/>
                  </a:lnTo>
                  <a:cubicBezTo>
                    <a:pt x="10772" y="9660"/>
                    <a:pt x="11019" y="10185"/>
                    <a:pt x="11451" y="10524"/>
                  </a:cubicBezTo>
                  <a:lnTo>
                    <a:pt x="1853" y="10524"/>
                  </a:lnTo>
                  <a:cubicBezTo>
                    <a:pt x="1050" y="10524"/>
                    <a:pt x="433" y="9876"/>
                    <a:pt x="433" y="9104"/>
                  </a:cubicBezTo>
                  <a:lnTo>
                    <a:pt x="433" y="432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9073"/>
                  </a:lnTo>
                  <a:cubicBezTo>
                    <a:pt x="1" y="10123"/>
                    <a:pt x="803" y="10956"/>
                    <a:pt x="1853" y="10987"/>
                  </a:cubicBezTo>
                  <a:lnTo>
                    <a:pt x="12623" y="10987"/>
                  </a:lnTo>
                  <a:cubicBezTo>
                    <a:pt x="13642" y="10956"/>
                    <a:pt x="14475" y="10154"/>
                    <a:pt x="14475" y="9104"/>
                  </a:cubicBezTo>
                  <a:lnTo>
                    <a:pt x="14475" y="7901"/>
                  </a:lnTo>
                  <a:cubicBezTo>
                    <a:pt x="14475" y="7762"/>
                    <a:pt x="14375" y="7692"/>
                    <a:pt x="14274" y="7692"/>
                  </a:cubicBezTo>
                  <a:cubicBezTo>
                    <a:pt x="14174" y="7692"/>
                    <a:pt x="14074" y="7762"/>
                    <a:pt x="14074" y="7901"/>
                  </a:cubicBezTo>
                  <a:lnTo>
                    <a:pt x="14074" y="9104"/>
                  </a:lnTo>
                  <a:cubicBezTo>
                    <a:pt x="14074" y="9876"/>
                    <a:pt x="13426" y="10524"/>
                    <a:pt x="12623" y="10524"/>
                  </a:cubicBezTo>
                  <a:cubicBezTo>
                    <a:pt x="11852" y="10524"/>
                    <a:pt x="11204" y="9876"/>
                    <a:pt x="11204" y="9104"/>
                  </a:cubicBezTo>
                  <a:lnTo>
                    <a:pt x="11204" y="8672"/>
                  </a:lnTo>
                  <a:lnTo>
                    <a:pt x="12592" y="8672"/>
                  </a:lnTo>
                  <a:cubicBezTo>
                    <a:pt x="12716" y="8672"/>
                    <a:pt x="12809" y="8549"/>
                    <a:pt x="12809" y="8456"/>
                  </a:cubicBezTo>
                  <a:lnTo>
                    <a:pt x="12809" y="3981"/>
                  </a:lnTo>
                  <a:cubicBezTo>
                    <a:pt x="12778" y="3534"/>
                    <a:pt x="13109" y="3310"/>
                    <a:pt x="13441" y="3310"/>
                  </a:cubicBezTo>
                  <a:cubicBezTo>
                    <a:pt x="13773" y="3310"/>
                    <a:pt x="14105" y="3534"/>
                    <a:pt x="14074" y="3981"/>
                  </a:cubicBezTo>
                  <a:lnTo>
                    <a:pt x="14074" y="6821"/>
                  </a:lnTo>
                  <a:cubicBezTo>
                    <a:pt x="14043" y="6913"/>
                    <a:pt x="14166" y="7037"/>
                    <a:pt x="14259" y="7037"/>
                  </a:cubicBezTo>
                  <a:cubicBezTo>
                    <a:pt x="14382" y="7037"/>
                    <a:pt x="14475" y="6913"/>
                    <a:pt x="14475" y="6821"/>
                  </a:cubicBezTo>
                  <a:lnTo>
                    <a:pt x="14475" y="3981"/>
                  </a:lnTo>
                  <a:cubicBezTo>
                    <a:pt x="14475" y="3395"/>
                    <a:pt x="14043" y="2932"/>
                    <a:pt x="13457" y="2932"/>
                  </a:cubicBezTo>
                  <a:lnTo>
                    <a:pt x="11204" y="2932"/>
                  </a:lnTo>
                  <a:lnTo>
                    <a:pt x="11204" y="216"/>
                  </a:lnTo>
                  <a:cubicBezTo>
                    <a:pt x="11204" y="93"/>
                    <a:pt x="11111" y="0"/>
                    <a:pt x="10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8" name="Google Shape;12718;p23"/>
            <p:cNvSpPr/>
            <p:nvPr/>
          </p:nvSpPr>
          <p:spPr>
            <a:xfrm>
              <a:off x="5632850" y="2094425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4290" y="432"/>
                  </a:lnTo>
                  <a:cubicBezTo>
                    <a:pt x="4568" y="432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9" name="Google Shape;12719;p23"/>
            <p:cNvSpPr/>
            <p:nvPr/>
          </p:nvSpPr>
          <p:spPr>
            <a:xfrm>
              <a:off x="5632850" y="2146075"/>
              <a:ext cx="114200" cy="10075"/>
            </a:xfrm>
            <a:custGeom>
              <a:avLst/>
              <a:gdLst/>
              <a:ahLst/>
              <a:cxnLst/>
              <a:rect l="l" t="t" r="r" b="b"/>
              <a:pathLst>
                <a:path w="4568" h="403" extrusionOk="0">
                  <a:moveTo>
                    <a:pt x="4318" y="0"/>
                  </a:moveTo>
                  <a:cubicBezTo>
                    <a:pt x="4309" y="0"/>
                    <a:pt x="4299" y="1"/>
                    <a:pt x="4290" y="2"/>
                  </a:cubicBezTo>
                  <a:lnTo>
                    <a:pt x="309" y="2"/>
                  </a:lnTo>
                  <a:cubicBezTo>
                    <a:pt x="0" y="2"/>
                    <a:pt x="0" y="403"/>
                    <a:pt x="309" y="403"/>
                  </a:cubicBezTo>
                  <a:lnTo>
                    <a:pt x="4290" y="403"/>
                  </a:lnTo>
                  <a:cubicBezTo>
                    <a:pt x="4558" y="403"/>
                    <a:pt x="4567" y="0"/>
                    <a:pt x="43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0" name="Google Shape;12720;p23"/>
            <p:cNvSpPr/>
            <p:nvPr/>
          </p:nvSpPr>
          <p:spPr>
            <a:xfrm>
              <a:off x="5632850" y="2170800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4290" y="432"/>
                  </a:lnTo>
                  <a:cubicBezTo>
                    <a:pt x="4568" y="432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1" name="Google Shape;12721;p23"/>
            <p:cNvSpPr/>
            <p:nvPr/>
          </p:nvSpPr>
          <p:spPr>
            <a:xfrm>
              <a:off x="5632850" y="2119875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lnTo>
                    <a:pt x="4290" y="433"/>
                  </a:lnTo>
                  <a:cubicBezTo>
                    <a:pt x="4568" y="433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2" name="Google Shape;12722;p23"/>
            <p:cNvSpPr/>
            <p:nvPr/>
          </p:nvSpPr>
          <p:spPr>
            <a:xfrm>
              <a:off x="5543350" y="2093650"/>
              <a:ext cx="75625" cy="87975"/>
            </a:xfrm>
            <a:custGeom>
              <a:avLst/>
              <a:gdLst/>
              <a:ahLst/>
              <a:cxnLst/>
              <a:rect l="l" t="t" r="r" b="b"/>
              <a:pathLst>
                <a:path w="3025" h="3519" extrusionOk="0">
                  <a:moveTo>
                    <a:pt x="2623" y="432"/>
                  </a:moveTo>
                  <a:lnTo>
                    <a:pt x="2623" y="3086"/>
                  </a:lnTo>
                  <a:lnTo>
                    <a:pt x="432" y="3086"/>
                  </a:lnTo>
                  <a:lnTo>
                    <a:pt x="432" y="432"/>
                  </a:lnTo>
                  <a:close/>
                  <a:moveTo>
                    <a:pt x="216" y="0"/>
                  </a:moveTo>
                  <a:cubicBezTo>
                    <a:pt x="93" y="0"/>
                    <a:pt x="0" y="93"/>
                    <a:pt x="0" y="216"/>
                  </a:cubicBezTo>
                  <a:lnTo>
                    <a:pt x="0" y="3302"/>
                  </a:lnTo>
                  <a:cubicBezTo>
                    <a:pt x="0" y="3426"/>
                    <a:pt x="93" y="3518"/>
                    <a:pt x="216" y="3518"/>
                  </a:cubicBezTo>
                  <a:lnTo>
                    <a:pt x="2809" y="3518"/>
                  </a:lnTo>
                  <a:cubicBezTo>
                    <a:pt x="2932" y="3518"/>
                    <a:pt x="3025" y="3426"/>
                    <a:pt x="3025" y="3302"/>
                  </a:cubicBezTo>
                  <a:lnTo>
                    <a:pt x="3025" y="216"/>
                  </a:lnTo>
                  <a:cubicBezTo>
                    <a:pt x="3025" y="93"/>
                    <a:pt x="2932" y="0"/>
                    <a:pt x="28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3" name="Google Shape;12723;p23"/>
            <p:cNvSpPr/>
            <p:nvPr/>
          </p:nvSpPr>
          <p:spPr>
            <a:xfrm>
              <a:off x="5543350" y="1989475"/>
              <a:ext cx="206025" cy="79500"/>
            </a:xfrm>
            <a:custGeom>
              <a:avLst/>
              <a:gdLst/>
              <a:ahLst/>
              <a:cxnLst/>
              <a:rect l="l" t="t" r="r" b="b"/>
              <a:pathLst>
                <a:path w="8241" h="3180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865"/>
                  </a:lnTo>
                  <a:cubicBezTo>
                    <a:pt x="0" y="1004"/>
                    <a:pt x="108" y="1073"/>
                    <a:pt x="216" y="1073"/>
                  </a:cubicBezTo>
                  <a:cubicBezTo>
                    <a:pt x="324" y="1073"/>
                    <a:pt x="432" y="1004"/>
                    <a:pt x="432" y="865"/>
                  </a:cubicBezTo>
                  <a:lnTo>
                    <a:pt x="432" y="433"/>
                  </a:lnTo>
                  <a:lnTo>
                    <a:pt x="7808" y="433"/>
                  </a:lnTo>
                  <a:lnTo>
                    <a:pt x="7808" y="2748"/>
                  </a:lnTo>
                  <a:lnTo>
                    <a:pt x="432" y="2748"/>
                  </a:lnTo>
                  <a:lnTo>
                    <a:pt x="432" y="1883"/>
                  </a:lnTo>
                  <a:cubicBezTo>
                    <a:pt x="432" y="1744"/>
                    <a:pt x="324" y="1675"/>
                    <a:pt x="216" y="1675"/>
                  </a:cubicBezTo>
                  <a:cubicBezTo>
                    <a:pt x="108" y="1675"/>
                    <a:pt x="0" y="1744"/>
                    <a:pt x="0" y="1883"/>
                  </a:cubicBezTo>
                  <a:lnTo>
                    <a:pt x="0" y="2964"/>
                  </a:lnTo>
                  <a:cubicBezTo>
                    <a:pt x="0" y="3087"/>
                    <a:pt x="93" y="3180"/>
                    <a:pt x="216" y="3180"/>
                  </a:cubicBezTo>
                  <a:lnTo>
                    <a:pt x="8024" y="3180"/>
                  </a:lnTo>
                  <a:cubicBezTo>
                    <a:pt x="8148" y="3180"/>
                    <a:pt x="8240" y="3087"/>
                    <a:pt x="8240" y="2964"/>
                  </a:cubicBezTo>
                  <a:lnTo>
                    <a:pt x="8240" y="217"/>
                  </a:lnTo>
                  <a:cubicBezTo>
                    <a:pt x="8240" y="93"/>
                    <a:pt x="8148" y="1"/>
                    <a:pt x="8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24" name="Google Shape;12724;p23"/>
          <p:cNvSpPr/>
          <p:nvPr/>
        </p:nvSpPr>
        <p:spPr>
          <a:xfrm>
            <a:off x="1769969" y="3422341"/>
            <a:ext cx="361100" cy="362650"/>
          </a:xfrm>
          <a:custGeom>
            <a:avLst/>
            <a:gdLst/>
            <a:ahLst/>
            <a:cxnLst/>
            <a:rect l="l" t="t" r="r" b="b"/>
            <a:pathLst>
              <a:path w="14444" h="14506" extrusionOk="0">
                <a:moveTo>
                  <a:pt x="7716" y="1790"/>
                </a:moveTo>
                <a:cubicBezTo>
                  <a:pt x="8148" y="1790"/>
                  <a:pt x="8457" y="2129"/>
                  <a:pt x="8457" y="2531"/>
                </a:cubicBezTo>
                <a:lnTo>
                  <a:pt x="8457" y="2685"/>
                </a:lnTo>
                <a:lnTo>
                  <a:pt x="8364" y="2685"/>
                </a:lnTo>
                <a:cubicBezTo>
                  <a:pt x="8086" y="2685"/>
                  <a:pt x="8086" y="3117"/>
                  <a:pt x="8364" y="3117"/>
                </a:cubicBezTo>
                <a:lnTo>
                  <a:pt x="8889" y="3117"/>
                </a:lnTo>
                <a:cubicBezTo>
                  <a:pt x="9259" y="3117"/>
                  <a:pt x="9568" y="3426"/>
                  <a:pt x="9568" y="3796"/>
                </a:cubicBezTo>
                <a:lnTo>
                  <a:pt x="9568" y="4105"/>
                </a:lnTo>
                <a:cubicBezTo>
                  <a:pt x="9568" y="4537"/>
                  <a:pt x="9228" y="4876"/>
                  <a:pt x="8796" y="4876"/>
                </a:cubicBezTo>
                <a:lnTo>
                  <a:pt x="5648" y="4876"/>
                </a:lnTo>
                <a:cubicBezTo>
                  <a:pt x="5216" y="4876"/>
                  <a:pt x="4877" y="4537"/>
                  <a:pt x="4877" y="4105"/>
                </a:cubicBezTo>
                <a:lnTo>
                  <a:pt x="4907" y="3796"/>
                </a:lnTo>
                <a:cubicBezTo>
                  <a:pt x="4907" y="3395"/>
                  <a:pt x="5216" y="3086"/>
                  <a:pt x="5617" y="3086"/>
                </a:cubicBezTo>
                <a:lnTo>
                  <a:pt x="7346" y="3086"/>
                </a:lnTo>
                <a:cubicBezTo>
                  <a:pt x="7623" y="3086"/>
                  <a:pt x="7623" y="2654"/>
                  <a:pt x="7346" y="2654"/>
                </a:cubicBezTo>
                <a:lnTo>
                  <a:pt x="5988" y="2654"/>
                </a:lnTo>
                <a:lnTo>
                  <a:pt x="5988" y="2531"/>
                </a:lnTo>
                <a:cubicBezTo>
                  <a:pt x="5988" y="2129"/>
                  <a:pt x="6327" y="1790"/>
                  <a:pt x="6728" y="1790"/>
                </a:cubicBezTo>
                <a:close/>
                <a:moveTo>
                  <a:pt x="9568" y="5056"/>
                </a:moveTo>
                <a:lnTo>
                  <a:pt x="9568" y="6913"/>
                </a:lnTo>
                <a:cubicBezTo>
                  <a:pt x="9568" y="8086"/>
                  <a:pt x="8642" y="9104"/>
                  <a:pt x="7438" y="9228"/>
                </a:cubicBezTo>
                <a:lnTo>
                  <a:pt x="7438" y="5308"/>
                </a:lnTo>
                <a:lnTo>
                  <a:pt x="8827" y="5308"/>
                </a:lnTo>
                <a:cubicBezTo>
                  <a:pt x="9092" y="5308"/>
                  <a:pt x="9356" y="5224"/>
                  <a:pt x="9568" y="5056"/>
                </a:cubicBezTo>
                <a:close/>
                <a:moveTo>
                  <a:pt x="4907" y="5030"/>
                </a:moveTo>
                <a:cubicBezTo>
                  <a:pt x="5101" y="5169"/>
                  <a:pt x="5344" y="5282"/>
                  <a:pt x="5592" y="5282"/>
                </a:cubicBezTo>
                <a:cubicBezTo>
                  <a:pt x="5621" y="5282"/>
                  <a:pt x="5650" y="5281"/>
                  <a:pt x="5679" y="5277"/>
                </a:cubicBezTo>
                <a:lnTo>
                  <a:pt x="7037" y="5277"/>
                </a:lnTo>
                <a:lnTo>
                  <a:pt x="7037" y="9228"/>
                </a:lnTo>
                <a:cubicBezTo>
                  <a:pt x="6790" y="9197"/>
                  <a:pt x="6543" y="9135"/>
                  <a:pt x="6327" y="9043"/>
                </a:cubicBezTo>
                <a:cubicBezTo>
                  <a:pt x="6298" y="9032"/>
                  <a:pt x="6270" y="9027"/>
                  <a:pt x="6244" y="9027"/>
                </a:cubicBezTo>
                <a:cubicBezTo>
                  <a:pt x="6049" y="9027"/>
                  <a:pt x="5951" y="9304"/>
                  <a:pt x="6142" y="9413"/>
                </a:cubicBezTo>
                <a:cubicBezTo>
                  <a:pt x="6512" y="9567"/>
                  <a:pt x="6883" y="9660"/>
                  <a:pt x="7253" y="9660"/>
                </a:cubicBezTo>
                <a:cubicBezTo>
                  <a:pt x="8395" y="9660"/>
                  <a:pt x="9413" y="8950"/>
                  <a:pt x="9814" y="7901"/>
                </a:cubicBezTo>
                <a:cubicBezTo>
                  <a:pt x="10277" y="8456"/>
                  <a:pt x="10956" y="8796"/>
                  <a:pt x="11666" y="8796"/>
                </a:cubicBezTo>
                <a:cubicBezTo>
                  <a:pt x="11944" y="8796"/>
                  <a:pt x="11944" y="8364"/>
                  <a:pt x="11666" y="8364"/>
                </a:cubicBezTo>
                <a:cubicBezTo>
                  <a:pt x="10987" y="8364"/>
                  <a:pt x="10339" y="7993"/>
                  <a:pt x="10000" y="7407"/>
                </a:cubicBezTo>
                <a:lnTo>
                  <a:pt x="9969" y="7345"/>
                </a:lnTo>
                <a:cubicBezTo>
                  <a:pt x="10000" y="7191"/>
                  <a:pt x="10031" y="7036"/>
                  <a:pt x="10000" y="6913"/>
                </a:cubicBezTo>
                <a:lnTo>
                  <a:pt x="10000" y="6728"/>
                </a:lnTo>
                <a:lnTo>
                  <a:pt x="12654" y="6728"/>
                </a:lnTo>
                <a:lnTo>
                  <a:pt x="12654" y="12684"/>
                </a:lnTo>
                <a:lnTo>
                  <a:pt x="1790" y="12684"/>
                </a:lnTo>
                <a:lnTo>
                  <a:pt x="1790" y="6728"/>
                </a:lnTo>
                <a:lnTo>
                  <a:pt x="4506" y="6728"/>
                </a:lnTo>
                <a:lnTo>
                  <a:pt x="4506" y="6913"/>
                </a:lnTo>
                <a:cubicBezTo>
                  <a:pt x="4506" y="7036"/>
                  <a:pt x="4506" y="7129"/>
                  <a:pt x="4506" y="7253"/>
                </a:cubicBezTo>
                <a:cubicBezTo>
                  <a:pt x="4475" y="7314"/>
                  <a:pt x="4445" y="7345"/>
                  <a:pt x="4414" y="7407"/>
                </a:cubicBezTo>
                <a:cubicBezTo>
                  <a:pt x="4105" y="7993"/>
                  <a:pt x="3457" y="8364"/>
                  <a:pt x="2778" y="8364"/>
                </a:cubicBezTo>
                <a:cubicBezTo>
                  <a:pt x="2500" y="8364"/>
                  <a:pt x="2500" y="8796"/>
                  <a:pt x="2778" y="8796"/>
                </a:cubicBezTo>
                <a:cubicBezTo>
                  <a:pt x="3519" y="8796"/>
                  <a:pt x="4228" y="8425"/>
                  <a:pt x="4661" y="7839"/>
                </a:cubicBezTo>
                <a:cubicBezTo>
                  <a:pt x="4784" y="8209"/>
                  <a:pt x="4969" y="8518"/>
                  <a:pt x="5247" y="8796"/>
                </a:cubicBezTo>
                <a:cubicBezTo>
                  <a:pt x="5290" y="8839"/>
                  <a:pt x="5338" y="8857"/>
                  <a:pt x="5384" y="8857"/>
                </a:cubicBezTo>
                <a:cubicBezTo>
                  <a:pt x="5538" y="8857"/>
                  <a:pt x="5674" y="8660"/>
                  <a:pt x="5556" y="8518"/>
                </a:cubicBezTo>
                <a:cubicBezTo>
                  <a:pt x="5123" y="8086"/>
                  <a:pt x="4907" y="7499"/>
                  <a:pt x="4907" y="6913"/>
                </a:cubicBezTo>
                <a:lnTo>
                  <a:pt x="4907" y="5030"/>
                </a:lnTo>
                <a:close/>
                <a:moveTo>
                  <a:pt x="12746" y="5802"/>
                </a:moveTo>
                <a:cubicBezTo>
                  <a:pt x="13148" y="5802"/>
                  <a:pt x="13487" y="6142"/>
                  <a:pt x="13487" y="6543"/>
                </a:cubicBezTo>
                <a:lnTo>
                  <a:pt x="13487" y="12684"/>
                </a:lnTo>
                <a:lnTo>
                  <a:pt x="13055" y="12684"/>
                </a:lnTo>
                <a:lnTo>
                  <a:pt x="13055" y="6512"/>
                </a:lnTo>
                <a:cubicBezTo>
                  <a:pt x="13055" y="6388"/>
                  <a:pt x="12962" y="6296"/>
                  <a:pt x="12839" y="6296"/>
                </a:cubicBezTo>
                <a:lnTo>
                  <a:pt x="10000" y="6296"/>
                </a:lnTo>
                <a:lnTo>
                  <a:pt x="10000" y="5802"/>
                </a:lnTo>
                <a:close/>
                <a:moveTo>
                  <a:pt x="4475" y="5802"/>
                </a:moveTo>
                <a:lnTo>
                  <a:pt x="4475" y="6327"/>
                </a:lnTo>
                <a:lnTo>
                  <a:pt x="1574" y="6327"/>
                </a:lnTo>
                <a:cubicBezTo>
                  <a:pt x="1451" y="6327"/>
                  <a:pt x="1358" y="6419"/>
                  <a:pt x="1358" y="6512"/>
                </a:cubicBezTo>
                <a:lnTo>
                  <a:pt x="1358" y="12715"/>
                </a:lnTo>
                <a:lnTo>
                  <a:pt x="957" y="12715"/>
                </a:lnTo>
                <a:lnTo>
                  <a:pt x="957" y="6543"/>
                </a:lnTo>
                <a:cubicBezTo>
                  <a:pt x="957" y="6142"/>
                  <a:pt x="1266" y="5802"/>
                  <a:pt x="1667" y="5802"/>
                </a:cubicBezTo>
                <a:close/>
                <a:moveTo>
                  <a:pt x="7932" y="13116"/>
                </a:moveTo>
                <a:cubicBezTo>
                  <a:pt x="7932" y="13271"/>
                  <a:pt x="7808" y="13394"/>
                  <a:pt x="7654" y="13394"/>
                </a:cubicBezTo>
                <a:lnTo>
                  <a:pt x="6759" y="13394"/>
                </a:lnTo>
                <a:cubicBezTo>
                  <a:pt x="6605" y="13394"/>
                  <a:pt x="6481" y="13271"/>
                  <a:pt x="6481" y="13116"/>
                </a:cubicBezTo>
                <a:close/>
                <a:moveTo>
                  <a:pt x="5494" y="0"/>
                </a:moveTo>
                <a:cubicBezTo>
                  <a:pt x="5216" y="0"/>
                  <a:pt x="5216" y="432"/>
                  <a:pt x="5494" y="432"/>
                </a:cubicBezTo>
                <a:cubicBezTo>
                  <a:pt x="5802" y="432"/>
                  <a:pt x="6080" y="556"/>
                  <a:pt x="6296" y="772"/>
                </a:cubicBezTo>
                <a:cubicBezTo>
                  <a:pt x="6451" y="926"/>
                  <a:pt x="6574" y="1173"/>
                  <a:pt x="6605" y="1389"/>
                </a:cubicBezTo>
                <a:cubicBezTo>
                  <a:pt x="6018" y="1451"/>
                  <a:pt x="5556" y="1944"/>
                  <a:pt x="5556" y="2562"/>
                </a:cubicBezTo>
                <a:lnTo>
                  <a:pt x="5556" y="2685"/>
                </a:lnTo>
                <a:cubicBezTo>
                  <a:pt x="4969" y="2716"/>
                  <a:pt x="4475" y="3210"/>
                  <a:pt x="4475" y="3827"/>
                </a:cubicBezTo>
                <a:lnTo>
                  <a:pt x="4475" y="3950"/>
                </a:lnTo>
                <a:cubicBezTo>
                  <a:pt x="4043" y="3457"/>
                  <a:pt x="3426" y="3179"/>
                  <a:pt x="2778" y="3179"/>
                </a:cubicBezTo>
                <a:cubicBezTo>
                  <a:pt x="2500" y="3179"/>
                  <a:pt x="2500" y="3611"/>
                  <a:pt x="2778" y="3611"/>
                </a:cubicBezTo>
                <a:cubicBezTo>
                  <a:pt x="3457" y="3611"/>
                  <a:pt x="4105" y="3981"/>
                  <a:pt x="4414" y="4568"/>
                </a:cubicBezTo>
                <a:lnTo>
                  <a:pt x="4475" y="4660"/>
                </a:lnTo>
                <a:lnTo>
                  <a:pt x="4475" y="4691"/>
                </a:lnTo>
                <a:lnTo>
                  <a:pt x="4475" y="5401"/>
                </a:lnTo>
                <a:lnTo>
                  <a:pt x="1667" y="5401"/>
                </a:lnTo>
                <a:cubicBezTo>
                  <a:pt x="1019" y="5401"/>
                  <a:pt x="494" y="5925"/>
                  <a:pt x="494" y="6574"/>
                </a:cubicBezTo>
                <a:lnTo>
                  <a:pt x="494" y="12746"/>
                </a:lnTo>
                <a:lnTo>
                  <a:pt x="216" y="12746"/>
                </a:lnTo>
                <a:cubicBezTo>
                  <a:pt x="203" y="12743"/>
                  <a:pt x="190" y="12741"/>
                  <a:pt x="178" y="12741"/>
                </a:cubicBezTo>
                <a:cubicBezTo>
                  <a:pt x="74" y="12741"/>
                  <a:pt x="0" y="12848"/>
                  <a:pt x="0" y="12931"/>
                </a:cubicBezTo>
                <a:lnTo>
                  <a:pt x="0" y="13456"/>
                </a:lnTo>
                <a:cubicBezTo>
                  <a:pt x="0" y="14042"/>
                  <a:pt x="463" y="14505"/>
                  <a:pt x="1050" y="14505"/>
                </a:cubicBezTo>
                <a:lnTo>
                  <a:pt x="11728" y="14505"/>
                </a:lnTo>
                <a:cubicBezTo>
                  <a:pt x="12006" y="14505"/>
                  <a:pt x="12006" y="14073"/>
                  <a:pt x="11728" y="14073"/>
                </a:cubicBezTo>
                <a:lnTo>
                  <a:pt x="1050" y="14073"/>
                </a:lnTo>
                <a:cubicBezTo>
                  <a:pt x="1033" y="14074"/>
                  <a:pt x="1016" y="14075"/>
                  <a:pt x="999" y="14075"/>
                </a:cubicBezTo>
                <a:cubicBezTo>
                  <a:pt x="654" y="14075"/>
                  <a:pt x="402" y="13779"/>
                  <a:pt x="402" y="13456"/>
                </a:cubicBezTo>
                <a:lnTo>
                  <a:pt x="402" y="13116"/>
                </a:lnTo>
                <a:lnTo>
                  <a:pt x="6111" y="13116"/>
                </a:lnTo>
                <a:cubicBezTo>
                  <a:pt x="6080" y="13487"/>
                  <a:pt x="6389" y="13795"/>
                  <a:pt x="6759" y="13826"/>
                </a:cubicBezTo>
                <a:lnTo>
                  <a:pt x="7654" y="13826"/>
                </a:lnTo>
                <a:cubicBezTo>
                  <a:pt x="8024" y="13826"/>
                  <a:pt x="8364" y="13517"/>
                  <a:pt x="8333" y="13116"/>
                </a:cubicBezTo>
                <a:lnTo>
                  <a:pt x="14043" y="13116"/>
                </a:lnTo>
                <a:lnTo>
                  <a:pt x="14043" y="13425"/>
                </a:lnTo>
                <a:cubicBezTo>
                  <a:pt x="14043" y="13764"/>
                  <a:pt x="13734" y="14042"/>
                  <a:pt x="13394" y="14042"/>
                </a:cubicBezTo>
                <a:lnTo>
                  <a:pt x="12808" y="14042"/>
                </a:lnTo>
                <a:cubicBezTo>
                  <a:pt x="12530" y="14042"/>
                  <a:pt x="12530" y="14474"/>
                  <a:pt x="12808" y="14474"/>
                </a:cubicBezTo>
                <a:lnTo>
                  <a:pt x="13394" y="14474"/>
                </a:lnTo>
                <a:cubicBezTo>
                  <a:pt x="13981" y="14474"/>
                  <a:pt x="14444" y="14011"/>
                  <a:pt x="14444" y="13425"/>
                </a:cubicBezTo>
                <a:lnTo>
                  <a:pt x="14444" y="12900"/>
                </a:lnTo>
                <a:cubicBezTo>
                  <a:pt x="14444" y="12808"/>
                  <a:pt x="14351" y="12715"/>
                  <a:pt x="14228" y="12715"/>
                </a:cubicBezTo>
                <a:lnTo>
                  <a:pt x="13888" y="12715"/>
                </a:lnTo>
                <a:lnTo>
                  <a:pt x="13888" y="6543"/>
                </a:lnTo>
                <a:cubicBezTo>
                  <a:pt x="13888" y="5895"/>
                  <a:pt x="13394" y="5370"/>
                  <a:pt x="12746" y="5370"/>
                </a:cubicBezTo>
                <a:lnTo>
                  <a:pt x="10000" y="5370"/>
                </a:lnTo>
                <a:lnTo>
                  <a:pt x="10000" y="4568"/>
                </a:lnTo>
                <a:cubicBezTo>
                  <a:pt x="10339" y="3950"/>
                  <a:pt x="10956" y="3580"/>
                  <a:pt x="11635" y="3580"/>
                </a:cubicBezTo>
                <a:cubicBezTo>
                  <a:pt x="11913" y="3580"/>
                  <a:pt x="11913" y="3179"/>
                  <a:pt x="11635" y="3179"/>
                </a:cubicBezTo>
                <a:cubicBezTo>
                  <a:pt x="11018" y="3179"/>
                  <a:pt x="10432" y="3426"/>
                  <a:pt x="10000" y="3858"/>
                </a:cubicBezTo>
                <a:lnTo>
                  <a:pt x="10000" y="3796"/>
                </a:lnTo>
                <a:cubicBezTo>
                  <a:pt x="10000" y="3179"/>
                  <a:pt x="9506" y="2685"/>
                  <a:pt x="8889" y="2685"/>
                </a:cubicBezTo>
                <a:lnTo>
                  <a:pt x="8889" y="2531"/>
                </a:lnTo>
                <a:cubicBezTo>
                  <a:pt x="8889" y="1944"/>
                  <a:pt x="8457" y="1451"/>
                  <a:pt x="7870" y="1389"/>
                </a:cubicBezTo>
                <a:cubicBezTo>
                  <a:pt x="7901" y="1142"/>
                  <a:pt x="8024" y="926"/>
                  <a:pt x="8179" y="772"/>
                </a:cubicBezTo>
                <a:cubicBezTo>
                  <a:pt x="8395" y="556"/>
                  <a:pt x="8703" y="432"/>
                  <a:pt x="8981" y="432"/>
                </a:cubicBezTo>
                <a:cubicBezTo>
                  <a:pt x="9259" y="432"/>
                  <a:pt x="9259" y="0"/>
                  <a:pt x="8981" y="0"/>
                </a:cubicBezTo>
                <a:cubicBezTo>
                  <a:pt x="8580" y="0"/>
                  <a:pt x="8179" y="185"/>
                  <a:pt x="7901" y="463"/>
                </a:cubicBezTo>
                <a:cubicBezTo>
                  <a:pt x="7654" y="710"/>
                  <a:pt x="7500" y="1049"/>
                  <a:pt x="7469" y="1389"/>
                </a:cubicBezTo>
                <a:lnTo>
                  <a:pt x="7037" y="1389"/>
                </a:lnTo>
                <a:cubicBezTo>
                  <a:pt x="7006" y="1049"/>
                  <a:pt x="6852" y="710"/>
                  <a:pt x="6605" y="463"/>
                </a:cubicBezTo>
                <a:cubicBezTo>
                  <a:pt x="6296" y="185"/>
                  <a:pt x="5926" y="0"/>
                  <a:pt x="5494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725" name="Google Shape;12725;p23"/>
          <p:cNvGrpSpPr/>
          <p:nvPr/>
        </p:nvGrpSpPr>
        <p:grpSpPr>
          <a:xfrm>
            <a:off x="6259581" y="2326611"/>
            <a:ext cx="379625" cy="362650"/>
            <a:chOff x="2488025" y="3563250"/>
            <a:chExt cx="379625" cy="362650"/>
          </a:xfrm>
        </p:grpSpPr>
        <p:sp>
          <p:nvSpPr>
            <p:cNvPr id="12726" name="Google Shape;12726;p23"/>
            <p:cNvSpPr/>
            <p:nvPr/>
          </p:nvSpPr>
          <p:spPr>
            <a:xfrm>
              <a:off x="2767325" y="356362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48" y="1"/>
                  </a:moveTo>
                  <a:cubicBezTo>
                    <a:pt x="540" y="1"/>
                    <a:pt x="432" y="70"/>
                    <a:pt x="432" y="209"/>
                  </a:cubicBezTo>
                  <a:lnTo>
                    <a:pt x="432" y="394"/>
                  </a:lnTo>
                  <a:lnTo>
                    <a:pt x="278" y="394"/>
                  </a:lnTo>
                  <a:cubicBezTo>
                    <a:pt x="0" y="394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50"/>
                  </a:lnTo>
                  <a:cubicBezTo>
                    <a:pt x="432" y="1088"/>
                    <a:pt x="540" y="1158"/>
                    <a:pt x="648" y="1158"/>
                  </a:cubicBezTo>
                  <a:cubicBezTo>
                    <a:pt x="756" y="1158"/>
                    <a:pt x="864" y="1088"/>
                    <a:pt x="864" y="950"/>
                  </a:cubicBezTo>
                  <a:lnTo>
                    <a:pt x="864" y="795"/>
                  </a:lnTo>
                  <a:lnTo>
                    <a:pt x="1019" y="795"/>
                  </a:lnTo>
                  <a:cubicBezTo>
                    <a:pt x="1296" y="795"/>
                    <a:pt x="1296" y="363"/>
                    <a:pt x="1019" y="363"/>
                  </a:cubicBezTo>
                  <a:lnTo>
                    <a:pt x="864" y="363"/>
                  </a:lnTo>
                  <a:lnTo>
                    <a:pt x="864" y="209"/>
                  </a:lnTo>
                  <a:cubicBezTo>
                    <a:pt x="864" y="70"/>
                    <a:pt x="756" y="1"/>
                    <a:pt x="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7" name="Google Shape;12727;p23"/>
            <p:cNvSpPr/>
            <p:nvPr/>
          </p:nvSpPr>
          <p:spPr>
            <a:xfrm>
              <a:off x="2758050" y="3712525"/>
              <a:ext cx="33200" cy="28975"/>
            </a:xfrm>
            <a:custGeom>
              <a:avLst/>
              <a:gdLst/>
              <a:ahLst/>
              <a:cxnLst/>
              <a:rect l="l" t="t" r="r" b="b"/>
              <a:pathLst>
                <a:path w="1328" h="1159" extrusionOk="0">
                  <a:moveTo>
                    <a:pt x="653" y="1"/>
                  </a:moveTo>
                  <a:cubicBezTo>
                    <a:pt x="549" y="1"/>
                    <a:pt x="448" y="70"/>
                    <a:pt x="464" y="209"/>
                  </a:cubicBezTo>
                  <a:lnTo>
                    <a:pt x="464" y="364"/>
                  </a:lnTo>
                  <a:lnTo>
                    <a:pt x="278" y="364"/>
                  </a:lnTo>
                  <a:cubicBezTo>
                    <a:pt x="1" y="364"/>
                    <a:pt x="1" y="796"/>
                    <a:pt x="278" y="796"/>
                  </a:cubicBezTo>
                  <a:lnTo>
                    <a:pt x="464" y="796"/>
                  </a:lnTo>
                  <a:lnTo>
                    <a:pt x="464" y="950"/>
                  </a:lnTo>
                  <a:cubicBezTo>
                    <a:pt x="464" y="1089"/>
                    <a:pt x="564" y="1158"/>
                    <a:pt x="664" y="1158"/>
                  </a:cubicBezTo>
                  <a:cubicBezTo>
                    <a:pt x="765" y="1158"/>
                    <a:pt x="865" y="1089"/>
                    <a:pt x="865" y="950"/>
                  </a:cubicBezTo>
                  <a:lnTo>
                    <a:pt x="865" y="796"/>
                  </a:lnTo>
                  <a:lnTo>
                    <a:pt x="1050" y="796"/>
                  </a:lnTo>
                  <a:cubicBezTo>
                    <a:pt x="1328" y="796"/>
                    <a:pt x="1328" y="364"/>
                    <a:pt x="1050" y="364"/>
                  </a:cubicBezTo>
                  <a:lnTo>
                    <a:pt x="865" y="364"/>
                  </a:lnTo>
                  <a:lnTo>
                    <a:pt x="865" y="209"/>
                  </a:lnTo>
                  <a:cubicBezTo>
                    <a:pt x="865" y="70"/>
                    <a:pt x="757" y="1"/>
                    <a:pt x="6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8" name="Google Shape;12728;p23"/>
            <p:cNvSpPr/>
            <p:nvPr/>
          </p:nvSpPr>
          <p:spPr>
            <a:xfrm>
              <a:off x="2561300" y="3686100"/>
              <a:ext cx="32450" cy="28575"/>
            </a:xfrm>
            <a:custGeom>
              <a:avLst/>
              <a:gdLst/>
              <a:ahLst/>
              <a:cxnLst/>
              <a:rect l="l" t="t" r="r" b="b"/>
              <a:pathLst>
                <a:path w="1298" h="1143" extrusionOk="0">
                  <a:moveTo>
                    <a:pt x="649" y="1"/>
                  </a:moveTo>
                  <a:cubicBezTo>
                    <a:pt x="549" y="1"/>
                    <a:pt x="448" y="63"/>
                    <a:pt x="433" y="186"/>
                  </a:cubicBezTo>
                  <a:lnTo>
                    <a:pt x="433" y="371"/>
                  </a:lnTo>
                  <a:lnTo>
                    <a:pt x="279" y="371"/>
                  </a:lnTo>
                  <a:cubicBezTo>
                    <a:pt x="1" y="371"/>
                    <a:pt x="1" y="772"/>
                    <a:pt x="279" y="772"/>
                  </a:cubicBezTo>
                  <a:lnTo>
                    <a:pt x="433" y="772"/>
                  </a:lnTo>
                  <a:lnTo>
                    <a:pt x="433" y="958"/>
                  </a:lnTo>
                  <a:cubicBezTo>
                    <a:pt x="448" y="1081"/>
                    <a:pt x="549" y="1143"/>
                    <a:pt x="649" y="1143"/>
                  </a:cubicBezTo>
                  <a:cubicBezTo>
                    <a:pt x="749" y="1143"/>
                    <a:pt x="850" y="1081"/>
                    <a:pt x="865" y="958"/>
                  </a:cubicBezTo>
                  <a:lnTo>
                    <a:pt x="865" y="772"/>
                  </a:lnTo>
                  <a:lnTo>
                    <a:pt x="1019" y="772"/>
                  </a:lnTo>
                  <a:cubicBezTo>
                    <a:pt x="1297" y="772"/>
                    <a:pt x="1297" y="371"/>
                    <a:pt x="1019" y="371"/>
                  </a:cubicBezTo>
                  <a:lnTo>
                    <a:pt x="865" y="371"/>
                  </a:lnTo>
                  <a:lnTo>
                    <a:pt x="865" y="186"/>
                  </a:lnTo>
                  <a:cubicBezTo>
                    <a:pt x="850" y="63"/>
                    <a:pt x="749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9" name="Google Shape;12729;p23"/>
            <p:cNvSpPr/>
            <p:nvPr/>
          </p:nvSpPr>
          <p:spPr>
            <a:xfrm>
              <a:off x="2497275" y="3821325"/>
              <a:ext cx="33200" cy="29525"/>
            </a:xfrm>
            <a:custGeom>
              <a:avLst/>
              <a:gdLst/>
              <a:ahLst/>
              <a:cxnLst/>
              <a:rect l="l" t="t" r="r" b="b"/>
              <a:pathLst>
                <a:path w="1328" h="1181" extrusionOk="0">
                  <a:moveTo>
                    <a:pt x="679" y="0"/>
                  </a:moveTo>
                  <a:cubicBezTo>
                    <a:pt x="571" y="0"/>
                    <a:pt x="463" y="70"/>
                    <a:pt x="463" y="209"/>
                  </a:cubicBezTo>
                  <a:lnTo>
                    <a:pt x="463" y="394"/>
                  </a:lnTo>
                  <a:lnTo>
                    <a:pt x="278" y="394"/>
                  </a:lnTo>
                  <a:cubicBezTo>
                    <a:pt x="0" y="394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104"/>
                    <a:pt x="541" y="1181"/>
                    <a:pt x="649" y="1181"/>
                  </a:cubicBezTo>
                  <a:cubicBezTo>
                    <a:pt x="757" y="1181"/>
                    <a:pt x="865" y="1104"/>
                    <a:pt x="865" y="949"/>
                  </a:cubicBezTo>
                  <a:lnTo>
                    <a:pt x="865" y="795"/>
                  </a:lnTo>
                  <a:lnTo>
                    <a:pt x="1050" y="795"/>
                  </a:lnTo>
                  <a:cubicBezTo>
                    <a:pt x="1327" y="795"/>
                    <a:pt x="1327" y="394"/>
                    <a:pt x="1050" y="394"/>
                  </a:cubicBezTo>
                  <a:lnTo>
                    <a:pt x="895" y="394"/>
                  </a:lnTo>
                  <a:lnTo>
                    <a:pt x="895" y="209"/>
                  </a:lnTo>
                  <a:cubicBezTo>
                    <a:pt x="895" y="70"/>
                    <a:pt x="787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0" name="Google Shape;12730;p23"/>
            <p:cNvSpPr/>
            <p:nvPr/>
          </p:nvSpPr>
          <p:spPr>
            <a:xfrm>
              <a:off x="2831350" y="3821325"/>
              <a:ext cx="29350" cy="29725"/>
            </a:xfrm>
            <a:custGeom>
              <a:avLst/>
              <a:gdLst/>
              <a:ahLst/>
              <a:cxnLst/>
              <a:rect l="l" t="t" r="r" b="b"/>
              <a:pathLst>
                <a:path w="1174" h="1189" extrusionOk="0">
                  <a:moveTo>
                    <a:pt x="587" y="0"/>
                  </a:moveTo>
                  <a:cubicBezTo>
                    <a:pt x="479" y="0"/>
                    <a:pt x="371" y="70"/>
                    <a:pt x="371" y="209"/>
                  </a:cubicBezTo>
                  <a:lnTo>
                    <a:pt x="371" y="394"/>
                  </a:lnTo>
                  <a:lnTo>
                    <a:pt x="217" y="394"/>
                  </a:lnTo>
                  <a:cubicBezTo>
                    <a:pt x="93" y="394"/>
                    <a:pt x="1" y="487"/>
                    <a:pt x="1" y="579"/>
                  </a:cubicBezTo>
                  <a:cubicBezTo>
                    <a:pt x="1" y="703"/>
                    <a:pt x="93" y="795"/>
                    <a:pt x="217" y="795"/>
                  </a:cubicBezTo>
                  <a:lnTo>
                    <a:pt x="371" y="795"/>
                  </a:lnTo>
                  <a:lnTo>
                    <a:pt x="371" y="980"/>
                  </a:lnTo>
                  <a:cubicBezTo>
                    <a:pt x="371" y="1119"/>
                    <a:pt x="479" y="1189"/>
                    <a:pt x="587" y="1189"/>
                  </a:cubicBezTo>
                  <a:cubicBezTo>
                    <a:pt x="695" y="1189"/>
                    <a:pt x="803" y="1119"/>
                    <a:pt x="803" y="980"/>
                  </a:cubicBezTo>
                  <a:lnTo>
                    <a:pt x="803" y="795"/>
                  </a:lnTo>
                  <a:lnTo>
                    <a:pt x="957" y="795"/>
                  </a:lnTo>
                  <a:cubicBezTo>
                    <a:pt x="1081" y="795"/>
                    <a:pt x="1173" y="703"/>
                    <a:pt x="1173" y="579"/>
                  </a:cubicBezTo>
                  <a:cubicBezTo>
                    <a:pt x="1173" y="487"/>
                    <a:pt x="1081" y="394"/>
                    <a:pt x="957" y="394"/>
                  </a:cubicBezTo>
                  <a:lnTo>
                    <a:pt x="803" y="394"/>
                  </a:lnTo>
                  <a:lnTo>
                    <a:pt x="803" y="209"/>
                  </a:lnTo>
                  <a:cubicBezTo>
                    <a:pt x="803" y="70"/>
                    <a:pt x="695" y="0"/>
                    <a:pt x="5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1" name="Google Shape;12731;p23"/>
            <p:cNvSpPr/>
            <p:nvPr/>
          </p:nvSpPr>
          <p:spPr>
            <a:xfrm>
              <a:off x="2794325" y="3895975"/>
              <a:ext cx="32425" cy="29350"/>
            </a:xfrm>
            <a:custGeom>
              <a:avLst/>
              <a:gdLst/>
              <a:ahLst/>
              <a:cxnLst/>
              <a:rect l="l" t="t" r="r" b="b"/>
              <a:pathLst>
                <a:path w="1297" h="1174" extrusionOk="0">
                  <a:moveTo>
                    <a:pt x="648" y="0"/>
                  </a:moveTo>
                  <a:cubicBezTo>
                    <a:pt x="525" y="0"/>
                    <a:pt x="432" y="93"/>
                    <a:pt x="432" y="216"/>
                  </a:cubicBezTo>
                  <a:lnTo>
                    <a:pt x="432" y="371"/>
                  </a:lnTo>
                  <a:lnTo>
                    <a:pt x="278" y="371"/>
                  </a:lnTo>
                  <a:cubicBezTo>
                    <a:pt x="0" y="371"/>
                    <a:pt x="0" y="803"/>
                    <a:pt x="278" y="803"/>
                  </a:cubicBezTo>
                  <a:lnTo>
                    <a:pt x="432" y="803"/>
                  </a:lnTo>
                  <a:lnTo>
                    <a:pt x="432" y="988"/>
                  </a:lnTo>
                  <a:cubicBezTo>
                    <a:pt x="432" y="1080"/>
                    <a:pt x="525" y="1173"/>
                    <a:pt x="648" y="1173"/>
                  </a:cubicBezTo>
                  <a:cubicBezTo>
                    <a:pt x="772" y="1173"/>
                    <a:pt x="864" y="1080"/>
                    <a:pt x="864" y="988"/>
                  </a:cubicBezTo>
                  <a:lnTo>
                    <a:pt x="864" y="803"/>
                  </a:lnTo>
                  <a:lnTo>
                    <a:pt x="1019" y="803"/>
                  </a:lnTo>
                  <a:cubicBezTo>
                    <a:pt x="1296" y="803"/>
                    <a:pt x="1296" y="402"/>
                    <a:pt x="1019" y="402"/>
                  </a:cubicBezTo>
                  <a:lnTo>
                    <a:pt x="1019" y="371"/>
                  </a:lnTo>
                  <a:lnTo>
                    <a:pt x="864" y="371"/>
                  </a:lnTo>
                  <a:lnTo>
                    <a:pt x="864" y="216"/>
                  </a:lnTo>
                  <a:cubicBezTo>
                    <a:pt x="864" y="93"/>
                    <a:pt x="772" y="0"/>
                    <a:pt x="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2" name="Google Shape;12732;p23"/>
            <p:cNvSpPr/>
            <p:nvPr/>
          </p:nvSpPr>
          <p:spPr>
            <a:xfrm>
              <a:off x="2532775" y="3895575"/>
              <a:ext cx="33175" cy="30325"/>
            </a:xfrm>
            <a:custGeom>
              <a:avLst/>
              <a:gdLst/>
              <a:ahLst/>
              <a:cxnLst/>
              <a:rect l="l" t="t" r="r" b="b"/>
              <a:pathLst>
                <a:path w="1327" h="1213" extrusionOk="0">
                  <a:moveTo>
                    <a:pt x="679" y="1"/>
                  </a:moveTo>
                  <a:cubicBezTo>
                    <a:pt x="571" y="1"/>
                    <a:pt x="463" y="78"/>
                    <a:pt x="463" y="232"/>
                  </a:cubicBezTo>
                  <a:lnTo>
                    <a:pt x="463" y="387"/>
                  </a:lnTo>
                  <a:lnTo>
                    <a:pt x="309" y="387"/>
                  </a:lnTo>
                  <a:cubicBezTo>
                    <a:pt x="0" y="387"/>
                    <a:pt x="0" y="819"/>
                    <a:pt x="309" y="819"/>
                  </a:cubicBezTo>
                  <a:lnTo>
                    <a:pt x="463" y="819"/>
                  </a:lnTo>
                  <a:lnTo>
                    <a:pt x="463" y="1004"/>
                  </a:lnTo>
                  <a:cubicBezTo>
                    <a:pt x="463" y="1143"/>
                    <a:pt x="571" y="1212"/>
                    <a:pt x="679" y="1212"/>
                  </a:cubicBezTo>
                  <a:cubicBezTo>
                    <a:pt x="787" y="1212"/>
                    <a:pt x="895" y="1143"/>
                    <a:pt x="895" y="1004"/>
                  </a:cubicBezTo>
                  <a:lnTo>
                    <a:pt x="895" y="819"/>
                  </a:lnTo>
                  <a:lnTo>
                    <a:pt x="1049" y="819"/>
                  </a:lnTo>
                  <a:cubicBezTo>
                    <a:pt x="1318" y="819"/>
                    <a:pt x="1327" y="416"/>
                    <a:pt x="1077" y="416"/>
                  </a:cubicBezTo>
                  <a:cubicBezTo>
                    <a:pt x="1068" y="416"/>
                    <a:pt x="1059" y="416"/>
                    <a:pt x="1049" y="418"/>
                  </a:cubicBezTo>
                  <a:lnTo>
                    <a:pt x="1049" y="387"/>
                  </a:lnTo>
                  <a:lnTo>
                    <a:pt x="895" y="387"/>
                  </a:lnTo>
                  <a:lnTo>
                    <a:pt x="895" y="232"/>
                  </a:lnTo>
                  <a:cubicBezTo>
                    <a:pt x="895" y="78"/>
                    <a:pt x="787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3" name="Google Shape;12733;p23"/>
            <p:cNvSpPr/>
            <p:nvPr/>
          </p:nvSpPr>
          <p:spPr>
            <a:xfrm>
              <a:off x="2488025" y="3563250"/>
              <a:ext cx="379625" cy="362075"/>
            </a:xfrm>
            <a:custGeom>
              <a:avLst/>
              <a:gdLst/>
              <a:ahLst/>
              <a:cxnLst/>
              <a:rect l="l" t="t" r="r" b="b"/>
              <a:pathLst>
                <a:path w="15185" h="14483" extrusionOk="0">
                  <a:moveTo>
                    <a:pt x="1768" y="2562"/>
                  </a:moveTo>
                  <a:cubicBezTo>
                    <a:pt x="2048" y="2562"/>
                    <a:pt x="2337" y="2811"/>
                    <a:pt x="2222" y="3156"/>
                  </a:cubicBezTo>
                  <a:cubicBezTo>
                    <a:pt x="2130" y="3403"/>
                    <a:pt x="2037" y="3680"/>
                    <a:pt x="1975" y="3927"/>
                  </a:cubicBezTo>
                  <a:lnTo>
                    <a:pt x="1111" y="3680"/>
                  </a:lnTo>
                  <a:cubicBezTo>
                    <a:pt x="1173" y="3403"/>
                    <a:pt x="1265" y="3156"/>
                    <a:pt x="1358" y="2878"/>
                  </a:cubicBezTo>
                  <a:cubicBezTo>
                    <a:pt x="1428" y="2655"/>
                    <a:pt x="1597" y="2562"/>
                    <a:pt x="1768" y="2562"/>
                  </a:cubicBezTo>
                  <a:close/>
                  <a:moveTo>
                    <a:pt x="13603" y="2562"/>
                  </a:moveTo>
                  <a:cubicBezTo>
                    <a:pt x="13773" y="2562"/>
                    <a:pt x="13941" y="2655"/>
                    <a:pt x="14011" y="2878"/>
                  </a:cubicBezTo>
                  <a:cubicBezTo>
                    <a:pt x="14135" y="3156"/>
                    <a:pt x="14197" y="3434"/>
                    <a:pt x="14258" y="3680"/>
                  </a:cubicBezTo>
                  <a:lnTo>
                    <a:pt x="13394" y="3927"/>
                  </a:lnTo>
                  <a:cubicBezTo>
                    <a:pt x="13332" y="3680"/>
                    <a:pt x="13271" y="3434"/>
                    <a:pt x="13178" y="3156"/>
                  </a:cubicBezTo>
                  <a:cubicBezTo>
                    <a:pt x="13044" y="2811"/>
                    <a:pt x="13326" y="2562"/>
                    <a:pt x="13603" y="2562"/>
                  </a:cubicBezTo>
                  <a:close/>
                  <a:moveTo>
                    <a:pt x="9660" y="3341"/>
                  </a:moveTo>
                  <a:cubicBezTo>
                    <a:pt x="9166" y="4020"/>
                    <a:pt x="8148" y="4329"/>
                    <a:pt x="7345" y="4452"/>
                  </a:cubicBezTo>
                  <a:cubicBezTo>
                    <a:pt x="6728" y="4514"/>
                    <a:pt x="6111" y="4545"/>
                    <a:pt x="5524" y="4545"/>
                  </a:cubicBezTo>
                  <a:lnTo>
                    <a:pt x="5524" y="3341"/>
                  </a:lnTo>
                  <a:close/>
                  <a:moveTo>
                    <a:pt x="8271" y="8063"/>
                  </a:moveTo>
                  <a:lnTo>
                    <a:pt x="8271" y="9112"/>
                  </a:lnTo>
                  <a:cubicBezTo>
                    <a:pt x="8271" y="9452"/>
                    <a:pt x="8024" y="9729"/>
                    <a:pt x="7685" y="9729"/>
                  </a:cubicBezTo>
                  <a:cubicBezTo>
                    <a:pt x="7345" y="9729"/>
                    <a:pt x="7067" y="9452"/>
                    <a:pt x="7067" y="9112"/>
                  </a:cubicBezTo>
                  <a:lnTo>
                    <a:pt x="7067" y="8063"/>
                  </a:lnTo>
                  <a:cubicBezTo>
                    <a:pt x="7191" y="8094"/>
                    <a:pt x="7345" y="8094"/>
                    <a:pt x="7469" y="8094"/>
                  </a:cubicBezTo>
                  <a:lnTo>
                    <a:pt x="7870" y="8094"/>
                  </a:lnTo>
                  <a:cubicBezTo>
                    <a:pt x="7993" y="8094"/>
                    <a:pt x="8148" y="8094"/>
                    <a:pt x="8271" y="8063"/>
                  </a:cubicBezTo>
                  <a:close/>
                  <a:moveTo>
                    <a:pt x="7685" y="0"/>
                  </a:moveTo>
                  <a:cubicBezTo>
                    <a:pt x="7631" y="0"/>
                    <a:pt x="7577" y="23"/>
                    <a:pt x="7530" y="70"/>
                  </a:cubicBezTo>
                  <a:lnTo>
                    <a:pt x="6512" y="1088"/>
                  </a:lnTo>
                  <a:lnTo>
                    <a:pt x="6049" y="656"/>
                  </a:lnTo>
                  <a:lnTo>
                    <a:pt x="5463" y="70"/>
                  </a:lnTo>
                  <a:cubicBezTo>
                    <a:pt x="5424" y="31"/>
                    <a:pt x="5376" y="13"/>
                    <a:pt x="5329" y="13"/>
                  </a:cubicBezTo>
                  <a:cubicBezTo>
                    <a:pt x="5225" y="13"/>
                    <a:pt x="5123" y="97"/>
                    <a:pt x="5123" y="224"/>
                  </a:cubicBezTo>
                  <a:lnTo>
                    <a:pt x="5123" y="1551"/>
                  </a:lnTo>
                  <a:cubicBezTo>
                    <a:pt x="5123" y="1690"/>
                    <a:pt x="5223" y="1759"/>
                    <a:pt x="5324" y="1759"/>
                  </a:cubicBezTo>
                  <a:cubicBezTo>
                    <a:pt x="5424" y="1759"/>
                    <a:pt x="5524" y="1690"/>
                    <a:pt x="5524" y="1551"/>
                  </a:cubicBezTo>
                  <a:lnTo>
                    <a:pt x="5524" y="718"/>
                  </a:lnTo>
                  <a:lnTo>
                    <a:pt x="5740" y="934"/>
                  </a:lnTo>
                  <a:lnTo>
                    <a:pt x="6296" y="1489"/>
                  </a:lnTo>
                  <a:cubicBezTo>
                    <a:pt x="6342" y="1551"/>
                    <a:pt x="6412" y="1582"/>
                    <a:pt x="6481" y="1582"/>
                  </a:cubicBezTo>
                  <a:cubicBezTo>
                    <a:pt x="6551" y="1582"/>
                    <a:pt x="6620" y="1551"/>
                    <a:pt x="6666" y="1489"/>
                  </a:cubicBezTo>
                  <a:lnTo>
                    <a:pt x="7654" y="502"/>
                  </a:lnTo>
                  <a:lnTo>
                    <a:pt x="8672" y="1520"/>
                  </a:lnTo>
                  <a:cubicBezTo>
                    <a:pt x="8719" y="1566"/>
                    <a:pt x="8773" y="1590"/>
                    <a:pt x="8827" y="1590"/>
                  </a:cubicBezTo>
                  <a:cubicBezTo>
                    <a:pt x="8881" y="1590"/>
                    <a:pt x="8935" y="1566"/>
                    <a:pt x="8981" y="1520"/>
                  </a:cubicBezTo>
                  <a:lnTo>
                    <a:pt x="9567" y="934"/>
                  </a:lnTo>
                  <a:lnTo>
                    <a:pt x="9814" y="718"/>
                  </a:lnTo>
                  <a:lnTo>
                    <a:pt x="9814" y="2909"/>
                  </a:lnTo>
                  <a:lnTo>
                    <a:pt x="5524" y="2909"/>
                  </a:lnTo>
                  <a:lnTo>
                    <a:pt x="5524" y="2600"/>
                  </a:lnTo>
                  <a:cubicBezTo>
                    <a:pt x="5524" y="2461"/>
                    <a:pt x="5416" y="2392"/>
                    <a:pt x="5308" y="2392"/>
                  </a:cubicBezTo>
                  <a:cubicBezTo>
                    <a:pt x="5200" y="2392"/>
                    <a:pt x="5092" y="2461"/>
                    <a:pt x="5092" y="2600"/>
                  </a:cubicBezTo>
                  <a:lnTo>
                    <a:pt x="5092" y="5717"/>
                  </a:lnTo>
                  <a:cubicBezTo>
                    <a:pt x="5092" y="6705"/>
                    <a:pt x="5710" y="7569"/>
                    <a:pt x="6635" y="7939"/>
                  </a:cubicBezTo>
                  <a:lnTo>
                    <a:pt x="6635" y="8618"/>
                  </a:lnTo>
                  <a:lnTo>
                    <a:pt x="5463" y="8618"/>
                  </a:lnTo>
                  <a:cubicBezTo>
                    <a:pt x="4382" y="8618"/>
                    <a:pt x="3395" y="8094"/>
                    <a:pt x="2778" y="7230"/>
                  </a:cubicBezTo>
                  <a:cubicBezTo>
                    <a:pt x="2099" y="6273"/>
                    <a:pt x="2068" y="4915"/>
                    <a:pt x="2623" y="3279"/>
                  </a:cubicBezTo>
                  <a:cubicBezTo>
                    <a:pt x="2857" y="2618"/>
                    <a:pt x="2281" y="2141"/>
                    <a:pt x="1731" y="2141"/>
                  </a:cubicBezTo>
                  <a:cubicBezTo>
                    <a:pt x="1408" y="2141"/>
                    <a:pt x="1094" y="2305"/>
                    <a:pt x="957" y="2693"/>
                  </a:cubicBezTo>
                  <a:cubicBezTo>
                    <a:pt x="0" y="5440"/>
                    <a:pt x="648" y="7199"/>
                    <a:pt x="1327" y="8217"/>
                  </a:cubicBezTo>
                  <a:cubicBezTo>
                    <a:pt x="2037" y="9236"/>
                    <a:pt x="3117" y="9945"/>
                    <a:pt x="4321" y="10223"/>
                  </a:cubicBezTo>
                  <a:lnTo>
                    <a:pt x="4321" y="14297"/>
                  </a:lnTo>
                  <a:cubicBezTo>
                    <a:pt x="4321" y="14389"/>
                    <a:pt x="4413" y="14482"/>
                    <a:pt x="4537" y="14482"/>
                  </a:cubicBezTo>
                  <a:lnTo>
                    <a:pt x="5185" y="14482"/>
                  </a:lnTo>
                  <a:cubicBezTo>
                    <a:pt x="5463" y="14482"/>
                    <a:pt x="5463" y="14081"/>
                    <a:pt x="5185" y="14081"/>
                  </a:cubicBezTo>
                  <a:lnTo>
                    <a:pt x="4753" y="14081"/>
                  </a:lnTo>
                  <a:lnTo>
                    <a:pt x="4753" y="10069"/>
                  </a:lnTo>
                  <a:cubicBezTo>
                    <a:pt x="4753" y="9976"/>
                    <a:pt x="4660" y="9884"/>
                    <a:pt x="4568" y="9853"/>
                  </a:cubicBezTo>
                  <a:cubicBezTo>
                    <a:pt x="3395" y="9637"/>
                    <a:pt x="2346" y="8958"/>
                    <a:pt x="1667" y="8001"/>
                  </a:cubicBezTo>
                  <a:cubicBezTo>
                    <a:pt x="1142" y="7230"/>
                    <a:pt x="679" y="5964"/>
                    <a:pt x="1019" y="4082"/>
                  </a:cubicBezTo>
                  <a:lnTo>
                    <a:pt x="1019" y="4082"/>
                  </a:lnTo>
                  <a:lnTo>
                    <a:pt x="1914" y="4329"/>
                  </a:lnTo>
                  <a:cubicBezTo>
                    <a:pt x="1636" y="5409"/>
                    <a:pt x="1821" y="6551"/>
                    <a:pt x="2407" y="7476"/>
                  </a:cubicBezTo>
                  <a:cubicBezTo>
                    <a:pt x="3117" y="8464"/>
                    <a:pt x="4259" y="9050"/>
                    <a:pt x="5463" y="9081"/>
                  </a:cubicBezTo>
                  <a:lnTo>
                    <a:pt x="6635" y="9081"/>
                  </a:lnTo>
                  <a:lnTo>
                    <a:pt x="6635" y="9112"/>
                  </a:lnTo>
                  <a:cubicBezTo>
                    <a:pt x="6666" y="9760"/>
                    <a:pt x="7160" y="10084"/>
                    <a:pt x="7658" y="10084"/>
                  </a:cubicBezTo>
                  <a:cubicBezTo>
                    <a:pt x="8155" y="10084"/>
                    <a:pt x="8657" y="9760"/>
                    <a:pt x="8703" y="9112"/>
                  </a:cubicBezTo>
                  <a:lnTo>
                    <a:pt x="8703" y="9081"/>
                  </a:lnTo>
                  <a:lnTo>
                    <a:pt x="9907" y="9081"/>
                  </a:lnTo>
                  <a:cubicBezTo>
                    <a:pt x="11110" y="9050"/>
                    <a:pt x="12252" y="8464"/>
                    <a:pt x="12962" y="7476"/>
                  </a:cubicBezTo>
                  <a:cubicBezTo>
                    <a:pt x="13548" y="6551"/>
                    <a:pt x="13734" y="5409"/>
                    <a:pt x="13487" y="4329"/>
                  </a:cubicBezTo>
                  <a:lnTo>
                    <a:pt x="14351" y="4113"/>
                  </a:lnTo>
                  <a:lnTo>
                    <a:pt x="14351" y="4113"/>
                  </a:lnTo>
                  <a:cubicBezTo>
                    <a:pt x="14721" y="5964"/>
                    <a:pt x="14227" y="7230"/>
                    <a:pt x="13703" y="8001"/>
                  </a:cubicBezTo>
                  <a:cubicBezTo>
                    <a:pt x="12993" y="8989"/>
                    <a:pt x="11944" y="9668"/>
                    <a:pt x="10740" y="9884"/>
                  </a:cubicBezTo>
                  <a:cubicBezTo>
                    <a:pt x="10647" y="9884"/>
                    <a:pt x="10586" y="9976"/>
                    <a:pt x="10586" y="10100"/>
                  </a:cubicBezTo>
                  <a:lnTo>
                    <a:pt x="10586" y="14050"/>
                  </a:lnTo>
                  <a:lnTo>
                    <a:pt x="6265" y="14050"/>
                  </a:lnTo>
                  <a:cubicBezTo>
                    <a:pt x="5987" y="14050"/>
                    <a:pt x="5987" y="14482"/>
                    <a:pt x="6265" y="14482"/>
                  </a:cubicBezTo>
                  <a:lnTo>
                    <a:pt x="10802" y="14482"/>
                  </a:lnTo>
                  <a:cubicBezTo>
                    <a:pt x="10925" y="14482"/>
                    <a:pt x="11018" y="14389"/>
                    <a:pt x="11018" y="14266"/>
                  </a:cubicBezTo>
                  <a:lnTo>
                    <a:pt x="11018" y="10254"/>
                  </a:lnTo>
                  <a:cubicBezTo>
                    <a:pt x="12221" y="9945"/>
                    <a:pt x="13302" y="9236"/>
                    <a:pt x="14073" y="8217"/>
                  </a:cubicBezTo>
                  <a:cubicBezTo>
                    <a:pt x="15184" y="6581"/>
                    <a:pt x="15030" y="4514"/>
                    <a:pt x="14413" y="2724"/>
                  </a:cubicBezTo>
                  <a:cubicBezTo>
                    <a:pt x="14274" y="2321"/>
                    <a:pt x="13960" y="2150"/>
                    <a:pt x="13640" y="2150"/>
                  </a:cubicBezTo>
                  <a:cubicBezTo>
                    <a:pt x="13101" y="2150"/>
                    <a:pt x="12545" y="2633"/>
                    <a:pt x="12777" y="3310"/>
                  </a:cubicBezTo>
                  <a:cubicBezTo>
                    <a:pt x="13209" y="4545"/>
                    <a:pt x="13394" y="6088"/>
                    <a:pt x="12623" y="7230"/>
                  </a:cubicBezTo>
                  <a:cubicBezTo>
                    <a:pt x="11974" y="8094"/>
                    <a:pt x="10987" y="8618"/>
                    <a:pt x="9907" y="8649"/>
                  </a:cubicBezTo>
                  <a:lnTo>
                    <a:pt x="8703" y="8649"/>
                  </a:lnTo>
                  <a:lnTo>
                    <a:pt x="8703" y="7939"/>
                  </a:lnTo>
                  <a:cubicBezTo>
                    <a:pt x="8857" y="7878"/>
                    <a:pt x="9012" y="7816"/>
                    <a:pt x="9135" y="7723"/>
                  </a:cubicBezTo>
                  <a:cubicBezTo>
                    <a:pt x="9341" y="7595"/>
                    <a:pt x="9204" y="7316"/>
                    <a:pt x="9027" y="7316"/>
                  </a:cubicBezTo>
                  <a:cubicBezTo>
                    <a:pt x="8992" y="7316"/>
                    <a:pt x="8955" y="7327"/>
                    <a:pt x="8919" y="7353"/>
                  </a:cubicBezTo>
                  <a:cubicBezTo>
                    <a:pt x="8580" y="7569"/>
                    <a:pt x="8240" y="7662"/>
                    <a:pt x="7870" y="7662"/>
                  </a:cubicBezTo>
                  <a:lnTo>
                    <a:pt x="7469" y="7662"/>
                  </a:lnTo>
                  <a:cubicBezTo>
                    <a:pt x="6419" y="7662"/>
                    <a:pt x="5555" y="6797"/>
                    <a:pt x="5555" y="5748"/>
                  </a:cubicBezTo>
                  <a:lnTo>
                    <a:pt x="5555" y="4977"/>
                  </a:lnTo>
                  <a:lnTo>
                    <a:pt x="5926" y="4977"/>
                  </a:lnTo>
                  <a:cubicBezTo>
                    <a:pt x="6419" y="4977"/>
                    <a:pt x="6913" y="4946"/>
                    <a:pt x="7407" y="4884"/>
                  </a:cubicBezTo>
                  <a:cubicBezTo>
                    <a:pt x="7993" y="4791"/>
                    <a:pt x="8549" y="4637"/>
                    <a:pt x="9043" y="4390"/>
                  </a:cubicBezTo>
                  <a:cubicBezTo>
                    <a:pt x="9351" y="4236"/>
                    <a:pt x="9598" y="4051"/>
                    <a:pt x="9814" y="3835"/>
                  </a:cubicBezTo>
                  <a:lnTo>
                    <a:pt x="9814" y="5748"/>
                  </a:lnTo>
                  <a:cubicBezTo>
                    <a:pt x="9814" y="6088"/>
                    <a:pt x="9722" y="6427"/>
                    <a:pt x="9567" y="6736"/>
                  </a:cubicBezTo>
                  <a:cubicBezTo>
                    <a:pt x="9461" y="6906"/>
                    <a:pt x="9603" y="7061"/>
                    <a:pt x="9752" y="7061"/>
                  </a:cubicBezTo>
                  <a:cubicBezTo>
                    <a:pt x="9820" y="7061"/>
                    <a:pt x="9889" y="7029"/>
                    <a:pt x="9938" y="6952"/>
                  </a:cubicBezTo>
                  <a:cubicBezTo>
                    <a:pt x="10154" y="6581"/>
                    <a:pt x="10277" y="6149"/>
                    <a:pt x="10277" y="5748"/>
                  </a:cubicBezTo>
                  <a:lnTo>
                    <a:pt x="10277" y="224"/>
                  </a:lnTo>
                  <a:cubicBezTo>
                    <a:pt x="10277" y="97"/>
                    <a:pt x="10161" y="13"/>
                    <a:pt x="10048" y="13"/>
                  </a:cubicBezTo>
                  <a:cubicBezTo>
                    <a:pt x="9996" y="13"/>
                    <a:pt x="9945" y="31"/>
                    <a:pt x="9907" y="70"/>
                  </a:cubicBezTo>
                  <a:lnTo>
                    <a:pt x="9320" y="656"/>
                  </a:lnTo>
                  <a:lnTo>
                    <a:pt x="8857" y="1119"/>
                  </a:lnTo>
                  <a:lnTo>
                    <a:pt x="7839" y="70"/>
                  </a:lnTo>
                  <a:cubicBezTo>
                    <a:pt x="7793" y="23"/>
                    <a:pt x="7739" y="0"/>
                    <a:pt x="76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34" name="Google Shape;12734;p23"/>
          <p:cNvGrpSpPr/>
          <p:nvPr/>
        </p:nvGrpSpPr>
        <p:grpSpPr>
          <a:xfrm>
            <a:off x="6268069" y="2882555"/>
            <a:ext cx="362650" cy="362500"/>
            <a:chOff x="6250075" y="2464125"/>
            <a:chExt cx="362650" cy="362500"/>
          </a:xfrm>
        </p:grpSpPr>
        <p:sp>
          <p:nvSpPr>
            <p:cNvPr id="12735" name="Google Shape;12735;p23"/>
            <p:cNvSpPr/>
            <p:nvPr/>
          </p:nvSpPr>
          <p:spPr>
            <a:xfrm>
              <a:off x="6250075" y="2464125"/>
              <a:ext cx="362650" cy="362500"/>
            </a:xfrm>
            <a:custGeom>
              <a:avLst/>
              <a:gdLst/>
              <a:ahLst/>
              <a:cxnLst/>
              <a:rect l="l" t="t" r="r" b="b"/>
              <a:pathLst>
                <a:path w="14506" h="14500" extrusionOk="0">
                  <a:moveTo>
                    <a:pt x="8553" y="0"/>
                  </a:moveTo>
                  <a:cubicBezTo>
                    <a:pt x="8396" y="0"/>
                    <a:pt x="8236" y="38"/>
                    <a:pt x="8086" y="118"/>
                  </a:cubicBezTo>
                  <a:cubicBezTo>
                    <a:pt x="7839" y="303"/>
                    <a:pt x="7654" y="581"/>
                    <a:pt x="7654" y="890"/>
                  </a:cubicBezTo>
                  <a:cubicBezTo>
                    <a:pt x="7654" y="1970"/>
                    <a:pt x="7253" y="2988"/>
                    <a:pt x="6574" y="3791"/>
                  </a:cubicBezTo>
                  <a:lnTo>
                    <a:pt x="4013" y="6630"/>
                  </a:lnTo>
                  <a:lnTo>
                    <a:pt x="4013" y="6507"/>
                  </a:lnTo>
                  <a:cubicBezTo>
                    <a:pt x="4013" y="6075"/>
                    <a:pt x="3673" y="5704"/>
                    <a:pt x="3210" y="5704"/>
                  </a:cubicBezTo>
                  <a:lnTo>
                    <a:pt x="803" y="5704"/>
                  </a:lnTo>
                  <a:cubicBezTo>
                    <a:pt x="371" y="5704"/>
                    <a:pt x="1" y="6075"/>
                    <a:pt x="1" y="6507"/>
                  </a:cubicBezTo>
                  <a:lnTo>
                    <a:pt x="1" y="11414"/>
                  </a:lnTo>
                  <a:cubicBezTo>
                    <a:pt x="16" y="11537"/>
                    <a:pt x="116" y="11599"/>
                    <a:pt x="217" y="11599"/>
                  </a:cubicBezTo>
                  <a:cubicBezTo>
                    <a:pt x="317" y="11599"/>
                    <a:pt x="417" y="11537"/>
                    <a:pt x="433" y="11414"/>
                  </a:cubicBezTo>
                  <a:lnTo>
                    <a:pt x="433" y="6538"/>
                  </a:lnTo>
                  <a:cubicBezTo>
                    <a:pt x="433" y="6321"/>
                    <a:pt x="587" y="6136"/>
                    <a:pt x="803" y="6136"/>
                  </a:cubicBezTo>
                  <a:lnTo>
                    <a:pt x="3210" y="6136"/>
                  </a:lnTo>
                  <a:cubicBezTo>
                    <a:pt x="3426" y="6136"/>
                    <a:pt x="3611" y="6321"/>
                    <a:pt x="3611" y="6538"/>
                  </a:cubicBezTo>
                  <a:lnTo>
                    <a:pt x="3611" y="13389"/>
                  </a:lnTo>
                  <a:cubicBezTo>
                    <a:pt x="3611" y="13605"/>
                    <a:pt x="3426" y="13759"/>
                    <a:pt x="3210" y="13759"/>
                  </a:cubicBezTo>
                  <a:lnTo>
                    <a:pt x="803" y="13759"/>
                  </a:lnTo>
                  <a:cubicBezTo>
                    <a:pt x="587" y="13759"/>
                    <a:pt x="433" y="13605"/>
                    <a:pt x="433" y="13389"/>
                  </a:cubicBezTo>
                  <a:lnTo>
                    <a:pt x="433" y="12556"/>
                  </a:lnTo>
                  <a:cubicBezTo>
                    <a:pt x="417" y="12432"/>
                    <a:pt x="317" y="12370"/>
                    <a:pt x="217" y="12370"/>
                  </a:cubicBezTo>
                  <a:cubicBezTo>
                    <a:pt x="116" y="12370"/>
                    <a:pt x="16" y="12432"/>
                    <a:pt x="1" y="12556"/>
                  </a:cubicBezTo>
                  <a:lnTo>
                    <a:pt x="1" y="13389"/>
                  </a:lnTo>
                  <a:cubicBezTo>
                    <a:pt x="1" y="13821"/>
                    <a:pt x="371" y="14191"/>
                    <a:pt x="803" y="14191"/>
                  </a:cubicBezTo>
                  <a:lnTo>
                    <a:pt x="3210" y="14191"/>
                  </a:lnTo>
                  <a:cubicBezTo>
                    <a:pt x="3642" y="14191"/>
                    <a:pt x="4013" y="13852"/>
                    <a:pt x="4013" y="13420"/>
                  </a:cubicBezTo>
                  <a:lnTo>
                    <a:pt x="4198" y="13574"/>
                  </a:lnTo>
                  <a:cubicBezTo>
                    <a:pt x="4969" y="14160"/>
                    <a:pt x="5895" y="14500"/>
                    <a:pt x="6852" y="14500"/>
                  </a:cubicBezTo>
                  <a:lnTo>
                    <a:pt x="13209" y="14500"/>
                  </a:lnTo>
                  <a:cubicBezTo>
                    <a:pt x="13919" y="14500"/>
                    <a:pt x="14506" y="13883"/>
                    <a:pt x="14475" y="13173"/>
                  </a:cubicBezTo>
                  <a:lnTo>
                    <a:pt x="14475" y="6846"/>
                  </a:lnTo>
                  <a:cubicBezTo>
                    <a:pt x="14475" y="6167"/>
                    <a:pt x="13919" y="5581"/>
                    <a:pt x="13209" y="5581"/>
                  </a:cubicBezTo>
                  <a:lnTo>
                    <a:pt x="12716" y="5581"/>
                  </a:lnTo>
                  <a:cubicBezTo>
                    <a:pt x="12407" y="5581"/>
                    <a:pt x="12407" y="6013"/>
                    <a:pt x="12716" y="6013"/>
                  </a:cubicBezTo>
                  <a:lnTo>
                    <a:pt x="13209" y="6013"/>
                  </a:lnTo>
                  <a:cubicBezTo>
                    <a:pt x="13672" y="6013"/>
                    <a:pt x="14043" y="6383"/>
                    <a:pt x="14074" y="6846"/>
                  </a:cubicBezTo>
                  <a:lnTo>
                    <a:pt x="14074" y="7679"/>
                  </a:lnTo>
                  <a:lnTo>
                    <a:pt x="11234" y="7679"/>
                  </a:lnTo>
                  <a:cubicBezTo>
                    <a:pt x="10957" y="7679"/>
                    <a:pt x="10957" y="8111"/>
                    <a:pt x="11234" y="8111"/>
                  </a:cubicBezTo>
                  <a:lnTo>
                    <a:pt x="14074" y="8111"/>
                  </a:lnTo>
                  <a:lnTo>
                    <a:pt x="14074" y="9809"/>
                  </a:lnTo>
                  <a:lnTo>
                    <a:pt x="11234" y="9809"/>
                  </a:lnTo>
                  <a:cubicBezTo>
                    <a:pt x="10957" y="9809"/>
                    <a:pt x="10957" y="10241"/>
                    <a:pt x="11234" y="10241"/>
                  </a:cubicBezTo>
                  <a:lnTo>
                    <a:pt x="14074" y="10241"/>
                  </a:lnTo>
                  <a:lnTo>
                    <a:pt x="14074" y="11938"/>
                  </a:lnTo>
                  <a:lnTo>
                    <a:pt x="11234" y="11938"/>
                  </a:lnTo>
                  <a:cubicBezTo>
                    <a:pt x="10957" y="11938"/>
                    <a:pt x="10957" y="12370"/>
                    <a:pt x="11234" y="12370"/>
                  </a:cubicBezTo>
                  <a:lnTo>
                    <a:pt x="14074" y="12370"/>
                  </a:lnTo>
                  <a:lnTo>
                    <a:pt x="14074" y="13173"/>
                  </a:lnTo>
                  <a:cubicBezTo>
                    <a:pt x="14074" y="13636"/>
                    <a:pt x="13703" y="14037"/>
                    <a:pt x="13209" y="14068"/>
                  </a:cubicBezTo>
                  <a:lnTo>
                    <a:pt x="6852" y="14068"/>
                  </a:lnTo>
                  <a:cubicBezTo>
                    <a:pt x="5988" y="14068"/>
                    <a:pt x="5154" y="13759"/>
                    <a:pt x="4476" y="13235"/>
                  </a:cubicBezTo>
                  <a:lnTo>
                    <a:pt x="4043" y="12864"/>
                  </a:lnTo>
                  <a:lnTo>
                    <a:pt x="4043" y="7247"/>
                  </a:lnTo>
                  <a:cubicBezTo>
                    <a:pt x="4074" y="7216"/>
                    <a:pt x="4105" y="7216"/>
                    <a:pt x="4136" y="7186"/>
                  </a:cubicBezTo>
                  <a:lnTo>
                    <a:pt x="6883" y="4099"/>
                  </a:lnTo>
                  <a:cubicBezTo>
                    <a:pt x="7654" y="3204"/>
                    <a:pt x="8086" y="2093"/>
                    <a:pt x="8086" y="921"/>
                  </a:cubicBezTo>
                  <a:cubicBezTo>
                    <a:pt x="8086" y="735"/>
                    <a:pt x="8179" y="581"/>
                    <a:pt x="8333" y="489"/>
                  </a:cubicBezTo>
                  <a:cubicBezTo>
                    <a:pt x="8416" y="447"/>
                    <a:pt x="8505" y="427"/>
                    <a:pt x="8592" y="427"/>
                  </a:cubicBezTo>
                  <a:cubicBezTo>
                    <a:pt x="8765" y="427"/>
                    <a:pt x="8930" y="509"/>
                    <a:pt x="9012" y="674"/>
                  </a:cubicBezTo>
                  <a:cubicBezTo>
                    <a:pt x="9352" y="1229"/>
                    <a:pt x="9537" y="1877"/>
                    <a:pt x="9599" y="2525"/>
                  </a:cubicBezTo>
                  <a:cubicBezTo>
                    <a:pt x="9629" y="3204"/>
                    <a:pt x="9506" y="3853"/>
                    <a:pt x="9259" y="4470"/>
                  </a:cubicBezTo>
                  <a:lnTo>
                    <a:pt x="8734" y="5704"/>
                  </a:lnTo>
                  <a:cubicBezTo>
                    <a:pt x="8673" y="5859"/>
                    <a:pt x="8765" y="6013"/>
                    <a:pt x="8920" y="6013"/>
                  </a:cubicBezTo>
                  <a:lnTo>
                    <a:pt x="11574" y="6013"/>
                  </a:lnTo>
                  <a:cubicBezTo>
                    <a:pt x="11851" y="6013"/>
                    <a:pt x="11851" y="5581"/>
                    <a:pt x="11574" y="5581"/>
                  </a:cubicBezTo>
                  <a:lnTo>
                    <a:pt x="9259" y="5581"/>
                  </a:lnTo>
                  <a:lnTo>
                    <a:pt x="9629" y="4624"/>
                  </a:lnTo>
                  <a:cubicBezTo>
                    <a:pt x="10185" y="3266"/>
                    <a:pt x="10092" y="1723"/>
                    <a:pt x="9383" y="458"/>
                  </a:cubicBezTo>
                  <a:cubicBezTo>
                    <a:pt x="9195" y="166"/>
                    <a:pt x="8880" y="0"/>
                    <a:pt x="85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6" name="Google Shape;12736;p23"/>
            <p:cNvSpPr/>
            <p:nvPr/>
          </p:nvSpPr>
          <p:spPr>
            <a:xfrm>
              <a:off x="6275525" y="2637900"/>
              <a:ext cx="44775" cy="39050"/>
            </a:xfrm>
            <a:custGeom>
              <a:avLst/>
              <a:gdLst/>
              <a:ahLst/>
              <a:cxnLst/>
              <a:rect l="l" t="t" r="r" b="b"/>
              <a:pathLst>
                <a:path w="1791" h="1562" extrusionOk="0">
                  <a:moveTo>
                    <a:pt x="1025" y="368"/>
                  </a:moveTo>
                  <a:cubicBezTo>
                    <a:pt x="1121" y="368"/>
                    <a:pt x="1219" y="403"/>
                    <a:pt x="1297" y="482"/>
                  </a:cubicBezTo>
                  <a:cubicBezTo>
                    <a:pt x="1544" y="728"/>
                    <a:pt x="1359" y="1160"/>
                    <a:pt x="1019" y="1160"/>
                  </a:cubicBezTo>
                  <a:cubicBezTo>
                    <a:pt x="803" y="1160"/>
                    <a:pt x="618" y="975"/>
                    <a:pt x="618" y="759"/>
                  </a:cubicBezTo>
                  <a:cubicBezTo>
                    <a:pt x="618" y="528"/>
                    <a:pt x="819" y="368"/>
                    <a:pt x="1025" y="368"/>
                  </a:cubicBezTo>
                  <a:close/>
                  <a:moveTo>
                    <a:pt x="998" y="0"/>
                  </a:moveTo>
                  <a:cubicBezTo>
                    <a:pt x="808" y="0"/>
                    <a:pt x="616" y="73"/>
                    <a:pt x="464" y="235"/>
                  </a:cubicBezTo>
                  <a:cubicBezTo>
                    <a:pt x="1" y="728"/>
                    <a:pt x="340" y="1562"/>
                    <a:pt x="1019" y="1562"/>
                  </a:cubicBezTo>
                  <a:cubicBezTo>
                    <a:pt x="1451" y="1531"/>
                    <a:pt x="1791" y="1191"/>
                    <a:pt x="1791" y="759"/>
                  </a:cubicBezTo>
                  <a:cubicBezTo>
                    <a:pt x="1770" y="303"/>
                    <a:pt x="1387" y="0"/>
                    <a:pt x="9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7" name="Google Shape;12737;p23"/>
            <p:cNvSpPr/>
            <p:nvPr/>
          </p:nvSpPr>
          <p:spPr>
            <a:xfrm>
              <a:off x="6536325" y="254287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21" y="0"/>
                  </a:moveTo>
                  <a:cubicBezTo>
                    <a:pt x="517" y="0"/>
                    <a:pt x="417" y="70"/>
                    <a:pt x="432" y="209"/>
                  </a:cubicBezTo>
                  <a:lnTo>
                    <a:pt x="432" y="363"/>
                  </a:lnTo>
                  <a:lnTo>
                    <a:pt x="247" y="363"/>
                  </a:lnTo>
                  <a:cubicBezTo>
                    <a:pt x="0" y="394"/>
                    <a:pt x="0" y="764"/>
                    <a:pt x="247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088"/>
                    <a:pt x="533" y="1158"/>
                    <a:pt x="633" y="1158"/>
                  </a:cubicBezTo>
                  <a:cubicBezTo>
                    <a:pt x="733" y="1158"/>
                    <a:pt x="834" y="1088"/>
                    <a:pt x="834" y="949"/>
                  </a:cubicBezTo>
                  <a:lnTo>
                    <a:pt x="834" y="795"/>
                  </a:lnTo>
                  <a:lnTo>
                    <a:pt x="988" y="795"/>
                  </a:lnTo>
                  <a:cubicBezTo>
                    <a:pt x="1296" y="795"/>
                    <a:pt x="1296" y="363"/>
                    <a:pt x="988" y="363"/>
                  </a:cubicBezTo>
                  <a:lnTo>
                    <a:pt x="834" y="363"/>
                  </a:lnTo>
                  <a:lnTo>
                    <a:pt x="834" y="209"/>
                  </a:lnTo>
                  <a:cubicBezTo>
                    <a:pt x="834" y="70"/>
                    <a:pt x="726" y="0"/>
                    <a:pt x="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8" name="Google Shape;12738;p23"/>
            <p:cNvSpPr/>
            <p:nvPr/>
          </p:nvSpPr>
          <p:spPr>
            <a:xfrm>
              <a:off x="6512400" y="246417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49" y="1"/>
                  </a:moveTo>
                  <a:cubicBezTo>
                    <a:pt x="541" y="1"/>
                    <a:pt x="433" y="70"/>
                    <a:pt x="433" y="209"/>
                  </a:cubicBezTo>
                  <a:lnTo>
                    <a:pt x="433" y="394"/>
                  </a:lnTo>
                  <a:lnTo>
                    <a:pt x="278" y="394"/>
                  </a:lnTo>
                  <a:cubicBezTo>
                    <a:pt x="1" y="394"/>
                    <a:pt x="1" y="795"/>
                    <a:pt x="278" y="795"/>
                  </a:cubicBezTo>
                  <a:lnTo>
                    <a:pt x="433" y="795"/>
                  </a:lnTo>
                  <a:lnTo>
                    <a:pt x="433" y="950"/>
                  </a:lnTo>
                  <a:cubicBezTo>
                    <a:pt x="433" y="1088"/>
                    <a:pt x="541" y="1158"/>
                    <a:pt x="649" y="1158"/>
                  </a:cubicBezTo>
                  <a:cubicBezTo>
                    <a:pt x="757" y="1158"/>
                    <a:pt x="865" y="1088"/>
                    <a:pt x="865" y="950"/>
                  </a:cubicBezTo>
                  <a:lnTo>
                    <a:pt x="865" y="795"/>
                  </a:lnTo>
                  <a:lnTo>
                    <a:pt x="1019" y="795"/>
                  </a:lnTo>
                  <a:cubicBezTo>
                    <a:pt x="1287" y="795"/>
                    <a:pt x="1296" y="392"/>
                    <a:pt x="1047" y="392"/>
                  </a:cubicBezTo>
                  <a:cubicBezTo>
                    <a:pt x="1038" y="392"/>
                    <a:pt x="1029" y="393"/>
                    <a:pt x="1019" y="394"/>
                  </a:cubicBezTo>
                  <a:lnTo>
                    <a:pt x="865" y="394"/>
                  </a:lnTo>
                  <a:lnTo>
                    <a:pt x="865" y="209"/>
                  </a:lnTo>
                  <a:cubicBezTo>
                    <a:pt x="865" y="70"/>
                    <a:pt x="757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9" name="Google Shape;12739;p23"/>
            <p:cNvSpPr/>
            <p:nvPr/>
          </p:nvSpPr>
          <p:spPr>
            <a:xfrm>
              <a:off x="6368900" y="2505850"/>
              <a:ext cx="32425" cy="29150"/>
            </a:xfrm>
            <a:custGeom>
              <a:avLst/>
              <a:gdLst/>
              <a:ahLst/>
              <a:cxnLst/>
              <a:rect l="l" t="t" r="r" b="b"/>
              <a:pathLst>
                <a:path w="1297" h="1166" extrusionOk="0">
                  <a:moveTo>
                    <a:pt x="648" y="0"/>
                  </a:moveTo>
                  <a:cubicBezTo>
                    <a:pt x="540" y="0"/>
                    <a:pt x="432" y="70"/>
                    <a:pt x="432" y="208"/>
                  </a:cubicBezTo>
                  <a:lnTo>
                    <a:pt x="432" y="363"/>
                  </a:lnTo>
                  <a:lnTo>
                    <a:pt x="278" y="363"/>
                  </a:lnTo>
                  <a:cubicBezTo>
                    <a:pt x="0" y="363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073"/>
                    <a:pt x="525" y="1165"/>
                    <a:pt x="648" y="1165"/>
                  </a:cubicBezTo>
                  <a:cubicBezTo>
                    <a:pt x="772" y="1165"/>
                    <a:pt x="864" y="1073"/>
                    <a:pt x="864" y="949"/>
                  </a:cubicBezTo>
                  <a:lnTo>
                    <a:pt x="864" y="795"/>
                  </a:lnTo>
                  <a:lnTo>
                    <a:pt x="1019" y="795"/>
                  </a:lnTo>
                  <a:cubicBezTo>
                    <a:pt x="1296" y="795"/>
                    <a:pt x="1296" y="363"/>
                    <a:pt x="1019" y="363"/>
                  </a:cubicBezTo>
                  <a:lnTo>
                    <a:pt x="864" y="363"/>
                  </a:lnTo>
                  <a:lnTo>
                    <a:pt x="864" y="208"/>
                  </a:lnTo>
                  <a:cubicBezTo>
                    <a:pt x="864" y="70"/>
                    <a:pt x="756" y="0"/>
                    <a:pt x="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40" name="Google Shape;12740;p23"/>
          <p:cNvGrpSpPr/>
          <p:nvPr/>
        </p:nvGrpSpPr>
        <p:grpSpPr>
          <a:xfrm>
            <a:off x="5484381" y="2327374"/>
            <a:ext cx="361900" cy="361125"/>
            <a:chOff x="1740375" y="3563425"/>
            <a:chExt cx="361900" cy="361125"/>
          </a:xfrm>
        </p:grpSpPr>
        <p:sp>
          <p:nvSpPr>
            <p:cNvPr id="12741" name="Google Shape;12741;p23"/>
            <p:cNvSpPr/>
            <p:nvPr/>
          </p:nvSpPr>
          <p:spPr>
            <a:xfrm>
              <a:off x="1758900" y="3629800"/>
              <a:ext cx="133500" cy="115050"/>
            </a:xfrm>
            <a:custGeom>
              <a:avLst/>
              <a:gdLst/>
              <a:ahLst/>
              <a:cxnLst/>
              <a:rect l="l" t="t" r="r" b="b"/>
              <a:pathLst>
                <a:path w="5340" h="4602" extrusionOk="0">
                  <a:moveTo>
                    <a:pt x="3056" y="432"/>
                  </a:moveTo>
                  <a:cubicBezTo>
                    <a:pt x="3611" y="432"/>
                    <a:pt x="4167" y="679"/>
                    <a:pt x="4506" y="1142"/>
                  </a:cubicBezTo>
                  <a:lnTo>
                    <a:pt x="3118" y="2006"/>
                  </a:lnTo>
                  <a:lnTo>
                    <a:pt x="2346" y="586"/>
                  </a:lnTo>
                  <a:cubicBezTo>
                    <a:pt x="2562" y="494"/>
                    <a:pt x="2809" y="432"/>
                    <a:pt x="3056" y="432"/>
                  </a:cubicBezTo>
                  <a:close/>
                  <a:moveTo>
                    <a:pt x="1976" y="772"/>
                  </a:moveTo>
                  <a:lnTo>
                    <a:pt x="2840" y="2376"/>
                  </a:lnTo>
                  <a:lnTo>
                    <a:pt x="2840" y="4166"/>
                  </a:lnTo>
                  <a:cubicBezTo>
                    <a:pt x="1143" y="3950"/>
                    <a:pt x="587" y="1759"/>
                    <a:pt x="1976" y="772"/>
                  </a:cubicBezTo>
                  <a:close/>
                  <a:moveTo>
                    <a:pt x="4722" y="1481"/>
                  </a:moveTo>
                  <a:cubicBezTo>
                    <a:pt x="4846" y="1759"/>
                    <a:pt x="4908" y="2037"/>
                    <a:pt x="4908" y="2315"/>
                  </a:cubicBezTo>
                  <a:cubicBezTo>
                    <a:pt x="4908" y="3240"/>
                    <a:pt x="4198" y="4043"/>
                    <a:pt x="3272" y="4166"/>
                  </a:cubicBezTo>
                  <a:lnTo>
                    <a:pt x="3272" y="2407"/>
                  </a:lnTo>
                  <a:lnTo>
                    <a:pt x="4722" y="1481"/>
                  </a:lnTo>
                  <a:close/>
                  <a:moveTo>
                    <a:pt x="3056" y="0"/>
                  </a:moveTo>
                  <a:cubicBezTo>
                    <a:pt x="1019" y="0"/>
                    <a:pt x="1" y="2469"/>
                    <a:pt x="1451" y="3919"/>
                  </a:cubicBezTo>
                  <a:cubicBezTo>
                    <a:pt x="1912" y="4390"/>
                    <a:pt x="2484" y="4601"/>
                    <a:pt x="3046" y="4601"/>
                  </a:cubicBezTo>
                  <a:cubicBezTo>
                    <a:pt x="4214" y="4601"/>
                    <a:pt x="5340" y="3690"/>
                    <a:pt x="5340" y="2315"/>
                  </a:cubicBezTo>
                  <a:cubicBezTo>
                    <a:pt x="5340" y="1852"/>
                    <a:pt x="5216" y="1389"/>
                    <a:pt x="4969" y="1018"/>
                  </a:cubicBezTo>
                  <a:cubicBezTo>
                    <a:pt x="4537" y="370"/>
                    <a:pt x="3827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2" name="Google Shape;12742;p23"/>
            <p:cNvSpPr/>
            <p:nvPr/>
          </p:nvSpPr>
          <p:spPr>
            <a:xfrm>
              <a:off x="1740375" y="3563425"/>
              <a:ext cx="361900" cy="361125"/>
            </a:xfrm>
            <a:custGeom>
              <a:avLst/>
              <a:gdLst/>
              <a:ahLst/>
              <a:cxnLst/>
              <a:rect l="l" t="t" r="r" b="b"/>
              <a:pathLst>
                <a:path w="14476" h="14445" extrusionOk="0">
                  <a:moveTo>
                    <a:pt x="8365" y="433"/>
                  </a:moveTo>
                  <a:lnTo>
                    <a:pt x="8365" y="1112"/>
                  </a:lnTo>
                  <a:lnTo>
                    <a:pt x="6173" y="1112"/>
                  </a:lnTo>
                  <a:lnTo>
                    <a:pt x="6173" y="433"/>
                  </a:lnTo>
                  <a:close/>
                  <a:moveTo>
                    <a:pt x="7192" y="13333"/>
                  </a:moveTo>
                  <a:cubicBezTo>
                    <a:pt x="7408" y="13333"/>
                    <a:pt x="7562" y="13487"/>
                    <a:pt x="7562" y="13704"/>
                  </a:cubicBezTo>
                  <a:cubicBezTo>
                    <a:pt x="7562" y="13913"/>
                    <a:pt x="7392" y="14051"/>
                    <a:pt x="7205" y="14051"/>
                  </a:cubicBezTo>
                  <a:cubicBezTo>
                    <a:pt x="7117" y="14051"/>
                    <a:pt x="7024" y="14020"/>
                    <a:pt x="6945" y="13950"/>
                  </a:cubicBezTo>
                  <a:cubicBezTo>
                    <a:pt x="6729" y="13734"/>
                    <a:pt x="6883" y="13333"/>
                    <a:pt x="7192" y="13333"/>
                  </a:cubicBezTo>
                  <a:close/>
                  <a:moveTo>
                    <a:pt x="5957" y="1"/>
                  </a:moveTo>
                  <a:cubicBezTo>
                    <a:pt x="5834" y="1"/>
                    <a:pt x="5741" y="93"/>
                    <a:pt x="5741" y="217"/>
                  </a:cubicBezTo>
                  <a:lnTo>
                    <a:pt x="5741" y="1112"/>
                  </a:lnTo>
                  <a:lnTo>
                    <a:pt x="3272" y="1112"/>
                  </a:lnTo>
                  <a:cubicBezTo>
                    <a:pt x="2995" y="1112"/>
                    <a:pt x="2995" y="1544"/>
                    <a:pt x="3272" y="1544"/>
                  </a:cubicBezTo>
                  <a:lnTo>
                    <a:pt x="13272" y="1544"/>
                  </a:lnTo>
                  <a:cubicBezTo>
                    <a:pt x="13704" y="1544"/>
                    <a:pt x="14074" y="1914"/>
                    <a:pt x="14074" y="2346"/>
                  </a:cubicBezTo>
                  <a:lnTo>
                    <a:pt x="14074" y="9753"/>
                  </a:lnTo>
                  <a:cubicBezTo>
                    <a:pt x="14074" y="10185"/>
                    <a:pt x="13704" y="10525"/>
                    <a:pt x="13272" y="10525"/>
                  </a:cubicBezTo>
                  <a:lnTo>
                    <a:pt x="1235" y="10525"/>
                  </a:lnTo>
                  <a:cubicBezTo>
                    <a:pt x="803" y="10525"/>
                    <a:pt x="433" y="10185"/>
                    <a:pt x="433" y="9753"/>
                  </a:cubicBezTo>
                  <a:lnTo>
                    <a:pt x="433" y="2346"/>
                  </a:lnTo>
                  <a:cubicBezTo>
                    <a:pt x="433" y="1914"/>
                    <a:pt x="803" y="1544"/>
                    <a:pt x="1235" y="1544"/>
                  </a:cubicBezTo>
                  <a:lnTo>
                    <a:pt x="2100" y="1544"/>
                  </a:lnTo>
                  <a:cubicBezTo>
                    <a:pt x="2377" y="1544"/>
                    <a:pt x="2377" y="1112"/>
                    <a:pt x="2100" y="1112"/>
                  </a:cubicBezTo>
                  <a:lnTo>
                    <a:pt x="1235" y="1112"/>
                  </a:lnTo>
                  <a:cubicBezTo>
                    <a:pt x="556" y="1112"/>
                    <a:pt x="1" y="1667"/>
                    <a:pt x="1" y="2346"/>
                  </a:cubicBezTo>
                  <a:lnTo>
                    <a:pt x="1" y="9722"/>
                  </a:lnTo>
                  <a:cubicBezTo>
                    <a:pt x="1" y="10383"/>
                    <a:pt x="527" y="10927"/>
                    <a:pt x="1182" y="10927"/>
                  </a:cubicBezTo>
                  <a:cubicBezTo>
                    <a:pt x="1199" y="10927"/>
                    <a:pt x="1217" y="10927"/>
                    <a:pt x="1235" y="10926"/>
                  </a:cubicBezTo>
                  <a:lnTo>
                    <a:pt x="1266" y="10926"/>
                  </a:lnTo>
                  <a:lnTo>
                    <a:pt x="1266" y="11173"/>
                  </a:lnTo>
                  <a:cubicBezTo>
                    <a:pt x="1266" y="11574"/>
                    <a:pt x="1606" y="11944"/>
                    <a:pt x="2038" y="11944"/>
                  </a:cubicBezTo>
                  <a:lnTo>
                    <a:pt x="7007" y="11944"/>
                  </a:lnTo>
                  <a:lnTo>
                    <a:pt x="7007" y="12932"/>
                  </a:lnTo>
                  <a:cubicBezTo>
                    <a:pt x="6142" y="13179"/>
                    <a:pt x="6297" y="14444"/>
                    <a:pt x="7192" y="14444"/>
                  </a:cubicBezTo>
                  <a:cubicBezTo>
                    <a:pt x="8087" y="14444"/>
                    <a:pt x="8272" y="13179"/>
                    <a:pt x="7408" y="12932"/>
                  </a:cubicBezTo>
                  <a:lnTo>
                    <a:pt x="7408" y="11975"/>
                  </a:lnTo>
                  <a:lnTo>
                    <a:pt x="10494" y="11975"/>
                  </a:lnTo>
                  <a:cubicBezTo>
                    <a:pt x="10772" y="11975"/>
                    <a:pt x="10772" y="11543"/>
                    <a:pt x="10494" y="11543"/>
                  </a:cubicBezTo>
                  <a:lnTo>
                    <a:pt x="2069" y="11543"/>
                  </a:lnTo>
                  <a:cubicBezTo>
                    <a:pt x="1853" y="11543"/>
                    <a:pt x="1698" y="11358"/>
                    <a:pt x="1698" y="11173"/>
                  </a:cubicBezTo>
                  <a:lnTo>
                    <a:pt x="1698" y="10957"/>
                  </a:lnTo>
                  <a:lnTo>
                    <a:pt x="12809" y="10957"/>
                  </a:lnTo>
                  <a:lnTo>
                    <a:pt x="12809" y="11173"/>
                  </a:lnTo>
                  <a:cubicBezTo>
                    <a:pt x="12809" y="11358"/>
                    <a:pt x="12654" y="11543"/>
                    <a:pt x="12438" y="11543"/>
                  </a:cubicBezTo>
                  <a:lnTo>
                    <a:pt x="11605" y="11543"/>
                  </a:lnTo>
                  <a:cubicBezTo>
                    <a:pt x="11327" y="11543"/>
                    <a:pt x="11327" y="11975"/>
                    <a:pt x="11605" y="11975"/>
                  </a:cubicBezTo>
                  <a:lnTo>
                    <a:pt x="12438" y="11975"/>
                  </a:lnTo>
                  <a:cubicBezTo>
                    <a:pt x="12870" y="11975"/>
                    <a:pt x="13210" y="11605"/>
                    <a:pt x="13210" y="11204"/>
                  </a:cubicBezTo>
                  <a:lnTo>
                    <a:pt x="13210" y="10957"/>
                  </a:lnTo>
                  <a:lnTo>
                    <a:pt x="13241" y="10957"/>
                  </a:lnTo>
                  <a:cubicBezTo>
                    <a:pt x="13920" y="10957"/>
                    <a:pt x="14475" y="10432"/>
                    <a:pt x="14475" y="9753"/>
                  </a:cubicBezTo>
                  <a:lnTo>
                    <a:pt x="14475" y="2346"/>
                  </a:lnTo>
                  <a:cubicBezTo>
                    <a:pt x="14475" y="1667"/>
                    <a:pt x="13920" y="1112"/>
                    <a:pt x="13241" y="1112"/>
                  </a:cubicBezTo>
                  <a:lnTo>
                    <a:pt x="8766" y="1112"/>
                  </a:lnTo>
                  <a:lnTo>
                    <a:pt x="8766" y="217"/>
                  </a:lnTo>
                  <a:cubicBezTo>
                    <a:pt x="8766" y="93"/>
                    <a:pt x="8673" y="1"/>
                    <a:pt x="85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3" name="Google Shape;12743;p23"/>
            <p:cNvSpPr/>
            <p:nvPr/>
          </p:nvSpPr>
          <p:spPr>
            <a:xfrm>
              <a:off x="1775875" y="3759400"/>
              <a:ext cx="116525" cy="10050"/>
            </a:xfrm>
            <a:custGeom>
              <a:avLst/>
              <a:gdLst/>
              <a:ahLst/>
              <a:cxnLst/>
              <a:rect l="l" t="t" r="r" b="b"/>
              <a:pathLst>
                <a:path w="4661" h="402" extrusionOk="0">
                  <a:moveTo>
                    <a:pt x="309" y="1"/>
                  </a:moveTo>
                  <a:cubicBezTo>
                    <a:pt x="1" y="1"/>
                    <a:pt x="1" y="402"/>
                    <a:pt x="309" y="402"/>
                  </a:cubicBezTo>
                  <a:lnTo>
                    <a:pt x="4445" y="402"/>
                  </a:lnTo>
                  <a:cubicBezTo>
                    <a:pt x="4563" y="402"/>
                    <a:pt x="4653" y="317"/>
                    <a:pt x="4660" y="201"/>
                  </a:cubicBezTo>
                  <a:lnTo>
                    <a:pt x="4660" y="201"/>
                  </a:lnTo>
                  <a:cubicBezTo>
                    <a:pt x="4661" y="206"/>
                    <a:pt x="4661" y="212"/>
                    <a:pt x="4661" y="217"/>
                  </a:cubicBezTo>
                  <a:lnTo>
                    <a:pt x="4661" y="186"/>
                  </a:lnTo>
                  <a:cubicBezTo>
                    <a:pt x="4661" y="191"/>
                    <a:pt x="4661" y="196"/>
                    <a:pt x="4660" y="201"/>
                  </a:cubicBezTo>
                  <a:lnTo>
                    <a:pt x="4660" y="201"/>
                  </a:lnTo>
                  <a:cubicBezTo>
                    <a:pt x="4653" y="86"/>
                    <a:pt x="4563" y="1"/>
                    <a:pt x="44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4" name="Google Shape;12744;p23"/>
            <p:cNvSpPr/>
            <p:nvPr/>
          </p:nvSpPr>
          <p:spPr>
            <a:xfrm>
              <a:off x="1775875" y="3784100"/>
              <a:ext cx="85675" cy="10825"/>
            </a:xfrm>
            <a:custGeom>
              <a:avLst/>
              <a:gdLst/>
              <a:ahLst/>
              <a:cxnLst/>
              <a:rect l="l" t="t" r="r" b="b"/>
              <a:pathLst>
                <a:path w="3427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3118" y="432"/>
                  </a:lnTo>
                  <a:cubicBezTo>
                    <a:pt x="3426" y="432"/>
                    <a:pt x="3426" y="0"/>
                    <a:pt x="3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5" name="Google Shape;12745;p23"/>
            <p:cNvSpPr/>
            <p:nvPr/>
          </p:nvSpPr>
          <p:spPr>
            <a:xfrm>
              <a:off x="1927100" y="3695375"/>
              <a:ext cx="38600" cy="99550"/>
            </a:xfrm>
            <a:custGeom>
              <a:avLst/>
              <a:gdLst/>
              <a:ahLst/>
              <a:cxnLst/>
              <a:rect l="l" t="t" r="r" b="b"/>
              <a:pathLst>
                <a:path w="1544" h="3982" extrusionOk="0">
                  <a:moveTo>
                    <a:pt x="1112" y="432"/>
                  </a:moveTo>
                  <a:lnTo>
                    <a:pt x="1112" y="3549"/>
                  </a:lnTo>
                  <a:lnTo>
                    <a:pt x="433" y="3549"/>
                  </a:lnTo>
                  <a:lnTo>
                    <a:pt x="433" y="432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3765"/>
                  </a:lnTo>
                  <a:cubicBezTo>
                    <a:pt x="1" y="3889"/>
                    <a:pt x="93" y="3981"/>
                    <a:pt x="217" y="3981"/>
                  </a:cubicBezTo>
                  <a:lnTo>
                    <a:pt x="1328" y="3981"/>
                  </a:lnTo>
                  <a:cubicBezTo>
                    <a:pt x="1451" y="3981"/>
                    <a:pt x="1544" y="3889"/>
                    <a:pt x="1544" y="3765"/>
                  </a:cubicBezTo>
                  <a:lnTo>
                    <a:pt x="1544" y="216"/>
                  </a:lnTo>
                  <a:cubicBezTo>
                    <a:pt x="1544" y="93"/>
                    <a:pt x="1451" y="0"/>
                    <a:pt x="13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6" name="Google Shape;12746;p23"/>
            <p:cNvSpPr/>
            <p:nvPr/>
          </p:nvSpPr>
          <p:spPr>
            <a:xfrm>
              <a:off x="2035900" y="3673000"/>
              <a:ext cx="38600" cy="121925"/>
            </a:xfrm>
            <a:custGeom>
              <a:avLst/>
              <a:gdLst/>
              <a:ahLst/>
              <a:cxnLst/>
              <a:rect l="l" t="t" r="r" b="b"/>
              <a:pathLst>
                <a:path w="1544" h="4877" extrusionOk="0">
                  <a:moveTo>
                    <a:pt x="1111" y="432"/>
                  </a:moveTo>
                  <a:lnTo>
                    <a:pt x="1111" y="4444"/>
                  </a:lnTo>
                  <a:lnTo>
                    <a:pt x="432" y="4444"/>
                  </a:lnTo>
                  <a:lnTo>
                    <a:pt x="432" y="432"/>
                  </a:lnTo>
                  <a:close/>
                  <a:moveTo>
                    <a:pt x="216" y="0"/>
                  </a:moveTo>
                  <a:cubicBezTo>
                    <a:pt x="93" y="0"/>
                    <a:pt x="0" y="93"/>
                    <a:pt x="0" y="216"/>
                  </a:cubicBezTo>
                  <a:lnTo>
                    <a:pt x="0" y="4660"/>
                  </a:lnTo>
                  <a:cubicBezTo>
                    <a:pt x="0" y="4784"/>
                    <a:pt x="93" y="4876"/>
                    <a:pt x="216" y="4876"/>
                  </a:cubicBezTo>
                  <a:lnTo>
                    <a:pt x="1327" y="4876"/>
                  </a:lnTo>
                  <a:cubicBezTo>
                    <a:pt x="1451" y="4876"/>
                    <a:pt x="1543" y="4784"/>
                    <a:pt x="1543" y="4660"/>
                  </a:cubicBezTo>
                  <a:lnTo>
                    <a:pt x="1543" y="216"/>
                  </a:lnTo>
                  <a:cubicBezTo>
                    <a:pt x="1543" y="93"/>
                    <a:pt x="1451" y="0"/>
                    <a:pt x="13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7" name="Google Shape;12747;p23"/>
            <p:cNvSpPr/>
            <p:nvPr/>
          </p:nvSpPr>
          <p:spPr>
            <a:xfrm>
              <a:off x="1981875" y="3720050"/>
              <a:ext cx="37825" cy="74875"/>
            </a:xfrm>
            <a:custGeom>
              <a:avLst/>
              <a:gdLst/>
              <a:ahLst/>
              <a:cxnLst/>
              <a:rect l="l" t="t" r="r" b="b"/>
              <a:pathLst>
                <a:path w="1513" h="2995" extrusionOk="0">
                  <a:moveTo>
                    <a:pt x="1081" y="433"/>
                  </a:moveTo>
                  <a:lnTo>
                    <a:pt x="1081" y="2562"/>
                  </a:lnTo>
                  <a:lnTo>
                    <a:pt x="402" y="2562"/>
                  </a:lnTo>
                  <a:lnTo>
                    <a:pt x="402" y="433"/>
                  </a:lnTo>
                  <a:close/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2778"/>
                  </a:lnTo>
                  <a:cubicBezTo>
                    <a:pt x="1" y="2902"/>
                    <a:pt x="93" y="2994"/>
                    <a:pt x="217" y="2994"/>
                  </a:cubicBezTo>
                  <a:lnTo>
                    <a:pt x="1297" y="2994"/>
                  </a:lnTo>
                  <a:cubicBezTo>
                    <a:pt x="1420" y="2994"/>
                    <a:pt x="1513" y="2902"/>
                    <a:pt x="1513" y="2778"/>
                  </a:cubicBezTo>
                  <a:lnTo>
                    <a:pt x="1513" y="217"/>
                  </a:lnTo>
                  <a:cubicBezTo>
                    <a:pt x="1513" y="93"/>
                    <a:pt x="1420" y="1"/>
                    <a:pt x="1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8" name="Google Shape;12748;p23"/>
            <p:cNvSpPr/>
            <p:nvPr/>
          </p:nvSpPr>
          <p:spPr>
            <a:xfrm>
              <a:off x="1930075" y="3621700"/>
              <a:ext cx="145175" cy="85850"/>
            </a:xfrm>
            <a:custGeom>
              <a:avLst/>
              <a:gdLst/>
              <a:ahLst/>
              <a:cxnLst/>
              <a:rect l="l" t="t" r="r" b="b"/>
              <a:pathLst>
                <a:path w="5807" h="3434" extrusionOk="0">
                  <a:moveTo>
                    <a:pt x="5005" y="447"/>
                  </a:moveTo>
                  <a:cubicBezTo>
                    <a:pt x="5097" y="447"/>
                    <a:pt x="5159" y="509"/>
                    <a:pt x="5159" y="602"/>
                  </a:cubicBezTo>
                  <a:cubicBezTo>
                    <a:pt x="5159" y="694"/>
                    <a:pt x="5097" y="756"/>
                    <a:pt x="5005" y="756"/>
                  </a:cubicBezTo>
                  <a:cubicBezTo>
                    <a:pt x="4912" y="756"/>
                    <a:pt x="4850" y="694"/>
                    <a:pt x="4850" y="602"/>
                  </a:cubicBezTo>
                  <a:cubicBezTo>
                    <a:pt x="4850" y="509"/>
                    <a:pt x="4912" y="447"/>
                    <a:pt x="5005" y="447"/>
                  </a:cubicBezTo>
                  <a:close/>
                  <a:moveTo>
                    <a:pt x="632" y="1186"/>
                  </a:moveTo>
                  <a:cubicBezTo>
                    <a:pt x="639" y="1186"/>
                    <a:pt x="646" y="1187"/>
                    <a:pt x="653" y="1188"/>
                  </a:cubicBezTo>
                  <a:cubicBezTo>
                    <a:pt x="838" y="1219"/>
                    <a:pt x="838" y="1466"/>
                    <a:pt x="653" y="1497"/>
                  </a:cubicBezTo>
                  <a:cubicBezTo>
                    <a:pt x="646" y="1498"/>
                    <a:pt x="639" y="1499"/>
                    <a:pt x="632" y="1499"/>
                  </a:cubicBezTo>
                  <a:cubicBezTo>
                    <a:pt x="475" y="1499"/>
                    <a:pt x="475" y="1186"/>
                    <a:pt x="632" y="1186"/>
                  </a:cubicBezTo>
                  <a:close/>
                  <a:moveTo>
                    <a:pt x="2813" y="2700"/>
                  </a:moveTo>
                  <a:cubicBezTo>
                    <a:pt x="3026" y="2700"/>
                    <a:pt x="2823" y="2935"/>
                    <a:pt x="2716" y="2935"/>
                  </a:cubicBezTo>
                  <a:cubicBezTo>
                    <a:pt x="2683" y="2935"/>
                    <a:pt x="2659" y="2913"/>
                    <a:pt x="2659" y="2855"/>
                  </a:cubicBezTo>
                  <a:cubicBezTo>
                    <a:pt x="2659" y="2762"/>
                    <a:pt x="2752" y="2700"/>
                    <a:pt x="2813" y="2700"/>
                  </a:cubicBezTo>
                  <a:close/>
                  <a:moveTo>
                    <a:pt x="5038" y="0"/>
                  </a:moveTo>
                  <a:cubicBezTo>
                    <a:pt x="4737" y="0"/>
                    <a:pt x="4449" y="243"/>
                    <a:pt x="4449" y="602"/>
                  </a:cubicBezTo>
                  <a:cubicBezTo>
                    <a:pt x="4449" y="694"/>
                    <a:pt x="4480" y="787"/>
                    <a:pt x="4511" y="880"/>
                  </a:cubicBezTo>
                  <a:lnTo>
                    <a:pt x="3122" y="2330"/>
                  </a:lnTo>
                  <a:cubicBezTo>
                    <a:pt x="3037" y="2294"/>
                    <a:pt x="2952" y="2276"/>
                    <a:pt x="2868" y="2276"/>
                  </a:cubicBezTo>
                  <a:cubicBezTo>
                    <a:pt x="2740" y="2276"/>
                    <a:pt x="2617" y="2317"/>
                    <a:pt x="2505" y="2392"/>
                  </a:cubicBezTo>
                  <a:lnTo>
                    <a:pt x="1239" y="1466"/>
                  </a:lnTo>
                  <a:cubicBezTo>
                    <a:pt x="1239" y="1435"/>
                    <a:pt x="1239" y="1373"/>
                    <a:pt x="1239" y="1342"/>
                  </a:cubicBezTo>
                  <a:cubicBezTo>
                    <a:pt x="1239" y="1003"/>
                    <a:pt x="993" y="756"/>
                    <a:pt x="684" y="756"/>
                  </a:cubicBezTo>
                  <a:lnTo>
                    <a:pt x="653" y="756"/>
                  </a:lnTo>
                  <a:cubicBezTo>
                    <a:pt x="1" y="756"/>
                    <a:pt x="258" y="1905"/>
                    <a:pt x="750" y="1905"/>
                  </a:cubicBezTo>
                  <a:cubicBezTo>
                    <a:pt x="817" y="1905"/>
                    <a:pt x="888" y="1884"/>
                    <a:pt x="962" y="1836"/>
                  </a:cubicBezTo>
                  <a:lnTo>
                    <a:pt x="2258" y="2762"/>
                  </a:lnTo>
                  <a:cubicBezTo>
                    <a:pt x="2258" y="2793"/>
                    <a:pt x="2258" y="2824"/>
                    <a:pt x="2258" y="2855"/>
                  </a:cubicBezTo>
                  <a:cubicBezTo>
                    <a:pt x="2258" y="3240"/>
                    <a:pt x="2543" y="3433"/>
                    <a:pt x="2829" y="3433"/>
                  </a:cubicBezTo>
                  <a:cubicBezTo>
                    <a:pt x="3114" y="3433"/>
                    <a:pt x="3400" y="3240"/>
                    <a:pt x="3400" y="2855"/>
                  </a:cubicBezTo>
                  <a:cubicBezTo>
                    <a:pt x="3400" y="2793"/>
                    <a:pt x="3400" y="2731"/>
                    <a:pt x="3369" y="2670"/>
                  </a:cubicBezTo>
                  <a:lnTo>
                    <a:pt x="4850" y="1157"/>
                  </a:lnTo>
                  <a:cubicBezTo>
                    <a:pt x="4881" y="1157"/>
                    <a:pt x="4943" y="1157"/>
                    <a:pt x="5035" y="1188"/>
                  </a:cubicBezTo>
                  <a:cubicBezTo>
                    <a:pt x="5529" y="1188"/>
                    <a:pt x="5807" y="540"/>
                    <a:pt x="5437" y="170"/>
                  </a:cubicBezTo>
                  <a:cubicBezTo>
                    <a:pt x="5319" y="52"/>
                    <a:pt x="5177" y="0"/>
                    <a:pt x="5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49" name="Google Shape;12749;p23"/>
          <p:cNvGrpSpPr/>
          <p:nvPr/>
        </p:nvGrpSpPr>
        <p:grpSpPr>
          <a:xfrm>
            <a:off x="3962613" y="3422728"/>
            <a:ext cx="388100" cy="361875"/>
            <a:chOff x="980425" y="2463975"/>
            <a:chExt cx="388100" cy="361875"/>
          </a:xfrm>
        </p:grpSpPr>
        <p:sp>
          <p:nvSpPr>
            <p:cNvPr id="12750" name="Google Shape;12750;p23"/>
            <p:cNvSpPr/>
            <p:nvPr/>
          </p:nvSpPr>
          <p:spPr>
            <a:xfrm>
              <a:off x="1016675" y="2754850"/>
              <a:ext cx="60975" cy="44000"/>
            </a:xfrm>
            <a:custGeom>
              <a:avLst/>
              <a:gdLst/>
              <a:ahLst/>
              <a:cxnLst/>
              <a:rect l="l" t="t" r="r" b="b"/>
              <a:pathLst>
                <a:path w="2439" h="1760" extrusionOk="0">
                  <a:moveTo>
                    <a:pt x="1976" y="927"/>
                  </a:moveTo>
                  <a:lnTo>
                    <a:pt x="1976" y="1328"/>
                  </a:lnTo>
                  <a:lnTo>
                    <a:pt x="402" y="1328"/>
                  </a:lnTo>
                  <a:lnTo>
                    <a:pt x="402" y="927"/>
                  </a:lnTo>
                  <a:close/>
                  <a:moveTo>
                    <a:pt x="1204" y="1"/>
                  </a:moveTo>
                  <a:cubicBezTo>
                    <a:pt x="1081" y="1"/>
                    <a:pt x="988" y="93"/>
                    <a:pt x="988" y="217"/>
                  </a:cubicBezTo>
                  <a:lnTo>
                    <a:pt x="988" y="495"/>
                  </a:lnTo>
                  <a:lnTo>
                    <a:pt x="217" y="495"/>
                  </a:lnTo>
                  <a:cubicBezTo>
                    <a:pt x="93" y="495"/>
                    <a:pt x="1" y="587"/>
                    <a:pt x="1" y="711"/>
                  </a:cubicBezTo>
                  <a:lnTo>
                    <a:pt x="1" y="1544"/>
                  </a:lnTo>
                  <a:cubicBezTo>
                    <a:pt x="1" y="1667"/>
                    <a:pt x="93" y="1760"/>
                    <a:pt x="217" y="1760"/>
                  </a:cubicBezTo>
                  <a:lnTo>
                    <a:pt x="2223" y="1760"/>
                  </a:lnTo>
                  <a:cubicBezTo>
                    <a:pt x="2315" y="1760"/>
                    <a:pt x="2439" y="1667"/>
                    <a:pt x="2439" y="1544"/>
                  </a:cubicBezTo>
                  <a:lnTo>
                    <a:pt x="2439" y="711"/>
                  </a:lnTo>
                  <a:cubicBezTo>
                    <a:pt x="2439" y="587"/>
                    <a:pt x="2315" y="495"/>
                    <a:pt x="2223" y="495"/>
                  </a:cubicBezTo>
                  <a:lnTo>
                    <a:pt x="1451" y="495"/>
                  </a:lnTo>
                  <a:lnTo>
                    <a:pt x="1451" y="217"/>
                  </a:lnTo>
                  <a:cubicBezTo>
                    <a:pt x="1451" y="124"/>
                    <a:pt x="1358" y="32"/>
                    <a:pt x="1235" y="32"/>
                  </a:cubicBezTo>
                  <a:lnTo>
                    <a:pt x="1204" y="1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1" name="Google Shape;12751;p23"/>
            <p:cNvSpPr/>
            <p:nvPr/>
          </p:nvSpPr>
          <p:spPr>
            <a:xfrm>
              <a:off x="980425" y="2463975"/>
              <a:ext cx="388100" cy="361875"/>
            </a:xfrm>
            <a:custGeom>
              <a:avLst/>
              <a:gdLst/>
              <a:ahLst/>
              <a:cxnLst/>
              <a:rect l="l" t="t" r="r" b="b"/>
              <a:pathLst>
                <a:path w="15524" h="14475" extrusionOk="0">
                  <a:moveTo>
                    <a:pt x="1543" y="4414"/>
                  </a:moveTo>
                  <a:lnTo>
                    <a:pt x="1543" y="6420"/>
                  </a:lnTo>
                  <a:lnTo>
                    <a:pt x="833" y="6420"/>
                  </a:lnTo>
                  <a:cubicBezTo>
                    <a:pt x="648" y="6420"/>
                    <a:pt x="525" y="6297"/>
                    <a:pt x="525" y="6142"/>
                  </a:cubicBezTo>
                  <a:lnTo>
                    <a:pt x="525" y="4723"/>
                  </a:lnTo>
                  <a:cubicBezTo>
                    <a:pt x="525" y="4568"/>
                    <a:pt x="679" y="4414"/>
                    <a:pt x="833" y="4414"/>
                  </a:cubicBezTo>
                  <a:close/>
                  <a:moveTo>
                    <a:pt x="1636" y="6852"/>
                  </a:moveTo>
                  <a:cubicBezTo>
                    <a:pt x="1728" y="7161"/>
                    <a:pt x="1852" y="7500"/>
                    <a:pt x="2037" y="7778"/>
                  </a:cubicBezTo>
                  <a:lnTo>
                    <a:pt x="1852" y="7809"/>
                  </a:lnTo>
                  <a:cubicBezTo>
                    <a:pt x="1420" y="7809"/>
                    <a:pt x="1080" y="7439"/>
                    <a:pt x="1080" y="7037"/>
                  </a:cubicBezTo>
                  <a:lnTo>
                    <a:pt x="1080" y="6852"/>
                  </a:lnTo>
                  <a:close/>
                  <a:moveTo>
                    <a:pt x="4845" y="7809"/>
                  </a:moveTo>
                  <a:cubicBezTo>
                    <a:pt x="4907" y="7809"/>
                    <a:pt x="5000" y="7871"/>
                    <a:pt x="5000" y="7963"/>
                  </a:cubicBezTo>
                  <a:lnTo>
                    <a:pt x="5000" y="7994"/>
                  </a:lnTo>
                  <a:cubicBezTo>
                    <a:pt x="5000" y="8087"/>
                    <a:pt x="4907" y="8148"/>
                    <a:pt x="4845" y="8179"/>
                  </a:cubicBezTo>
                  <a:lnTo>
                    <a:pt x="4321" y="8179"/>
                  </a:lnTo>
                  <a:cubicBezTo>
                    <a:pt x="4228" y="8148"/>
                    <a:pt x="4166" y="8087"/>
                    <a:pt x="4166" y="7994"/>
                  </a:cubicBezTo>
                  <a:lnTo>
                    <a:pt x="4166" y="7963"/>
                  </a:lnTo>
                  <a:cubicBezTo>
                    <a:pt x="4166" y="7871"/>
                    <a:pt x="4228" y="7809"/>
                    <a:pt x="4321" y="7809"/>
                  </a:cubicBezTo>
                  <a:close/>
                  <a:moveTo>
                    <a:pt x="6296" y="3210"/>
                  </a:moveTo>
                  <a:cubicBezTo>
                    <a:pt x="6543" y="3210"/>
                    <a:pt x="6790" y="3303"/>
                    <a:pt x="6944" y="3488"/>
                  </a:cubicBezTo>
                  <a:cubicBezTo>
                    <a:pt x="7098" y="3643"/>
                    <a:pt x="7222" y="3859"/>
                    <a:pt x="7222" y="4105"/>
                  </a:cubicBezTo>
                  <a:lnTo>
                    <a:pt x="7222" y="5124"/>
                  </a:lnTo>
                  <a:cubicBezTo>
                    <a:pt x="7222" y="5402"/>
                    <a:pt x="7376" y="5649"/>
                    <a:pt x="7623" y="5803"/>
                  </a:cubicBezTo>
                  <a:lnTo>
                    <a:pt x="8086" y="6019"/>
                  </a:lnTo>
                  <a:lnTo>
                    <a:pt x="8086" y="6081"/>
                  </a:lnTo>
                  <a:cubicBezTo>
                    <a:pt x="8086" y="7624"/>
                    <a:pt x="6851" y="8858"/>
                    <a:pt x="5308" y="8889"/>
                  </a:cubicBezTo>
                  <a:lnTo>
                    <a:pt x="4784" y="8889"/>
                  </a:lnTo>
                  <a:cubicBezTo>
                    <a:pt x="4105" y="8889"/>
                    <a:pt x="3487" y="8642"/>
                    <a:pt x="2963" y="8210"/>
                  </a:cubicBezTo>
                  <a:lnTo>
                    <a:pt x="3765" y="8210"/>
                  </a:lnTo>
                  <a:cubicBezTo>
                    <a:pt x="3858" y="8426"/>
                    <a:pt x="4074" y="8580"/>
                    <a:pt x="4321" y="8580"/>
                  </a:cubicBezTo>
                  <a:lnTo>
                    <a:pt x="4845" y="8580"/>
                  </a:lnTo>
                  <a:cubicBezTo>
                    <a:pt x="5154" y="8580"/>
                    <a:pt x="5401" y="8334"/>
                    <a:pt x="5401" y="7994"/>
                  </a:cubicBezTo>
                  <a:lnTo>
                    <a:pt x="5401" y="7963"/>
                  </a:lnTo>
                  <a:cubicBezTo>
                    <a:pt x="5401" y="7624"/>
                    <a:pt x="5154" y="7377"/>
                    <a:pt x="4845" y="7377"/>
                  </a:cubicBezTo>
                  <a:lnTo>
                    <a:pt x="4321" y="7377"/>
                  </a:lnTo>
                  <a:cubicBezTo>
                    <a:pt x="4043" y="7377"/>
                    <a:pt x="3827" y="7562"/>
                    <a:pt x="3765" y="7809"/>
                  </a:cubicBezTo>
                  <a:lnTo>
                    <a:pt x="2562" y="7809"/>
                  </a:lnTo>
                  <a:cubicBezTo>
                    <a:pt x="2191" y="7315"/>
                    <a:pt x="1975" y="6698"/>
                    <a:pt x="1975" y="6081"/>
                  </a:cubicBezTo>
                  <a:lnTo>
                    <a:pt x="1975" y="6019"/>
                  </a:lnTo>
                  <a:lnTo>
                    <a:pt x="2438" y="5803"/>
                  </a:lnTo>
                  <a:cubicBezTo>
                    <a:pt x="2716" y="5679"/>
                    <a:pt x="2870" y="5402"/>
                    <a:pt x="2870" y="5124"/>
                  </a:cubicBezTo>
                  <a:lnTo>
                    <a:pt x="2870" y="4105"/>
                  </a:lnTo>
                  <a:cubicBezTo>
                    <a:pt x="2870" y="3643"/>
                    <a:pt x="3271" y="3241"/>
                    <a:pt x="3734" y="3210"/>
                  </a:cubicBezTo>
                  <a:close/>
                  <a:moveTo>
                    <a:pt x="5895" y="9259"/>
                  </a:moveTo>
                  <a:lnTo>
                    <a:pt x="5895" y="10093"/>
                  </a:lnTo>
                  <a:cubicBezTo>
                    <a:pt x="5895" y="10556"/>
                    <a:pt x="5524" y="10926"/>
                    <a:pt x="5061" y="10926"/>
                  </a:cubicBezTo>
                  <a:cubicBezTo>
                    <a:pt x="4598" y="10895"/>
                    <a:pt x="4228" y="10525"/>
                    <a:pt x="4259" y="10093"/>
                  </a:cubicBezTo>
                  <a:lnTo>
                    <a:pt x="4259" y="9259"/>
                  </a:lnTo>
                  <a:cubicBezTo>
                    <a:pt x="4368" y="9281"/>
                    <a:pt x="4493" y="9303"/>
                    <a:pt x="4633" y="9303"/>
                  </a:cubicBezTo>
                  <a:cubicBezTo>
                    <a:pt x="4691" y="9303"/>
                    <a:pt x="4751" y="9299"/>
                    <a:pt x="4814" y="9290"/>
                  </a:cubicBezTo>
                  <a:lnTo>
                    <a:pt x="5339" y="9290"/>
                  </a:lnTo>
                  <a:cubicBezTo>
                    <a:pt x="5393" y="9299"/>
                    <a:pt x="5448" y="9303"/>
                    <a:pt x="5502" y="9303"/>
                  </a:cubicBezTo>
                  <a:cubicBezTo>
                    <a:pt x="5633" y="9303"/>
                    <a:pt x="5764" y="9281"/>
                    <a:pt x="5895" y="9259"/>
                  </a:cubicBezTo>
                  <a:close/>
                  <a:moveTo>
                    <a:pt x="5709" y="1"/>
                  </a:moveTo>
                  <a:cubicBezTo>
                    <a:pt x="5154" y="1"/>
                    <a:pt x="4629" y="155"/>
                    <a:pt x="4197" y="433"/>
                  </a:cubicBezTo>
                  <a:lnTo>
                    <a:pt x="3580" y="433"/>
                  </a:lnTo>
                  <a:cubicBezTo>
                    <a:pt x="3179" y="433"/>
                    <a:pt x="2808" y="556"/>
                    <a:pt x="2500" y="772"/>
                  </a:cubicBezTo>
                  <a:cubicBezTo>
                    <a:pt x="2294" y="901"/>
                    <a:pt x="2410" y="1180"/>
                    <a:pt x="2597" y="1180"/>
                  </a:cubicBezTo>
                  <a:cubicBezTo>
                    <a:pt x="2634" y="1180"/>
                    <a:pt x="2675" y="1168"/>
                    <a:pt x="2716" y="1143"/>
                  </a:cubicBezTo>
                  <a:cubicBezTo>
                    <a:pt x="2963" y="958"/>
                    <a:pt x="3271" y="865"/>
                    <a:pt x="3580" y="865"/>
                  </a:cubicBezTo>
                  <a:lnTo>
                    <a:pt x="3673" y="865"/>
                  </a:lnTo>
                  <a:cubicBezTo>
                    <a:pt x="3580" y="958"/>
                    <a:pt x="3487" y="1050"/>
                    <a:pt x="3426" y="1174"/>
                  </a:cubicBezTo>
                  <a:cubicBezTo>
                    <a:pt x="3291" y="1331"/>
                    <a:pt x="3450" y="1504"/>
                    <a:pt x="3606" y="1504"/>
                  </a:cubicBezTo>
                  <a:cubicBezTo>
                    <a:pt x="3665" y="1504"/>
                    <a:pt x="3723" y="1479"/>
                    <a:pt x="3765" y="1420"/>
                  </a:cubicBezTo>
                  <a:cubicBezTo>
                    <a:pt x="4228" y="803"/>
                    <a:pt x="4938" y="433"/>
                    <a:pt x="5709" y="433"/>
                  </a:cubicBezTo>
                  <a:cubicBezTo>
                    <a:pt x="7006" y="433"/>
                    <a:pt x="8086" y="1482"/>
                    <a:pt x="8117" y="2809"/>
                  </a:cubicBezTo>
                  <a:lnTo>
                    <a:pt x="8117" y="5556"/>
                  </a:lnTo>
                  <a:lnTo>
                    <a:pt x="7808" y="5402"/>
                  </a:lnTo>
                  <a:cubicBezTo>
                    <a:pt x="7685" y="5340"/>
                    <a:pt x="7623" y="5247"/>
                    <a:pt x="7623" y="5124"/>
                  </a:cubicBezTo>
                  <a:lnTo>
                    <a:pt x="7623" y="4105"/>
                  </a:lnTo>
                  <a:cubicBezTo>
                    <a:pt x="7623" y="3383"/>
                    <a:pt x="7066" y="2808"/>
                    <a:pt x="6352" y="2808"/>
                  </a:cubicBezTo>
                  <a:cubicBezTo>
                    <a:pt x="6333" y="2808"/>
                    <a:pt x="6315" y="2808"/>
                    <a:pt x="6296" y="2809"/>
                  </a:cubicBezTo>
                  <a:lnTo>
                    <a:pt x="3734" y="2809"/>
                  </a:lnTo>
                  <a:cubicBezTo>
                    <a:pt x="3024" y="2809"/>
                    <a:pt x="2438" y="3396"/>
                    <a:pt x="2438" y="4105"/>
                  </a:cubicBezTo>
                  <a:lnTo>
                    <a:pt x="2438" y="5155"/>
                  </a:lnTo>
                  <a:cubicBezTo>
                    <a:pt x="2438" y="5247"/>
                    <a:pt x="2376" y="5371"/>
                    <a:pt x="2253" y="5432"/>
                  </a:cubicBezTo>
                  <a:lnTo>
                    <a:pt x="1975" y="5556"/>
                  </a:lnTo>
                  <a:lnTo>
                    <a:pt x="1975" y="2470"/>
                  </a:lnTo>
                  <a:cubicBezTo>
                    <a:pt x="1975" y="2223"/>
                    <a:pt x="2037" y="1976"/>
                    <a:pt x="2129" y="1760"/>
                  </a:cubicBezTo>
                  <a:cubicBezTo>
                    <a:pt x="2212" y="1595"/>
                    <a:pt x="2075" y="1458"/>
                    <a:pt x="1937" y="1458"/>
                  </a:cubicBezTo>
                  <a:cubicBezTo>
                    <a:pt x="1869" y="1458"/>
                    <a:pt x="1800" y="1492"/>
                    <a:pt x="1759" y="1575"/>
                  </a:cubicBezTo>
                  <a:cubicBezTo>
                    <a:pt x="1605" y="1853"/>
                    <a:pt x="1543" y="2161"/>
                    <a:pt x="1543" y="2470"/>
                  </a:cubicBezTo>
                  <a:lnTo>
                    <a:pt x="1543" y="4013"/>
                  </a:lnTo>
                  <a:lnTo>
                    <a:pt x="833" y="4013"/>
                  </a:lnTo>
                  <a:cubicBezTo>
                    <a:pt x="432" y="4013"/>
                    <a:pt x="123" y="4321"/>
                    <a:pt x="93" y="4723"/>
                  </a:cubicBezTo>
                  <a:lnTo>
                    <a:pt x="93" y="6142"/>
                  </a:lnTo>
                  <a:cubicBezTo>
                    <a:pt x="93" y="6451"/>
                    <a:pt x="339" y="6760"/>
                    <a:pt x="648" y="6821"/>
                  </a:cubicBezTo>
                  <a:lnTo>
                    <a:pt x="648" y="7037"/>
                  </a:lnTo>
                  <a:cubicBezTo>
                    <a:pt x="648" y="7685"/>
                    <a:pt x="1173" y="8210"/>
                    <a:pt x="1852" y="8210"/>
                  </a:cubicBezTo>
                  <a:lnTo>
                    <a:pt x="2376" y="8210"/>
                  </a:lnTo>
                  <a:cubicBezTo>
                    <a:pt x="2747" y="8642"/>
                    <a:pt x="3240" y="8982"/>
                    <a:pt x="3796" y="9136"/>
                  </a:cubicBezTo>
                  <a:lnTo>
                    <a:pt x="3796" y="9877"/>
                  </a:lnTo>
                  <a:lnTo>
                    <a:pt x="2716" y="9877"/>
                  </a:lnTo>
                  <a:cubicBezTo>
                    <a:pt x="1204" y="9907"/>
                    <a:pt x="0" y="11111"/>
                    <a:pt x="0" y="12592"/>
                  </a:cubicBezTo>
                  <a:cubicBezTo>
                    <a:pt x="0" y="12731"/>
                    <a:pt x="108" y="12801"/>
                    <a:pt x="216" y="12801"/>
                  </a:cubicBezTo>
                  <a:cubicBezTo>
                    <a:pt x="324" y="12801"/>
                    <a:pt x="432" y="12731"/>
                    <a:pt x="432" y="12592"/>
                  </a:cubicBezTo>
                  <a:cubicBezTo>
                    <a:pt x="432" y="11327"/>
                    <a:pt x="1451" y="10340"/>
                    <a:pt x="2716" y="10309"/>
                  </a:cubicBezTo>
                  <a:lnTo>
                    <a:pt x="3827" y="10309"/>
                  </a:lnTo>
                  <a:cubicBezTo>
                    <a:pt x="3950" y="11003"/>
                    <a:pt x="4506" y="11350"/>
                    <a:pt x="5061" y="11350"/>
                  </a:cubicBezTo>
                  <a:cubicBezTo>
                    <a:pt x="5617" y="11350"/>
                    <a:pt x="6172" y="11003"/>
                    <a:pt x="6296" y="10309"/>
                  </a:cubicBezTo>
                  <a:lnTo>
                    <a:pt x="7499" y="10309"/>
                  </a:lnTo>
                  <a:cubicBezTo>
                    <a:pt x="7438" y="10525"/>
                    <a:pt x="7438" y="10741"/>
                    <a:pt x="7438" y="10957"/>
                  </a:cubicBezTo>
                  <a:cubicBezTo>
                    <a:pt x="7438" y="12253"/>
                    <a:pt x="8148" y="13426"/>
                    <a:pt x="9289" y="14043"/>
                  </a:cubicBezTo>
                  <a:lnTo>
                    <a:pt x="432" y="14043"/>
                  </a:lnTo>
                  <a:lnTo>
                    <a:pt x="432" y="13580"/>
                  </a:lnTo>
                  <a:cubicBezTo>
                    <a:pt x="432" y="13441"/>
                    <a:pt x="324" y="13372"/>
                    <a:pt x="216" y="13372"/>
                  </a:cubicBezTo>
                  <a:cubicBezTo>
                    <a:pt x="108" y="13372"/>
                    <a:pt x="0" y="13441"/>
                    <a:pt x="0" y="13580"/>
                  </a:cubicBezTo>
                  <a:lnTo>
                    <a:pt x="0" y="14290"/>
                  </a:lnTo>
                  <a:cubicBezTo>
                    <a:pt x="0" y="14382"/>
                    <a:pt x="93" y="14475"/>
                    <a:pt x="216" y="14475"/>
                  </a:cubicBezTo>
                  <a:lnTo>
                    <a:pt x="10956" y="14475"/>
                  </a:lnTo>
                  <a:cubicBezTo>
                    <a:pt x="11697" y="14475"/>
                    <a:pt x="12406" y="14259"/>
                    <a:pt x="13024" y="13827"/>
                  </a:cubicBezTo>
                  <a:cubicBezTo>
                    <a:pt x="13202" y="13674"/>
                    <a:pt x="13066" y="13417"/>
                    <a:pt x="12892" y="13417"/>
                  </a:cubicBezTo>
                  <a:cubicBezTo>
                    <a:pt x="12854" y="13417"/>
                    <a:pt x="12815" y="13429"/>
                    <a:pt x="12777" y="13457"/>
                  </a:cubicBezTo>
                  <a:cubicBezTo>
                    <a:pt x="12160" y="13909"/>
                    <a:pt x="11523" y="14103"/>
                    <a:pt x="10920" y="14103"/>
                  </a:cubicBezTo>
                  <a:cubicBezTo>
                    <a:pt x="8478" y="14103"/>
                    <a:pt x="6587" y="10913"/>
                    <a:pt x="8765" y="8735"/>
                  </a:cubicBezTo>
                  <a:cubicBezTo>
                    <a:pt x="9426" y="8081"/>
                    <a:pt x="10179" y="7804"/>
                    <a:pt x="10907" y="7804"/>
                  </a:cubicBezTo>
                  <a:cubicBezTo>
                    <a:pt x="13167" y="7804"/>
                    <a:pt x="15183" y="10474"/>
                    <a:pt x="13456" y="12808"/>
                  </a:cubicBezTo>
                  <a:cubicBezTo>
                    <a:pt x="13322" y="12964"/>
                    <a:pt x="13462" y="13152"/>
                    <a:pt x="13619" y="13152"/>
                  </a:cubicBezTo>
                  <a:cubicBezTo>
                    <a:pt x="13680" y="13152"/>
                    <a:pt x="13744" y="13124"/>
                    <a:pt x="13795" y="13055"/>
                  </a:cubicBezTo>
                  <a:cubicBezTo>
                    <a:pt x="15524" y="10741"/>
                    <a:pt x="13857" y="7439"/>
                    <a:pt x="10956" y="7439"/>
                  </a:cubicBezTo>
                  <a:cubicBezTo>
                    <a:pt x="9413" y="7439"/>
                    <a:pt x="8055" y="8426"/>
                    <a:pt x="7592" y="9907"/>
                  </a:cubicBezTo>
                  <a:lnTo>
                    <a:pt x="6327" y="9907"/>
                  </a:lnTo>
                  <a:lnTo>
                    <a:pt x="6327" y="9167"/>
                  </a:lnTo>
                  <a:cubicBezTo>
                    <a:pt x="7623" y="8704"/>
                    <a:pt x="8518" y="7469"/>
                    <a:pt x="8518" y="6111"/>
                  </a:cubicBezTo>
                  <a:lnTo>
                    <a:pt x="8518" y="2809"/>
                  </a:lnTo>
                  <a:cubicBezTo>
                    <a:pt x="8518" y="1266"/>
                    <a:pt x="7253" y="1"/>
                    <a:pt x="5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2" name="Google Shape;12752;p23"/>
            <p:cNvSpPr/>
            <p:nvPr/>
          </p:nvSpPr>
          <p:spPr>
            <a:xfrm>
              <a:off x="1225775" y="2694200"/>
              <a:ext cx="66375" cy="72825"/>
            </a:xfrm>
            <a:custGeom>
              <a:avLst/>
              <a:gdLst/>
              <a:ahLst/>
              <a:cxnLst/>
              <a:rect l="l" t="t" r="r" b="b"/>
              <a:pathLst>
                <a:path w="2655" h="2913" extrusionOk="0">
                  <a:moveTo>
                    <a:pt x="1189" y="1"/>
                  </a:moveTo>
                  <a:cubicBezTo>
                    <a:pt x="594" y="1"/>
                    <a:pt x="22" y="467"/>
                    <a:pt x="0" y="1161"/>
                  </a:cubicBezTo>
                  <a:cubicBezTo>
                    <a:pt x="0" y="1300"/>
                    <a:pt x="108" y="1370"/>
                    <a:pt x="216" y="1370"/>
                  </a:cubicBezTo>
                  <a:cubicBezTo>
                    <a:pt x="324" y="1370"/>
                    <a:pt x="432" y="1300"/>
                    <a:pt x="432" y="1161"/>
                  </a:cubicBezTo>
                  <a:cubicBezTo>
                    <a:pt x="432" y="698"/>
                    <a:pt x="791" y="393"/>
                    <a:pt x="1167" y="393"/>
                  </a:cubicBezTo>
                  <a:cubicBezTo>
                    <a:pt x="1341" y="393"/>
                    <a:pt x="1520" y="459"/>
                    <a:pt x="1667" y="606"/>
                  </a:cubicBezTo>
                  <a:cubicBezTo>
                    <a:pt x="2160" y="1069"/>
                    <a:pt x="1821" y="1871"/>
                    <a:pt x="1173" y="1871"/>
                  </a:cubicBezTo>
                  <a:cubicBezTo>
                    <a:pt x="1049" y="1871"/>
                    <a:pt x="957" y="1964"/>
                    <a:pt x="957" y="2087"/>
                  </a:cubicBezTo>
                  <a:lnTo>
                    <a:pt x="957" y="2704"/>
                  </a:lnTo>
                  <a:cubicBezTo>
                    <a:pt x="957" y="2843"/>
                    <a:pt x="1065" y="2913"/>
                    <a:pt x="1173" y="2913"/>
                  </a:cubicBezTo>
                  <a:cubicBezTo>
                    <a:pt x="1281" y="2913"/>
                    <a:pt x="1389" y="2843"/>
                    <a:pt x="1389" y="2704"/>
                  </a:cubicBezTo>
                  <a:lnTo>
                    <a:pt x="1389" y="2303"/>
                  </a:lnTo>
                  <a:cubicBezTo>
                    <a:pt x="2346" y="2118"/>
                    <a:pt x="2654" y="914"/>
                    <a:pt x="1914" y="266"/>
                  </a:cubicBezTo>
                  <a:cubicBezTo>
                    <a:pt x="1694" y="83"/>
                    <a:pt x="1439" y="1"/>
                    <a:pt x="1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3" name="Google Shape;12753;p23"/>
            <p:cNvSpPr/>
            <p:nvPr/>
          </p:nvSpPr>
          <p:spPr>
            <a:xfrm>
              <a:off x="1247375" y="277877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54" name="Google Shape;12754;p23"/>
          <p:cNvGrpSpPr/>
          <p:nvPr/>
        </p:nvGrpSpPr>
        <p:grpSpPr>
          <a:xfrm>
            <a:off x="1768794" y="2909768"/>
            <a:ext cx="363450" cy="308075"/>
            <a:chOff x="4004075" y="3040325"/>
            <a:chExt cx="363450" cy="308075"/>
          </a:xfrm>
        </p:grpSpPr>
        <p:sp>
          <p:nvSpPr>
            <p:cNvPr id="12755" name="Google Shape;12755;p23"/>
            <p:cNvSpPr/>
            <p:nvPr/>
          </p:nvSpPr>
          <p:spPr>
            <a:xfrm>
              <a:off x="4068500" y="3040325"/>
              <a:ext cx="235575" cy="60300"/>
            </a:xfrm>
            <a:custGeom>
              <a:avLst/>
              <a:gdLst/>
              <a:ahLst/>
              <a:cxnLst/>
              <a:rect l="l" t="t" r="r" b="b"/>
              <a:pathLst>
                <a:path w="9423" h="2412" extrusionOk="0">
                  <a:moveTo>
                    <a:pt x="4677" y="1"/>
                  </a:moveTo>
                  <a:cubicBezTo>
                    <a:pt x="2949" y="1"/>
                    <a:pt x="1282" y="741"/>
                    <a:pt x="140" y="2037"/>
                  </a:cubicBezTo>
                  <a:cubicBezTo>
                    <a:pt x="0" y="2178"/>
                    <a:pt x="143" y="2389"/>
                    <a:pt x="302" y="2389"/>
                  </a:cubicBezTo>
                  <a:cubicBezTo>
                    <a:pt x="352" y="2389"/>
                    <a:pt x="404" y="2368"/>
                    <a:pt x="449" y="2315"/>
                  </a:cubicBezTo>
                  <a:cubicBezTo>
                    <a:pt x="1584" y="1058"/>
                    <a:pt x="3138" y="433"/>
                    <a:pt x="4695" y="433"/>
                  </a:cubicBezTo>
                  <a:cubicBezTo>
                    <a:pt x="6271" y="433"/>
                    <a:pt x="7849" y="1073"/>
                    <a:pt x="8998" y="2346"/>
                  </a:cubicBezTo>
                  <a:cubicBezTo>
                    <a:pt x="9044" y="2392"/>
                    <a:pt x="9095" y="2411"/>
                    <a:pt x="9144" y="2411"/>
                  </a:cubicBezTo>
                  <a:cubicBezTo>
                    <a:pt x="9294" y="2411"/>
                    <a:pt x="9423" y="2231"/>
                    <a:pt x="9306" y="2068"/>
                  </a:cubicBezTo>
                  <a:cubicBezTo>
                    <a:pt x="8134" y="741"/>
                    <a:pt x="6436" y="1"/>
                    <a:pt x="46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6" name="Google Shape;12756;p23"/>
            <p:cNvSpPr/>
            <p:nvPr/>
          </p:nvSpPr>
          <p:spPr>
            <a:xfrm>
              <a:off x="4068325" y="3288375"/>
              <a:ext cx="235175" cy="60025"/>
            </a:xfrm>
            <a:custGeom>
              <a:avLst/>
              <a:gdLst/>
              <a:ahLst/>
              <a:cxnLst/>
              <a:rect l="l" t="t" r="r" b="b"/>
              <a:pathLst>
                <a:path w="9407" h="2401" extrusionOk="0">
                  <a:moveTo>
                    <a:pt x="9148" y="1"/>
                  </a:moveTo>
                  <a:cubicBezTo>
                    <a:pt x="9090" y="1"/>
                    <a:pt x="9036" y="16"/>
                    <a:pt x="9005" y="47"/>
                  </a:cubicBezTo>
                  <a:cubicBezTo>
                    <a:pt x="7856" y="1335"/>
                    <a:pt x="6270" y="1984"/>
                    <a:pt x="4687" y="1984"/>
                  </a:cubicBezTo>
                  <a:cubicBezTo>
                    <a:pt x="3122" y="1984"/>
                    <a:pt x="1560" y="1351"/>
                    <a:pt x="425" y="78"/>
                  </a:cubicBezTo>
                  <a:cubicBezTo>
                    <a:pt x="380" y="32"/>
                    <a:pt x="328" y="13"/>
                    <a:pt x="279" y="13"/>
                  </a:cubicBezTo>
                  <a:cubicBezTo>
                    <a:pt x="129" y="13"/>
                    <a:pt x="0" y="193"/>
                    <a:pt x="117" y="356"/>
                  </a:cubicBezTo>
                  <a:cubicBezTo>
                    <a:pt x="1344" y="1721"/>
                    <a:pt x="3022" y="2400"/>
                    <a:pt x="4698" y="2400"/>
                  </a:cubicBezTo>
                  <a:cubicBezTo>
                    <a:pt x="6394" y="2400"/>
                    <a:pt x="8088" y="1706"/>
                    <a:pt x="9313" y="325"/>
                  </a:cubicBezTo>
                  <a:cubicBezTo>
                    <a:pt x="9406" y="263"/>
                    <a:pt x="9406" y="109"/>
                    <a:pt x="9313" y="47"/>
                  </a:cubicBezTo>
                  <a:cubicBezTo>
                    <a:pt x="9267" y="16"/>
                    <a:pt x="9205" y="1"/>
                    <a:pt x="91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7" name="Google Shape;12757;p23"/>
            <p:cNvSpPr/>
            <p:nvPr/>
          </p:nvSpPr>
          <p:spPr>
            <a:xfrm>
              <a:off x="4134500" y="3109775"/>
              <a:ext cx="110350" cy="170525"/>
            </a:xfrm>
            <a:custGeom>
              <a:avLst/>
              <a:gdLst/>
              <a:ahLst/>
              <a:cxnLst/>
              <a:rect l="l" t="t" r="r" b="b"/>
              <a:pathLst>
                <a:path w="4414" h="6821" extrusionOk="0">
                  <a:moveTo>
                    <a:pt x="648" y="0"/>
                  </a:moveTo>
                  <a:cubicBezTo>
                    <a:pt x="309" y="0"/>
                    <a:pt x="0" y="278"/>
                    <a:pt x="0" y="617"/>
                  </a:cubicBezTo>
                  <a:lnTo>
                    <a:pt x="0" y="6203"/>
                  </a:lnTo>
                  <a:cubicBezTo>
                    <a:pt x="0" y="6543"/>
                    <a:pt x="309" y="6821"/>
                    <a:pt x="648" y="6821"/>
                  </a:cubicBezTo>
                  <a:lnTo>
                    <a:pt x="3580" y="6821"/>
                  </a:lnTo>
                  <a:cubicBezTo>
                    <a:pt x="4414" y="6821"/>
                    <a:pt x="4414" y="5555"/>
                    <a:pt x="3580" y="5555"/>
                  </a:cubicBezTo>
                  <a:lnTo>
                    <a:pt x="1297" y="5555"/>
                  </a:lnTo>
                  <a:lnTo>
                    <a:pt x="1297" y="5432"/>
                  </a:lnTo>
                  <a:cubicBezTo>
                    <a:pt x="1297" y="5278"/>
                    <a:pt x="1188" y="5200"/>
                    <a:pt x="1080" y="5200"/>
                  </a:cubicBezTo>
                  <a:cubicBezTo>
                    <a:pt x="972" y="5200"/>
                    <a:pt x="864" y="5278"/>
                    <a:pt x="864" y="5432"/>
                  </a:cubicBezTo>
                  <a:lnTo>
                    <a:pt x="864" y="5771"/>
                  </a:lnTo>
                  <a:cubicBezTo>
                    <a:pt x="864" y="5895"/>
                    <a:pt x="957" y="5987"/>
                    <a:pt x="1080" y="5987"/>
                  </a:cubicBezTo>
                  <a:lnTo>
                    <a:pt x="3580" y="5987"/>
                  </a:lnTo>
                  <a:cubicBezTo>
                    <a:pt x="3858" y="5987"/>
                    <a:pt x="3858" y="6419"/>
                    <a:pt x="3580" y="6419"/>
                  </a:cubicBezTo>
                  <a:lnTo>
                    <a:pt x="648" y="6419"/>
                  </a:lnTo>
                  <a:cubicBezTo>
                    <a:pt x="525" y="6419"/>
                    <a:pt x="432" y="6327"/>
                    <a:pt x="432" y="6203"/>
                  </a:cubicBezTo>
                  <a:lnTo>
                    <a:pt x="432" y="617"/>
                  </a:lnTo>
                  <a:cubicBezTo>
                    <a:pt x="432" y="494"/>
                    <a:pt x="525" y="401"/>
                    <a:pt x="648" y="401"/>
                  </a:cubicBezTo>
                  <a:lnTo>
                    <a:pt x="3580" y="401"/>
                  </a:lnTo>
                  <a:cubicBezTo>
                    <a:pt x="3858" y="401"/>
                    <a:pt x="3858" y="833"/>
                    <a:pt x="3580" y="833"/>
                  </a:cubicBezTo>
                  <a:lnTo>
                    <a:pt x="1080" y="833"/>
                  </a:lnTo>
                  <a:cubicBezTo>
                    <a:pt x="957" y="833"/>
                    <a:pt x="864" y="926"/>
                    <a:pt x="864" y="1049"/>
                  </a:cubicBezTo>
                  <a:lnTo>
                    <a:pt x="864" y="2994"/>
                  </a:lnTo>
                  <a:cubicBezTo>
                    <a:pt x="864" y="3086"/>
                    <a:pt x="957" y="3179"/>
                    <a:pt x="1080" y="3179"/>
                  </a:cubicBezTo>
                  <a:lnTo>
                    <a:pt x="2840" y="3179"/>
                  </a:lnTo>
                  <a:cubicBezTo>
                    <a:pt x="3117" y="3179"/>
                    <a:pt x="3117" y="3611"/>
                    <a:pt x="2840" y="3611"/>
                  </a:cubicBezTo>
                  <a:lnTo>
                    <a:pt x="1080" y="3611"/>
                  </a:lnTo>
                  <a:cubicBezTo>
                    <a:pt x="957" y="3611"/>
                    <a:pt x="864" y="3704"/>
                    <a:pt x="864" y="3827"/>
                  </a:cubicBezTo>
                  <a:lnTo>
                    <a:pt x="864" y="4537"/>
                  </a:lnTo>
                  <a:cubicBezTo>
                    <a:pt x="864" y="4676"/>
                    <a:pt x="972" y="4745"/>
                    <a:pt x="1080" y="4745"/>
                  </a:cubicBezTo>
                  <a:cubicBezTo>
                    <a:pt x="1188" y="4745"/>
                    <a:pt x="1297" y="4676"/>
                    <a:pt x="1297" y="4537"/>
                  </a:cubicBezTo>
                  <a:lnTo>
                    <a:pt x="1297" y="4043"/>
                  </a:lnTo>
                  <a:lnTo>
                    <a:pt x="2840" y="4043"/>
                  </a:lnTo>
                  <a:cubicBezTo>
                    <a:pt x="3673" y="4043"/>
                    <a:pt x="3673" y="2778"/>
                    <a:pt x="2840" y="2778"/>
                  </a:cubicBezTo>
                  <a:lnTo>
                    <a:pt x="1297" y="2778"/>
                  </a:lnTo>
                  <a:lnTo>
                    <a:pt x="1297" y="1265"/>
                  </a:lnTo>
                  <a:lnTo>
                    <a:pt x="3580" y="1265"/>
                  </a:lnTo>
                  <a:cubicBezTo>
                    <a:pt x="4352" y="1204"/>
                    <a:pt x="4352" y="62"/>
                    <a:pt x="3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8" name="Google Shape;12758;p23"/>
            <p:cNvSpPr/>
            <p:nvPr/>
          </p:nvSpPr>
          <p:spPr>
            <a:xfrm>
              <a:off x="4247925" y="3109775"/>
              <a:ext cx="119600" cy="170525"/>
            </a:xfrm>
            <a:custGeom>
              <a:avLst/>
              <a:gdLst/>
              <a:ahLst/>
              <a:cxnLst/>
              <a:rect l="l" t="t" r="r" b="b"/>
              <a:pathLst>
                <a:path w="4784" h="6821" extrusionOk="0">
                  <a:moveTo>
                    <a:pt x="2361" y="409"/>
                  </a:moveTo>
                  <a:cubicBezTo>
                    <a:pt x="3341" y="409"/>
                    <a:pt x="4321" y="1065"/>
                    <a:pt x="4321" y="2377"/>
                  </a:cubicBezTo>
                  <a:lnTo>
                    <a:pt x="4321" y="4444"/>
                  </a:lnTo>
                  <a:cubicBezTo>
                    <a:pt x="4321" y="5524"/>
                    <a:pt x="3457" y="6389"/>
                    <a:pt x="2376" y="6389"/>
                  </a:cubicBezTo>
                  <a:cubicBezTo>
                    <a:pt x="1296" y="6389"/>
                    <a:pt x="401" y="5524"/>
                    <a:pt x="401" y="4444"/>
                  </a:cubicBezTo>
                  <a:lnTo>
                    <a:pt x="401" y="2377"/>
                  </a:lnTo>
                  <a:cubicBezTo>
                    <a:pt x="401" y="1065"/>
                    <a:pt x="1381" y="409"/>
                    <a:pt x="2361" y="409"/>
                  </a:cubicBezTo>
                  <a:close/>
                  <a:moveTo>
                    <a:pt x="2407" y="0"/>
                  </a:moveTo>
                  <a:cubicBezTo>
                    <a:pt x="1080" y="0"/>
                    <a:pt x="0" y="1049"/>
                    <a:pt x="0" y="2377"/>
                  </a:cubicBezTo>
                  <a:lnTo>
                    <a:pt x="0" y="4444"/>
                  </a:lnTo>
                  <a:cubicBezTo>
                    <a:pt x="0" y="5771"/>
                    <a:pt x="1080" y="6821"/>
                    <a:pt x="2407" y="6821"/>
                  </a:cubicBezTo>
                  <a:cubicBezTo>
                    <a:pt x="3703" y="6821"/>
                    <a:pt x="4784" y="5771"/>
                    <a:pt x="4784" y="4444"/>
                  </a:cubicBezTo>
                  <a:lnTo>
                    <a:pt x="4784" y="2377"/>
                  </a:lnTo>
                  <a:cubicBezTo>
                    <a:pt x="4784" y="1049"/>
                    <a:pt x="3703" y="0"/>
                    <a:pt x="2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9" name="Google Shape;12759;p23"/>
            <p:cNvSpPr/>
            <p:nvPr/>
          </p:nvSpPr>
          <p:spPr>
            <a:xfrm>
              <a:off x="4269525" y="3130600"/>
              <a:ext cx="76400" cy="124425"/>
            </a:xfrm>
            <a:custGeom>
              <a:avLst/>
              <a:gdLst/>
              <a:ahLst/>
              <a:cxnLst/>
              <a:rect l="l" t="t" r="r" b="b"/>
              <a:pathLst>
                <a:path w="3056" h="4977" extrusionOk="0">
                  <a:moveTo>
                    <a:pt x="1512" y="0"/>
                  </a:moveTo>
                  <a:cubicBezTo>
                    <a:pt x="1517" y="0"/>
                    <a:pt x="1522" y="0"/>
                    <a:pt x="1528" y="0"/>
                  </a:cubicBezTo>
                  <a:lnTo>
                    <a:pt x="1528" y="0"/>
                  </a:lnTo>
                  <a:cubicBezTo>
                    <a:pt x="1533" y="0"/>
                    <a:pt x="1538" y="0"/>
                    <a:pt x="1543" y="0"/>
                  </a:cubicBezTo>
                  <a:close/>
                  <a:moveTo>
                    <a:pt x="1528" y="0"/>
                  </a:moveTo>
                  <a:lnTo>
                    <a:pt x="1528" y="0"/>
                  </a:lnTo>
                  <a:cubicBezTo>
                    <a:pt x="671" y="9"/>
                    <a:pt x="0" y="715"/>
                    <a:pt x="0" y="1544"/>
                  </a:cubicBezTo>
                  <a:lnTo>
                    <a:pt x="0" y="2130"/>
                  </a:lnTo>
                  <a:cubicBezTo>
                    <a:pt x="0" y="2269"/>
                    <a:pt x="100" y="2338"/>
                    <a:pt x="201" y="2338"/>
                  </a:cubicBezTo>
                  <a:cubicBezTo>
                    <a:pt x="301" y="2338"/>
                    <a:pt x="401" y="2269"/>
                    <a:pt x="401" y="2130"/>
                  </a:cubicBezTo>
                  <a:lnTo>
                    <a:pt x="401" y="1544"/>
                  </a:lnTo>
                  <a:cubicBezTo>
                    <a:pt x="401" y="803"/>
                    <a:pt x="957" y="432"/>
                    <a:pt x="1512" y="432"/>
                  </a:cubicBezTo>
                  <a:cubicBezTo>
                    <a:pt x="2068" y="432"/>
                    <a:pt x="2623" y="803"/>
                    <a:pt x="2623" y="1544"/>
                  </a:cubicBezTo>
                  <a:lnTo>
                    <a:pt x="2623" y="3611"/>
                  </a:lnTo>
                  <a:cubicBezTo>
                    <a:pt x="2623" y="4352"/>
                    <a:pt x="2068" y="4722"/>
                    <a:pt x="1512" y="4722"/>
                  </a:cubicBezTo>
                  <a:cubicBezTo>
                    <a:pt x="957" y="4722"/>
                    <a:pt x="401" y="4352"/>
                    <a:pt x="401" y="3611"/>
                  </a:cubicBezTo>
                  <a:lnTo>
                    <a:pt x="401" y="3148"/>
                  </a:lnTo>
                  <a:cubicBezTo>
                    <a:pt x="401" y="2994"/>
                    <a:pt x="301" y="2917"/>
                    <a:pt x="201" y="2917"/>
                  </a:cubicBezTo>
                  <a:cubicBezTo>
                    <a:pt x="100" y="2917"/>
                    <a:pt x="0" y="2994"/>
                    <a:pt x="0" y="3148"/>
                  </a:cubicBezTo>
                  <a:lnTo>
                    <a:pt x="0" y="3611"/>
                  </a:lnTo>
                  <a:cubicBezTo>
                    <a:pt x="108" y="4522"/>
                    <a:pt x="818" y="4977"/>
                    <a:pt x="1528" y="4977"/>
                  </a:cubicBezTo>
                  <a:cubicBezTo>
                    <a:pt x="2238" y="4977"/>
                    <a:pt x="2947" y="4522"/>
                    <a:pt x="3055" y="3611"/>
                  </a:cubicBezTo>
                  <a:lnTo>
                    <a:pt x="3055" y="1544"/>
                  </a:lnTo>
                  <a:cubicBezTo>
                    <a:pt x="3055" y="715"/>
                    <a:pt x="2354" y="9"/>
                    <a:pt x="15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0" name="Google Shape;12760;p23"/>
            <p:cNvSpPr/>
            <p:nvPr/>
          </p:nvSpPr>
          <p:spPr>
            <a:xfrm>
              <a:off x="4004075" y="3109100"/>
              <a:ext cx="118875" cy="171225"/>
            </a:xfrm>
            <a:custGeom>
              <a:avLst/>
              <a:gdLst/>
              <a:ahLst/>
              <a:cxnLst/>
              <a:rect l="l" t="t" r="r" b="b"/>
              <a:pathLst>
                <a:path w="4755" h="6849" extrusionOk="0">
                  <a:moveTo>
                    <a:pt x="2393" y="1"/>
                  </a:moveTo>
                  <a:cubicBezTo>
                    <a:pt x="2080" y="1"/>
                    <a:pt x="1768" y="70"/>
                    <a:pt x="1483" y="212"/>
                  </a:cubicBezTo>
                  <a:cubicBezTo>
                    <a:pt x="1360" y="274"/>
                    <a:pt x="1329" y="397"/>
                    <a:pt x="1360" y="490"/>
                  </a:cubicBezTo>
                  <a:cubicBezTo>
                    <a:pt x="1401" y="572"/>
                    <a:pt x="1469" y="614"/>
                    <a:pt x="1547" y="614"/>
                  </a:cubicBezTo>
                  <a:cubicBezTo>
                    <a:pt x="1586" y="614"/>
                    <a:pt x="1627" y="603"/>
                    <a:pt x="1668" y="583"/>
                  </a:cubicBezTo>
                  <a:cubicBezTo>
                    <a:pt x="1892" y="477"/>
                    <a:pt x="2137" y="425"/>
                    <a:pt x="2385" y="425"/>
                  </a:cubicBezTo>
                  <a:cubicBezTo>
                    <a:pt x="2788" y="425"/>
                    <a:pt x="3195" y="562"/>
                    <a:pt x="3520" y="830"/>
                  </a:cubicBezTo>
                  <a:cubicBezTo>
                    <a:pt x="3705" y="984"/>
                    <a:pt x="3859" y="1169"/>
                    <a:pt x="3983" y="1385"/>
                  </a:cubicBezTo>
                  <a:cubicBezTo>
                    <a:pt x="4024" y="1550"/>
                    <a:pt x="3901" y="1659"/>
                    <a:pt x="3777" y="1659"/>
                  </a:cubicBezTo>
                  <a:cubicBezTo>
                    <a:pt x="3715" y="1659"/>
                    <a:pt x="3654" y="1632"/>
                    <a:pt x="3612" y="1570"/>
                  </a:cubicBezTo>
                  <a:cubicBezTo>
                    <a:pt x="3520" y="1416"/>
                    <a:pt x="3396" y="1262"/>
                    <a:pt x="3242" y="1138"/>
                  </a:cubicBezTo>
                  <a:cubicBezTo>
                    <a:pt x="3001" y="948"/>
                    <a:pt x="2701" y="845"/>
                    <a:pt x="2403" y="845"/>
                  </a:cubicBezTo>
                  <a:cubicBezTo>
                    <a:pt x="2168" y="845"/>
                    <a:pt x="1934" y="909"/>
                    <a:pt x="1730" y="1046"/>
                  </a:cubicBezTo>
                  <a:cubicBezTo>
                    <a:pt x="1329" y="1262"/>
                    <a:pt x="1144" y="1755"/>
                    <a:pt x="1267" y="2187"/>
                  </a:cubicBezTo>
                  <a:cubicBezTo>
                    <a:pt x="1390" y="2712"/>
                    <a:pt x="1792" y="2805"/>
                    <a:pt x="2440" y="2928"/>
                  </a:cubicBezTo>
                  <a:cubicBezTo>
                    <a:pt x="2841" y="2990"/>
                    <a:pt x="3211" y="3113"/>
                    <a:pt x="3551" y="3298"/>
                  </a:cubicBezTo>
                  <a:cubicBezTo>
                    <a:pt x="4261" y="3700"/>
                    <a:pt x="4538" y="4626"/>
                    <a:pt x="4168" y="5366"/>
                  </a:cubicBezTo>
                  <a:cubicBezTo>
                    <a:pt x="3859" y="6014"/>
                    <a:pt x="3211" y="6416"/>
                    <a:pt x="2471" y="6416"/>
                  </a:cubicBezTo>
                  <a:lnTo>
                    <a:pt x="2347" y="6416"/>
                  </a:lnTo>
                  <a:cubicBezTo>
                    <a:pt x="1668" y="6416"/>
                    <a:pt x="1082" y="6045"/>
                    <a:pt x="742" y="5490"/>
                  </a:cubicBezTo>
                  <a:cubicBezTo>
                    <a:pt x="588" y="5243"/>
                    <a:pt x="495" y="4965"/>
                    <a:pt x="465" y="4656"/>
                  </a:cubicBezTo>
                  <a:cubicBezTo>
                    <a:pt x="465" y="4549"/>
                    <a:pt x="558" y="4465"/>
                    <a:pt x="663" y="4465"/>
                  </a:cubicBezTo>
                  <a:cubicBezTo>
                    <a:pt x="679" y="4465"/>
                    <a:pt x="695" y="4467"/>
                    <a:pt x="711" y="4471"/>
                  </a:cubicBezTo>
                  <a:cubicBezTo>
                    <a:pt x="835" y="4471"/>
                    <a:pt x="866" y="4595"/>
                    <a:pt x="897" y="4687"/>
                  </a:cubicBezTo>
                  <a:cubicBezTo>
                    <a:pt x="928" y="4903"/>
                    <a:pt x="1020" y="5119"/>
                    <a:pt x="1113" y="5305"/>
                  </a:cubicBezTo>
                  <a:cubicBezTo>
                    <a:pt x="1390" y="5737"/>
                    <a:pt x="1853" y="5983"/>
                    <a:pt x="2378" y="5983"/>
                  </a:cubicBezTo>
                  <a:cubicBezTo>
                    <a:pt x="2428" y="5989"/>
                    <a:pt x="2477" y="5991"/>
                    <a:pt x="2526" y="5991"/>
                  </a:cubicBezTo>
                  <a:cubicBezTo>
                    <a:pt x="3056" y="5991"/>
                    <a:pt x="3541" y="5692"/>
                    <a:pt x="3767" y="5212"/>
                  </a:cubicBezTo>
                  <a:cubicBezTo>
                    <a:pt x="4045" y="4656"/>
                    <a:pt x="3859" y="3977"/>
                    <a:pt x="3304" y="3669"/>
                  </a:cubicBezTo>
                  <a:cubicBezTo>
                    <a:pt x="3026" y="3515"/>
                    <a:pt x="2687" y="3422"/>
                    <a:pt x="2378" y="3360"/>
                  </a:cubicBezTo>
                  <a:cubicBezTo>
                    <a:pt x="2069" y="3329"/>
                    <a:pt x="1761" y="3237"/>
                    <a:pt x="1483" y="3113"/>
                  </a:cubicBezTo>
                  <a:cubicBezTo>
                    <a:pt x="1144" y="2959"/>
                    <a:pt x="928" y="2650"/>
                    <a:pt x="835" y="2311"/>
                  </a:cubicBezTo>
                  <a:cubicBezTo>
                    <a:pt x="742" y="1910"/>
                    <a:pt x="804" y="1478"/>
                    <a:pt x="1020" y="1138"/>
                  </a:cubicBezTo>
                  <a:cubicBezTo>
                    <a:pt x="1151" y="964"/>
                    <a:pt x="989" y="789"/>
                    <a:pt x="839" y="789"/>
                  </a:cubicBezTo>
                  <a:cubicBezTo>
                    <a:pt x="777" y="789"/>
                    <a:pt x="717" y="819"/>
                    <a:pt x="681" y="891"/>
                  </a:cubicBezTo>
                  <a:cubicBezTo>
                    <a:pt x="372" y="1354"/>
                    <a:pt x="310" y="1910"/>
                    <a:pt x="434" y="2434"/>
                  </a:cubicBezTo>
                  <a:cubicBezTo>
                    <a:pt x="526" y="2897"/>
                    <a:pt x="835" y="3268"/>
                    <a:pt x="1267" y="3484"/>
                  </a:cubicBezTo>
                  <a:cubicBezTo>
                    <a:pt x="1606" y="3638"/>
                    <a:pt x="1946" y="3731"/>
                    <a:pt x="2285" y="3792"/>
                  </a:cubicBezTo>
                  <a:cubicBezTo>
                    <a:pt x="2563" y="3823"/>
                    <a:pt x="2810" y="3885"/>
                    <a:pt x="3057" y="4039"/>
                  </a:cubicBezTo>
                  <a:cubicBezTo>
                    <a:pt x="3427" y="4224"/>
                    <a:pt x="3582" y="4687"/>
                    <a:pt x="3366" y="5058"/>
                  </a:cubicBezTo>
                  <a:cubicBezTo>
                    <a:pt x="3194" y="5401"/>
                    <a:pt x="2836" y="5586"/>
                    <a:pt x="2464" y="5586"/>
                  </a:cubicBezTo>
                  <a:cubicBezTo>
                    <a:pt x="2436" y="5586"/>
                    <a:pt x="2407" y="5584"/>
                    <a:pt x="2378" y="5582"/>
                  </a:cubicBezTo>
                  <a:cubicBezTo>
                    <a:pt x="2008" y="5582"/>
                    <a:pt x="1668" y="5397"/>
                    <a:pt x="1452" y="5088"/>
                  </a:cubicBezTo>
                  <a:cubicBezTo>
                    <a:pt x="1390" y="4934"/>
                    <a:pt x="1329" y="4780"/>
                    <a:pt x="1298" y="4626"/>
                  </a:cubicBezTo>
                  <a:cubicBezTo>
                    <a:pt x="1268" y="4255"/>
                    <a:pt x="961" y="4077"/>
                    <a:pt x="657" y="4077"/>
                  </a:cubicBezTo>
                  <a:cubicBezTo>
                    <a:pt x="327" y="4077"/>
                    <a:pt x="0" y="4286"/>
                    <a:pt x="33" y="4687"/>
                  </a:cubicBezTo>
                  <a:cubicBezTo>
                    <a:pt x="63" y="5058"/>
                    <a:pt x="187" y="5397"/>
                    <a:pt x="372" y="5706"/>
                  </a:cubicBezTo>
                  <a:cubicBezTo>
                    <a:pt x="773" y="6385"/>
                    <a:pt x="1483" y="6817"/>
                    <a:pt x="2285" y="6848"/>
                  </a:cubicBezTo>
                  <a:lnTo>
                    <a:pt x="2471" y="6848"/>
                  </a:lnTo>
                  <a:cubicBezTo>
                    <a:pt x="2496" y="6848"/>
                    <a:pt x="2521" y="6849"/>
                    <a:pt x="2545" y="6849"/>
                  </a:cubicBezTo>
                  <a:cubicBezTo>
                    <a:pt x="3410" y="6849"/>
                    <a:pt x="4178" y="6331"/>
                    <a:pt x="4538" y="5521"/>
                  </a:cubicBezTo>
                  <a:cubicBezTo>
                    <a:pt x="4724" y="5058"/>
                    <a:pt x="4754" y="4564"/>
                    <a:pt x="4631" y="4070"/>
                  </a:cubicBezTo>
                  <a:lnTo>
                    <a:pt x="4631" y="4070"/>
                  </a:lnTo>
                  <a:lnTo>
                    <a:pt x="4631" y="4101"/>
                  </a:lnTo>
                  <a:cubicBezTo>
                    <a:pt x="4477" y="3607"/>
                    <a:pt x="4168" y="3206"/>
                    <a:pt x="3767" y="2959"/>
                  </a:cubicBezTo>
                  <a:cubicBezTo>
                    <a:pt x="3366" y="2743"/>
                    <a:pt x="2934" y="2589"/>
                    <a:pt x="2501" y="2527"/>
                  </a:cubicBezTo>
                  <a:cubicBezTo>
                    <a:pt x="1823" y="2404"/>
                    <a:pt x="1730" y="2342"/>
                    <a:pt x="1668" y="2126"/>
                  </a:cubicBezTo>
                  <a:cubicBezTo>
                    <a:pt x="1576" y="1848"/>
                    <a:pt x="1699" y="1539"/>
                    <a:pt x="1946" y="1416"/>
                  </a:cubicBezTo>
                  <a:cubicBezTo>
                    <a:pt x="2085" y="1319"/>
                    <a:pt x="2243" y="1271"/>
                    <a:pt x="2402" y="1271"/>
                  </a:cubicBezTo>
                  <a:cubicBezTo>
                    <a:pt x="2597" y="1271"/>
                    <a:pt x="2795" y="1342"/>
                    <a:pt x="2964" y="1478"/>
                  </a:cubicBezTo>
                  <a:cubicBezTo>
                    <a:pt x="3057" y="1539"/>
                    <a:pt x="3150" y="1663"/>
                    <a:pt x="3211" y="1755"/>
                  </a:cubicBezTo>
                  <a:cubicBezTo>
                    <a:pt x="3349" y="1978"/>
                    <a:pt x="3557" y="2073"/>
                    <a:pt x="3761" y="2073"/>
                  </a:cubicBezTo>
                  <a:cubicBezTo>
                    <a:pt x="4149" y="2073"/>
                    <a:pt x="4526" y="1727"/>
                    <a:pt x="4384" y="1262"/>
                  </a:cubicBezTo>
                  <a:cubicBezTo>
                    <a:pt x="4230" y="953"/>
                    <a:pt x="4045" y="706"/>
                    <a:pt x="3798" y="521"/>
                  </a:cubicBezTo>
                  <a:cubicBezTo>
                    <a:pt x="3399" y="179"/>
                    <a:pt x="2894" y="1"/>
                    <a:pt x="2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61" name="Google Shape;12761;p23"/>
          <p:cNvGrpSpPr/>
          <p:nvPr/>
        </p:nvGrpSpPr>
        <p:grpSpPr>
          <a:xfrm>
            <a:off x="1073763" y="2909768"/>
            <a:ext cx="363450" cy="308075"/>
            <a:chOff x="3251825" y="3040325"/>
            <a:chExt cx="363450" cy="308075"/>
          </a:xfrm>
        </p:grpSpPr>
        <p:sp>
          <p:nvSpPr>
            <p:cNvPr id="12762" name="Google Shape;12762;p23"/>
            <p:cNvSpPr/>
            <p:nvPr/>
          </p:nvSpPr>
          <p:spPr>
            <a:xfrm>
              <a:off x="3496425" y="3109375"/>
              <a:ext cx="118850" cy="170350"/>
            </a:xfrm>
            <a:custGeom>
              <a:avLst/>
              <a:gdLst/>
              <a:ahLst/>
              <a:cxnLst/>
              <a:rect l="l" t="t" r="r" b="b"/>
              <a:pathLst>
                <a:path w="4754" h="6814" extrusionOk="0">
                  <a:moveTo>
                    <a:pt x="644" y="0"/>
                  </a:moveTo>
                  <a:cubicBezTo>
                    <a:pt x="322" y="0"/>
                    <a:pt x="1" y="243"/>
                    <a:pt x="1" y="633"/>
                  </a:cubicBezTo>
                  <a:lnTo>
                    <a:pt x="1" y="6158"/>
                  </a:lnTo>
                  <a:cubicBezTo>
                    <a:pt x="1" y="6590"/>
                    <a:pt x="317" y="6806"/>
                    <a:pt x="633" y="6806"/>
                  </a:cubicBezTo>
                  <a:cubicBezTo>
                    <a:pt x="950" y="6806"/>
                    <a:pt x="1266" y="6590"/>
                    <a:pt x="1266" y="6158"/>
                  </a:cubicBezTo>
                  <a:lnTo>
                    <a:pt x="1266" y="5695"/>
                  </a:lnTo>
                  <a:cubicBezTo>
                    <a:pt x="1266" y="5556"/>
                    <a:pt x="1158" y="5486"/>
                    <a:pt x="1050" y="5486"/>
                  </a:cubicBezTo>
                  <a:cubicBezTo>
                    <a:pt x="942" y="5486"/>
                    <a:pt x="834" y="5556"/>
                    <a:pt x="834" y="5695"/>
                  </a:cubicBezTo>
                  <a:lnTo>
                    <a:pt x="834" y="6158"/>
                  </a:lnTo>
                  <a:cubicBezTo>
                    <a:pt x="834" y="6312"/>
                    <a:pt x="734" y="6389"/>
                    <a:pt x="633" y="6389"/>
                  </a:cubicBezTo>
                  <a:cubicBezTo>
                    <a:pt x="533" y="6389"/>
                    <a:pt x="433" y="6312"/>
                    <a:pt x="433" y="6158"/>
                  </a:cubicBezTo>
                  <a:lnTo>
                    <a:pt x="433" y="664"/>
                  </a:lnTo>
                  <a:cubicBezTo>
                    <a:pt x="433" y="530"/>
                    <a:pt x="528" y="455"/>
                    <a:pt x="630" y="455"/>
                  </a:cubicBezTo>
                  <a:cubicBezTo>
                    <a:pt x="692" y="455"/>
                    <a:pt x="756" y="483"/>
                    <a:pt x="803" y="541"/>
                  </a:cubicBezTo>
                  <a:lnTo>
                    <a:pt x="2192" y="2547"/>
                  </a:lnTo>
                  <a:cubicBezTo>
                    <a:pt x="2223" y="2609"/>
                    <a:pt x="2284" y="2639"/>
                    <a:pt x="2377" y="2639"/>
                  </a:cubicBezTo>
                  <a:cubicBezTo>
                    <a:pt x="2439" y="2639"/>
                    <a:pt x="2500" y="2609"/>
                    <a:pt x="2531" y="2547"/>
                  </a:cubicBezTo>
                  <a:lnTo>
                    <a:pt x="3920" y="541"/>
                  </a:lnTo>
                  <a:cubicBezTo>
                    <a:pt x="3966" y="472"/>
                    <a:pt x="4033" y="442"/>
                    <a:pt x="4099" y="442"/>
                  </a:cubicBezTo>
                  <a:cubicBezTo>
                    <a:pt x="4212" y="442"/>
                    <a:pt x="4321" y="529"/>
                    <a:pt x="4321" y="664"/>
                  </a:cubicBezTo>
                  <a:lnTo>
                    <a:pt x="4321" y="6189"/>
                  </a:lnTo>
                  <a:cubicBezTo>
                    <a:pt x="4321" y="6327"/>
                    <a:pt x="4213" y="6397"/>
                    <a:pt x="4105" y="6397"/>
                  </a:cubicBezTo>
                  <a:cubicBezTo>
                    <a:pt x="3997" y="6397"/>
                    <a:pt x="3889" y="6327"/>
                    <a:pt x="3889" y="6189"/>
                  </a:cubicBezTo>
                  <a:lnTo>
                    <a:pt x="3889" y="2022"/>
                  </a:lnTo>
                  <a:cubicBezTo>
                    <a:pt x="3889" y="1886"/>
                    <a:pt x="3779" y="1799"/>
                    <a:pt x="3667" y="1799"/>
                  </a:cubicBezTo>
                  <a:cubicBezTo>
                    <a:pt x="3601" y="1799"/>
                    <a:pt x="3534" y="1830"/>
                    <a:pt x="3488" y="1899"/>
                  </a:cubicBezTo>
                  <a:lnTo>
                    <a:pt x="2531" y="3287"/>
                  </a:lnTo>
                  <a:cubicBezTo>
                    <a:pt x="2500" y="3349"/>
                    <a:pt x="2439" y="3380"/>
                    <a:pt x="2373" y="3380"/>
                  </a:cubicBezTo>
                  <a:cubicBezTo>
                    <a:pt x="2307" y="3380"/>
                    <a:pt x="2238" y="3349"/>
                    <a:pt x="2192" y="3287"/>
                  </a:cubicBezTo>
                  <a:lnTo>
                    <a:pt x="1235" y="1899"/>
                  </a:lnTo>
                  <a:cubicBezTo>
                    <a:pt x="1188" y="1840"/>
                    <a:pt x="1124" y="1813"/>
                    <a:pt x="1061" y="1813"/>
                  </a:cubicBezTo>
                  <a:cubicBezTo>
                    <a:pt x="956" y="1813"/>
                    <a:pt x="853" y="1888"/>
                    <a:pt x="834" y="2022"/>
                  </a:cubicBezTo>
                  <a:lnTo>
                    <a:pt x="834" y="4738"/>
                  </a:lnTo>
                  <a:cubicBezTo>
                    <a:pt x="834" y="4877"/>
                    <a:pt x="942" y="4946"/>
                    <a:pt x="1050" y="4946"/>
                  </a:cubicBezTo>
                  <a:cubicBezTo>
                    <a:pt x="1158" y="4946"/>
                    <a:pt x="1266" y="4877"/>
                    <a:pt x="1266" y="4738"/>
                  </a:cubicBezTo>
                  <a:lnTo>
                    <a:pt x="1266" y="2701"/>
                  </a:lnTo>
                  <a:lnTo>
                    <a:pt x="1852" y="3534"/>
                  </a:lnTo>
                  <a:cubicBezTo>
                    <a:pt x="1976" y="3704"/>
                    <a:pt x="2169" y="3789"/>
                    <a:pt x="2365" y="3789"/>
                  </a:cubicBezTo>
                  <a:cubicBezTo>
                    <a:pt x="2562" y="3789"/>
                    <a:pt x="2763" y="3704"/>
                    <a:pt x="2902" y="3534"/>
                  </a:cubicBezTo>
                  <a:lnTo>
                    <a:pt x="3457" y="2701"/>
                  </a:lnTo>
                  <a:lnTo>
                    <a:pt x="3457" y="6189"/>
                  </a:lnTo>
                  <a:cubicBezTo>
                    <a:pt x="3457" y="6605"/>
                    <a:pt x="3781" y="6813"/>
                    <a:pt x="4105" y="6813"/>
                  </a:cubicBezTo>
                  <a:cubicBezTo>
                    <a:pt x="4429" y="6813"/>
                    <a:pt x="4753" y="6605"/>
                    <a:pt x="4753" y="6189"/>
                  </a:cubicBezTo>
                  <a:lnTo>
                    <a:pt x="4753" y="664"/>
                  </a:lnTo>
                  <a:cubicBezTo>
                    <a:pt x="4753" y="356"/>
                    <a:pt x="4568" y="109"/>
                    <a:pt x="4290" y="47"/>
                  </a:cubicBezTo>
                  <a:lnTo>
                    <a:pt x="4290" y="47"/>
                  </a:lnTo>
                  <a:cubicBezTo>
                    <a:pt x="4339" y="58"/>
                    <a:pt x="4362" y="62"/>
                    <a:pt x="4369" y="62"/>
                  </a:cubicBezTo>
                  <a:cubicBezTo>
                    <a:pt x="4390" y="62"/>
                    <a:pt x="4228" y="17"/>
                    <a:pt x="4212" y="17"/>
                  </a:cubicBezTo>
                  <a:cubicBezTo>
                    <a:pt x="4205" y="17"/>
                    <a:pt x="4223" y="25"/>
                    <a:pt x="4290" y="47"/>
                  </a:cubicBezTo>
                  <a:cubicBezTo>
                    <a:pt x="4218" y="23"/>
                    <a:pt x="4145" y="11"/>
                    <a:pt x="4075" y="11"/>
                  </a:cubicBezTo>
                  <a:cubicBezTo>
                    <a:pt x="3876" y="11"/>
                    <a:pt x="3694" y="103"/>
                    <a:pt x="3581" y="263"/>
                  </a:cubicBezTo>
                  <a:lnTo>
                    <a:pt x="2377" y="2022"/>
                  </a:lnTo>
                  <a:lnTo>
                    <a:pt x="1142" y="263"/>
                  </a:lnTo>
                  <a:cubicBezTo>
                    <a:pt x="1018" y="82"/>
                    <a:pt x="831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3" name="Google Shape;12763;p23"/>
            <p:cNvSpPr/>
            <p:nvPr/>
          </p:nvSpPr>
          <p:spPr>
            <a:xfrm>
              <a:off x="3380700" y="3109775"/>
              <a:ext cx="110350" cy="170525"/>
            </a:xfrm>
            <a:custGeom>
              <a:avLst/>
              <a:gdLst/>
              <a:ahLst/>
              <a:cxnLst/>
              <a:rect l="l" t="t" r="r" b="b"/>
              <a:pathLst>
                <a:path w="4414" h="6821" extrusionOk="0">
                  <a:moveTo>
                    <a:pt x="648" y="0"/>
                  </a:moveTo>
                  <a:cubicBezTo>
                    <a:pt x="309" y="0"/>
                    <a:pt x="0" y="278"/>
                    <a:pt x="0" y="617"/>
                  </a:cubicBezTo>
                  <a:lnTo>
                    <a:pt x="0" y="6203"/>
                  </a:lnTo>
                  <a:cubicBezTo>
                    <a:pt x="0" y="6543"/>
                    <a:pt x="278" y="6821"/>
                    <a:pt x="648" y="6821"/>
                  </a:cubicBezTo>
                  <a:lnTo>
                    <a:pt x="3580" y="6821"/>
                  </a:lnTo>
                  <a:cubicBezTo>
                    <a:pt x="4414" y="6821"/>
                    <a:pt x="4414" y="5555"/>
                    <a:pt x="3580" y="5555"/>
                  </a:cubicBezTo>
                  <a:lnTo>
                    <a:pt x="1266" y="5555"/>
                  </a:lnTo>
                  <a:lnTo>
                    <a:pt x="1266" y="4043"/>
                  </a:lnTo>
                  <a:lnTo>
                    <a:pt x="2809" y="4043"/>
                  </a:lnTo>
                  <a:cubicBezTo>
                    <a:pt x="3642" y="4043"/>
                    <a:pt x="3642" y="2778"/>
                    <a:pt x="2809" y="2778"/>
                  </a:cubicBezTo>
                  <a:lnTo>
                    <a:pt x="1266" y="2778"/>
                  </a:lnTo>
                  <a:lnTo>
                    <a:pt x="1266" y="1265"/>
                  </a:lnTo>
                  <a:lnTo>
                    <a:pt x="3580" y="1265"/>
                  </a:lnTo>
                  <a:cubicBezTo>
                    <a:pt x="4352" y="1204"/>
                    <a:pt x="4352" y="62"/>
                    <a:pt x="3580" y="0"/>
                  </a:cubicBezTo>
                  <a:lnTo>
                    <a:pt x="3426" y="0"/>
                  </a:lnTo>
                  <a:cubicBezTo>
                    <a:pt x="3179" y="31"/>
                    <a:pt x="3179" y="370"/>
                    <a:pt x="3426" y="401"/>
                  </a:cubicBezTo>
                  <a:lnTo>
                    <a:pt x="3580" y="401"/>
                  </a:lnTo>
                  <a:cubicBezTo>
                    <a:pt x="3858" y="401"/>
                    <a:pt x="3858" y="833"/>
                    <a:pt x="3580" y="833"/>
                  </a:cubicBezTo>
                  <a:lnTo>
                    <a:pt x="1080" y="833"/>
                  </a:lnTo>
                  <a:cubicBezTo>
                    <a:pt x="957" y="833"/>
                    <a:pt x="864" y="926"/>
                    <a:pt x="864" y="1049"/>
                  </a:cubicBezTo>
                  <a:lnTo>
                    <a:pt x="864" y="2963"/>
                  </a:lnTo>
                  <a:cubicBezTo>
                    <a:pt x="864" y="3086"/>
                    <a:pt x="957" y="3179"/>
                    <a:pt x="1080" y="3179"/>
                  </a:cubicBezTo>
                  <a:lnTo>
                    <a:pt x="2840" y="3179"/>
                  </a:lnTo>
                  <a:cubicBezTo>
                    <a:pt x="3117" y="3179"/>
                    <a:pt x="3117" y="3611"/>
                    <a:pt x="2840" y="3611"/>
                  </a:cubicBezTo>
                  <a:lnTo>
                    <a:pt x="1080" y="3611"/>
                  </a:lnTo>
                  <a:cubicBezTo>
                    <a:pt x="957" y="3611"/>
                    <a:pt x="864" y="3704"/>
                    <a:pt x="864" y="3827"/>
                  </a:cubicBezTo>
                  <a:lnTo>
                    <a:pt x="864" y="5771"/>
                  </a:lnTo>
                  <a:cubicBezTo>
                    <a:pt x="864" y="5864"/>
                    <a:pt x="957" y="5956"/>
                    <a:pt x="1080" y="5956"/>
                  </a:cubicBezTo>
                  <a:lnTo>
                    <a:pt x="3580" y="5956"/>
                  </a:lnTo>
                  <a:cubicBezTo>
                    <a:pt x="3858" y="5956"/>
                    <a:pt x="3858" y="6389"/>
                    <a:pt x="3580" y="6389"/>
                  </a:cubicBezTo>
                  <a:lnTo>
                    <a:pt x="648" y="6389"/>
                  </a:lnTo>
                  <a:cubicBezTo>
                    <a:pt x="525" y="6389"/>
                    <a:pt x="432" y="6296"/>
                    <a:pt x="432" y="6203"/>
                  </a:cubicBezTo>
                  <a:lnTo>
                    <a:pt x="432" y="617"/>
                  </a:lnTo>
                  <a:cubicBezTo>
                    <a:pt x="432" y="494"/>
                    <a:pt x="525" y="401"/>
                    <a:pt x="648" y="401"/>
                  </a:cubicBezTo>
                  <a:lnTo>
                    <a:pt x="2500" y="401"/>
                  </a:lnTo>
                  <a:cubicBezTo>
                    <a:pt x="2747" y="370"/>
                    <a:pt x="2747" y="31"/>
                    <a:pt x="2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4" name="Google Shape;12764;p23"/>
            <p:cNvSpPr/>
            <p:nvPr/>
          </p:nvSpPr>
          <p:spPr>
            <a:xfrm>
              <a:off x="3251825" y="3109175"/>
              <a:ext cx="120400" cy="171150"/>
            </a:xfrm>
            <a:custGeom>
              <a:avLst/>
              <a:gdLst/>
              <a:ahLst/>
              <a:cxnLst/>
              <a:rect l="l" t="t" r="r" b="b"/>
              <a:pathLst>
                <a:path w="4816" h="6846" extrusionOk="0">
                  <a:moveTo>
                    <a:pt x="2412" y="0"/>
                  </a:moveTo>
                  <a:cubicBezTo>
                    <a:pt x="2033" y="0"/>
                    <a:pt x="1648" y="97"/>
                    <a:pt x="1298" y="302"/>
                  </a:cubicBezTo>
                  <a:cubicBezTo>
                    <a:pt x="557" y="734"/>
                    <a:pt x="217" y="1598"/>
                    <a:pt x="464" y="2401"/>
                  </a:cubicBezTo>
                  <a:cubicBezTo>
                    <a:pt x="557" y="2894"/>
                    <a:pt x="865" y="3265"/>
                    <a:pt x="1298" y="3481"/>
                  </a:cubicBezTo>
                  <a:cubicBezTo>
                    <a:pt x="1606" y="3635"/>
                    <a:pt x="1946" y="3728"/>
                    <a:pt x="2316" y="3789"/>
                  </a:cubicBezTo>
                  <a:cubicBezTo>
                    <a:pt x="2563" y="3820"/>
                    <a:pt x="2841" y="3882"/>
                    <a:pt x="3088" y="4005"/>
                  </a:cubicBezTo>
                  <a:cubicBezTo>
                    <a:pt x="3458" y="4221"/>
                    <a:pt x="3581" y="4684"/>
                    <a:pt x="3365" y="5055"/>
                  </a:cubicBezTo>
                  <a:cubicBezTo>
                    <a:pt x="3222" y="5398"/>
                    <a:pt x="2866" y="5583"/>
                    <a:pt x="2495" y="5583"/>
                  </a:cubicBezTo>
                  <a:cubicBezTo>
                    <a:pt x="2466" y="5583"/>
                    <a:pt x="2437" y="5581"/>
                    <a:pt x="2409" y="5579"/>
                  </a:cubicBezTo>
                  <a:cubicBezTo>
                    <a:pt x="2038" y="5579"/>
                    <a:pt x="1699" y="5394"/>
                    <a:pt x="1483" y="5085"/>
                  </a:cubicBezTo>
                  <a:cubicBezTo>
                    <a:pt x="1390" y="4931"/>
                    <a:pt x="1328" y="4777"/>
                    <a:pt x="1328" y="4623"/>
                  </a:cubicBezTo>
                  <a:cubicBezTo>
                    <a:pt x="1299" y="4252"/>
                    <a:pt x="985" y="4074"/>
                    <a:pt x="673" y="4074"/>
                  </a:cubicBezTo>
                  <a:cubicBezTo>
                    <a:pt x="335" y="4074"/>
                    <a:pt x="0" y="4283"/>
                    <a:pt x="32" y="4684"/>
                  </a:cubicBezTo>
                  <a:cubicBezTo>
                    <a:pt x="94" y="5055"/>
                    <a:pt x="187" y="5394"/>
                    <a:pt x="372" y="5703"/>
                  </a:cubicBezTo>
                  <a:cubicBezTo>
                    <a:pt x="773" y="6382"/>
                    <a:pt x="1514" y="6814"/>
                    <a:pt x="2316" y="6845"/>
                  </a:cubicBezTo>
                  <a:lnTo>
                    <a:pt x="2501" y="6845"/>
                  </a:lnTo>
                  <a:cubicBezTo>
                    <a:pt x="2526" y="6845"/>
                    <a:pt x="2551" y="6846"/>
                    <a:pt x="2576" y="6846"/>
                  </a:cubicBezTo>
                  <a:cubicBezTo>
                    <a:pt x="3442" y="6846"/>
                    <a:pt x="4239" y="6328"/>
                    <a:pt x="4569" y="5518"/>
                  </a:cubicBezTo>
                  <a:cubicBezTo>
                    <a:pt x="4785" y="5055"/>
                    <a:pt x="4816" y="4530"/>
                    <a:pt x="4661" y="4036"/>
                  </a:cubicBezTo>
                  <a:cubicBezTo>
                    <a:pt x="4616" y="3967"/>
                    <a:pt x="4548" y="3937"/>
                    <a:pt x="4482" y="3937"/>
                  </a:cubicBezTo>
                  <a:cubicBezTo>
                    <a:pt x="4370" y="3937"/>
                    <a:pt x="4260" y="4024"/>
                    <a:pt x="4260" y="4160"/>
                  </a:cubicBezTo>
                  <a:cubicBezTo>
                    <a:pt x="4384" y="4561"/>
                    <a:pt x="4353" y="4993"/>
                    <a:pt x="4199" y="5363"/>
                  </a:cubicBezTo>
                  <a:cubicBezTo>
                    <a:pt x="3901" y="6018"/>
                    <a:pt x="3288" y="6414"/>
                    <a:pt x="2608" y="6414"/>
                  </a:cubicBezTo>
                  <a:cubicBezTo>
                    <a:pt x="2583" y="6414"/>
                    <a:pt x="2558" y="6414"/>
                    <a:pt x="2532" y="6413"/>
                  </a:cubicBezTo>
                  <a:lnTo>
                    <a:pt x="2378" y="6413"/>
                  </a:lnTo>
                  <a:cubicBezTo>
                    <a:pt x="1730" y="6413"/>
                    <a:pt x="1112" y="6073"/>
                    <a:pt x="773" y="5518"/>
                  </a:cubicBezTo>
                  <a:cubicBezTo>
                    <a:pt x="619" y="5240"/>
                    <a:pt x="526" y="4962"/>
                    <a:pt x="495" y="4684"/>
                  </a:cubicBezTo>
                  <a:cubicBezTo>
                    <a:pt x="495" y="4561"/>
                    <a:pt x="619" y="4468"/>
                    <a:pt x="742" y="4468"/>
                  </a:cubicBezTo>
                  <a:cubicBezTo>
                    <a:pt x="896" y="4499"/>
                    <a:pt x="896" y="4623"/>
                    <a:pt x="927" y="4715"/>
                  </a:cubicBezTo>
                  <a:cubicBezTo>
                    <a:pt x="958" y="4931"/>
                    <a:pt x="1051" y="5147"/>
                    <a:pt x="1143" y="5332"/>
                  </a:cubicBezTo>
                  <a:cubicBezTo>
                    <a:pt x="1421" y="5734"/>
                    <a:pt x="1884" y="6011"/>
                    <a:pt x="2409" y="6011"/>
                  </a:cubicBezTo>
                  <a:lnTo>
                    <a:pt x="2501" y="6011"/>
                  </a:lnTo>
                  <a:cubicBezTo>
                    <a:pt x="3057" y="6011"/>
                    <a:pt x="3550" y="5734"/>
                    <a:pt x="3797" y="5240"/>
                  </a:cubicBezTo>
                  <a:cubicBezTo>
                    <a:pt x="4075" y="4684"/>
                    <a:pt x="3859" y="3974"/>
                    <a:pt x="3334" y="3697"/>
                  </a:cubicBezTo>
                  <a:cubicBezTo>
                    <a:pt x="3026" y="3512"/>
                    <a:pt x="2717" y="3419"/>
                    <a:pt x="2378" y="3388"/>
                  </a:cubicBezTo>
                  <a:cubicBezTo>
                    <a:pt x="2069" y="3357"/>
                    <a:pt x="1760" y="3265"/>
                    <a:pt x="1483" y="3141"/>
                  </a:cubicBezTo>
                  <a:cubicBezTo>
                    <a:pt x="1174" y="2987"/>
                    <a:pt x="927" y="2678"/>
                    <a:pt x="865" y="2339"/>
                  </a:cubicBezTo>
                  <a:cubicBezTo>
                    <a:pt x="680" y="1691"/>
                    <a:pt x="958" y="1012"/>
                    <a:pt x="1514" y="703"/>
                  </a:cubicBezTo>
                  <a:cubicBezTo>
                    <a:pt x="1799" y="527"/>
                    <a:pt x="2113" y="440"/>
                    <a:pt x="2427" y="440"/>
                  </a:cubicBezTo>
                  <a:cubicBezTo>
                    <a:pt x="2826" y="440"/>
                    <a:pt x="3222" y="581"/>
                    <a:pt x="3550" y="857"/>
                  </a:cubicBezTo>
                  <a:cubicBezTo>
                    <a:pt x="3736" y="1012"/>
                    <a:pt x="3890" y="1197"/>
                    <a:pt x="4013" y="1413"/>
                  </a:cubicBezTo>
                  <a:cubicBezTo>
                    <a:pt x="4054" y="1555"/>
                    <a:pt x="3934" y="1658"/>
                    <a:pt x="3812" y="1658"/>
                  </a:cubicBezTo>
                  <a:cubicBezTo>
                    <a:pt x="3749" y="1658"/>
                    <a:pt x="3685" y="1630"/>
                    <a:pt x="3643" y="1567"/>
                  </a:cubicBezTo>
                  <a:cubicBezTo>
                    <a:pt x="3520" y="1413"/>
                    <a:pt x="3427" y="1289"/>
                    <a:pt x="3273" y="1166"/>
                  </a:cubicBezTo>
                  <a:cubicBezTo>
                    <a:pt x="3031" y="959"/>
                    <a:pt x="2731" y="858"/>
                    <a:pt x="2433" y="858"/>
                  </a:cubicBezTo>
                  <a:cubicBezTo>
                    <a:pt x="2198" y="858"/>
                    <a:pt x="1964" y="920"/>
                    <a:pt x="1760" y="1043"/>
                  </a:cubicBezTo>
                  <a:cubicBezTo>
                    <a:pt x="1359" y="1289"/>
                    <a:pt x="1174" y="1752"/>
                    <a:pt x="1298" y="2215"/>
                  </a:cubicBezTo>
                  <a:cubicBezTo>
                    <a:pt x="1421" y="2740"/>
                    <a:pt x="1822" y="2833"/>
                    <a:pt x="2470" y="2956"/>
                  </a:cubicBezTo>
                  <a:cubicBezTo>
                    <a:pt x="2841" y="2987"/>
                    <a:pt x="3211" y="3110"/>
                    <a:pt x="3550" y="3295"/>
                  </a:cubicBezTo>
                  <a:cubicBezTo>
                    <a:pt x="3643" y="3357"/>
                    <a:pt x="3736" y="3419"/>
                    <a:pt x="3797" y="3481"/>
                  </a:cubicBezTo>
                  <a:cubicBezTo>
                    <a:pt x="3844" y="3521"/>
                    <a:pt x="3893" y="3538"/>
                    <a:pt x="3938" y="3538"/>
                  </a:cubicBezTo>
                  <a:cubicBezTo>
                    <a:pt x="4100" y="3538"/>
                    <a:pt x="4220" y="3317"/>
                    <a:pt x="4075" y="3172"/>
                  </a:cubicBezTo>
                  <a:cubicBezTo>
                    <a:pt x="3983" y="3079"/>
                    <a:pt x="3890" y="3018"/>
                    <a:pt x="3797" y="2956"/>
                  </a:cubicBezTo>
                  <a:cubicBezTo>
                    <a:pt x="3396" y="2740"/>
                    <a:pt x="2995" y="2586"/>
                    <a:pt x="2532" y="2524"/>
                  </a:cubicBezTo>
                  <a:cubicBezTo>
                    <a:pt x="1853" y="2401"/>
                    <a:pt x="1760" y="2339"/>
                    <a:pt x="1699" y="2092"/>
                  </a:cubicBezTo>
                  <a:cubicBezTo>
                    <a:pt x="1606" y="1845"/>
                    <a:pt x="1730" y="1536"/>
                    <a:pt x="1976" y="1382"/>
                  </a:cubicBezTo>
                  <a:cubicBezTo>
                    <a:pt x="2113" y="1300"/>
                    <a:pt x="2268" y="1260"/>
                    <a:pt x="2425" y="1260"/>
                  </a:cubicBezTo>
                  <a:cubicBezTo>
                    <a:pt x="2622" y="1260"/>
                    <a:pt x="2823" y="1323"/>
                    <a:pt x="2995" y="1444"/>
                  </a:cubicBezTo>
                  <a:cubicBezTo>
                    <a:pt x="3088" y="1536"/>
                    <a:pt x="3180" y="1629"/>
                    <a:pt x="3242" y="1752"/>
                  </a:cubicBezTo>
                  <a:cubicBezTo>
                    <a:pt x="3371" y="2000"/>
                    <a:pt x="3591" y="2105"/>
                    <a:pt x="3809" y="2105"/>
                  </a:cubicBezTo>
                  <a:cubicBezTo>
                    <a:pt x="4215" y="2105"/>
                    <a:pt x="4615" y="1741"/>
                    <a:pt x="4415" y="1259"/>
                  </a:cubicBezTo>
                  <a:cubicBezTo>
                    <a:pt x="4034" y="456"/>
                    <a:pt x="3235" y="0"/>
                    <a:pt x="24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5" name="Google Shape;12765;p23"/>
            <p:cNvSpPr/>
            <p:nvPr/>
          </p:nvSpPr>
          <p:spPr>
            <a:xfrm>
              <a:off x="3316350" y="3040325"/>
              <a:ext cx="236250" cy="60300"/>
            </a:xfrm>
            <a:custGeom>
              <a:avLst/>
              <a:gdLst/>
              <a:ahLst/>
              <a:cxnLst/>
              <a:rect l="l" t="t" r="r" b="b"/>
              <a:pathLst>
                <a:path w="9450" h="2412" extrusionOk="0">
                  <a:moveTo>
                    <a:pt x="4735" y="1"/>
                  </a:moveTo>
                  <a:cubicBezTo>
                    <a:pt x="3840" y="1"/>
                    <a:pt x="2975" y="186"/>
                    <a:pt x="2173" y="556"/>
                  </a:cubicBezTo>
                  <a:cubicBezTo>
                    <a:pt x="1402" y="896"/>
                    <a:pt x="723" y="1389"/>
                    <a:pt x="167" y="2007"/>
                  </a:cubicBezTo>
                  <a:cubicBezTo>
                    <a:pt x="1" y="2173"/>
                    <a:pt x="164" y="2376"/>
                    <a:pt x="332" y="2376"/>
                  </a:cubicBezTo>
                  <a:cubicBezTo>
                    <a:pt x="382" y="2376"/>
                    <a:pt x="433" y="2358"/>
                    <a:pt x="476" y="2315"/>
                  </a:cubicBezTo>
                  <a:cubicBezTo>
                    <a:pt x="1611" y="1058"/>
                    <a:pt x="3165" y="433"/>
                    <a:pt x="4721" y="433"/>
                  </a:cubicBezTo>
                  <a:cubicBezTo>
                    <a:pt x="6297" y="433"/>
                    <a:pt x="7876" y="1073"/>
                    <a:pt x="9024" y="2346"/>
                  </a:cubicBezTo>
                  <a:cubicBezTo>
                    <a:pt x="9070" y="2392"/>
                    <a:pt x="9121" y="2411"/>
                    <a:pt x="9171" y="2411"/>
                  </a:cubicBezTo>
                  <a:cubicBezTo>
                    <a:pt x="9320" y="2411"/>
                    <a:pt x="9449" y="2231"/>
                    <a:pt x="9333" y="2068"/>
                  </a:cubicBezTo>
                  <a:cubicBezTo>
                    <a:pt x="8160" y="772"/>
                    <a:pt x="6494" y="1"/>
                    <a:pt x="4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6" name="Google Shape;12766;p23"/>
            <p:cNvSpPr/>
            <p:nvPr/>
          </p:nvSpPr>
          <p:spPr>
            <a:xfrm>
              <a:off x="3316725" y="3288375"/>
              <a:ext cx="235275" cy="60025"/>
            </a:xfrm>
            <a:custGeom>
              <a:avLst/>
              <a:gdLst/>
              <a:ahLst/>
              <a:cxnLst/>
              <a:rect l="l" t="t" r="r" b="b"/>
              <a:pathLst>
                <a:path w="9411" h="2401" extrusionOk="0">
                  <a:moveTo>
                    <a:pt x="9148" y="1"/>
                  </a:moveTo>
                  <a:cubicBezTo>
                    <a:pt x="9094" y="1"/>
                    <a:pt x="9040" y="16"/>
                    <a:pt x="9009" y="47"/>
                  </a:cubicBezTo>
                  <a:cubicBezTo>
                    <a:pt x="7861" y="1335"/>
                    <a:pt x="6275" y="1984"/>
                    <a:pt x="4691" y="1984"/>
                  </a:cubicBezTo>
                  <a:cubicBezTo>
                    <a:pt x="3127" y="1984"/>
                    <a:pt x="1565" y="1351"/>
                    <a:pt x="430" y="78"/>
                  </a:cubicBezTo>
                  <a:cubicBezTo>
                    <a:pt x="389" y="44"/>
                    <a:pt x="344" y="29"/>
                    <a:pt x="300" y="29"/>
                  </a:cubicBezTo>
                  <a:cubicBezTo>
                    <a:pt x="143" y="29"/>
                    <a:pt x="1" y="211"/>
                    <a:pt x="121" y="356"/>
                  </a:cubicBezTo>
                  <a:cubicBezTo>
                    <a:pt x="1349" y="1721"/>
                    <a:pt x="3026" y="2400"/>
                    <a:pt x="4703" y="2400"/>
                  </a:cubicBezTo>
                  <a:cubicBezTo>
                    <a:pt x="6398" y="2400"/>
                    <a:pt x="8092" y="1706"/>
                    <a:pt x="9318" y="325"/>
                  </a:cubicBezTo>
                  <a:cubicBezTo>
                    <a:pt x="9411" y="263"/>
                    <a:pt x="9411" y="109"/>
                    <a:pt x="9318" y="47"/>
                  </a:cubicBezTo>
                  <a:lnTo>
                    <a:pt x="9287" y="47"/>
                  </a:lnTo>
                  <a:cubicBezTo>
                    <a:pt x="9256" y="16"/>
                    <a:pt x="9202" y="1"/>
                    <a:pt x="91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67" name="Google Shape;12767;p23"/>
          <p:cNvGrpSpPr/>
          <p:nvPr/>
        </p:nvGrpSpPr>
        <p:grpSpPr>
          <a:xfrm>
            <a:off x="3224381" y="3975199"/>
            <a:ext cx="367050" cy="363225"/>
            <a:chOff x="3252625" y="1904050"/>
            <a:chExt cx="367050" cy="363225"/>
          </a:xfrm>
        </p:grpSpPr>
        <p:sp>
          <p:nvSpPr>
            <p:cNvPr id="12768" name="Google Shape;12768;p23"/>
            <p:cNvSpPr/>
            <p:nvPr/>
          </p:nvSpPr>
          <p:spPr>
            <a:xfrm>
              <a:off x="3542725" y="1925625"/>
              <a:ext cx="37050" cy="67550"/>
            </a:xfrm>
            <a:custGeom>
              <a:avLst/>
              <a:gdLst/>
              <a:ahLst/>
              <a:cxnLst/>
              <a:rect l="l" t="t" r="r" b="b"/>
              <a:pathLst>
                <a:path w="1482" h="2702" extrusionOk="0">
                  <a:moveTo>
                    <a:pt x="710" y="1"/>
                  </a:moveTo>
                  <a:cubicBezTo>
                    <a:pt x="602" y="1"/>
                    <a:pt x="494" y="70"/>
                    <a:pt x="494" y="209"/>
                  </a:cubicBezTo>
                  <a:lnTo>
                    <a:pt x="494" y="394"/>
                  </a:lnTo>
                  <a:cubicBezTo>
                    <a:pt x="247" y="487"/>
                    <a:pt x="62" y="734"/>
                    <a:pt x="124" y="1012"/>
                  </a:cubicBezTo>
                  <a:cubicBezTo>
                    <a:pt x="124" y="1166"/>
                    <a:pt x="216" y="1320"/>
                    <a:pt x="340" y="1413"/>
                  </a:cubicBezTo>
                  <a:cubicBezTo>
                    <a:pt x="463" y="1475"/>
                    <a:pt x="617" y="1505"/>
                    <a:pt x="741" y="1505"/>
                  </a:cubicBezTo>
                  <a:cubicBezTo>
                    <a:pt x="834" y="1536"/>
                    <a:pt x="957" y="1567"/>
                    <a:pt x="988" y="1691"/>
                  </a:cubicBezTo>
                  <a:cubicBezTo>
                    <a:pt x="988" y="1814"/>
                    <a:pt x="895" y="1907"/>
                    <a:pt x="772" y="1938"/>
                  </a:cubicBezTo>
                  <a:cubicBezTo>
                    <a:pt x="756" y="1941"/>
                    <a:pt x="740" y="1942"/>
                    <a:pt x="724" y="1942"/>
                  </a:cubicBezTo>
                  <a:cubicBezTo>
                    <a:pt x="587" y="1942"/>
                    <a:pt x="460" y="1829"/>
                    <a:pt x="432" y="1691"/>
                  </a:cubicBezTo>
                  <a:cubicBezTo>
                    <a:pt x="417" y="1567"/>
                    <a:pt x="309" y="1505"/>
                    <a:pt x="205" y="1505"/>
                  </a:cubicBezTo>
                  <a:cubicBezTo>
                    <a:pt x="101" y="1505"/>
                    <a:pt x="0" y="1567"/>
                    <a:pt x="0" y="1691"/>
                  </a:cubicBezTo>
                  <a:cubicBezTo>
                    <a:pt x="31" y="1968"/>
                    <a:pt x="216" y="2215"/>
                    <a:pt x="494" y="2308"/>
                  </a:cubicBezTo>
                  <a:lnTo>
                    <a:pt x="525" y="2308"/>
                  </a:lnTo>
                  <a:lnTo>
                    <a:pt x="525" y="2493"/>
                  </a:lnTo>
                  <a:cubicBezTo>
                    <a:pt x="525" y="2632"/>
                    <a:pt x="625" y="2701"/>
                    <a:pt x="726" y="2701"/>
                  </a:cubicBezTo>
                  <a:cubicBezTo>
                    <a:pt x="826" y="2701"/>
                    <a:pt x="926" y="2632"/>
                    <a:pt x="926" y="2493"/>
                  </a:cubicBezTo>
                  <a:lnTo>
                    <a:pt x="926" y="2339"/>
                  </a:lnTo>
                  <a:cubicBezTo>
                    <a:pt x="1050" y="2308"/>
                    <a:pt x="1142" y="2246"/>
                    <a:pt x="1204" y="2154"/>
                  </a:cubicBezTo>
                  <a:cubicBezTo>
                    <a:pt x="1482" y="1907"/>
                    <a:pt x="1451" y="1475"/>
                    <a:pt x="1173" y="1259"/>
                  </a:cubicBezTo>
                  <a:cubicBezTo>
                    <a:pt x="1050" y="1166"/>
                    <a:pt x="926" y="1104"/>
                    <a:pt x="772" y="1104"/>
                  </a:cubicBezTo>
                  <a:cubicBezTo>
                    <a:pt x="679" y="1104"/>
                    <a:pt x="556" y="1104"/>
                    <a:pt x="525" y="981"/>
                  </a:cubicBezTo>
                  <a:cubicBezTo>
                    <a:pt x="508" y="849"/>
                    <a:pt x="607" y="787"/>
                    <a:pt x="712" y="787"/>
                  </a:cubicBezTo>
                  <a:cubicBezTo>
                    <a:pt x="802" y="787"/>
                    <a:pt x="897" y="833"/>
                    <a:pt x="926" y="919"/>
                  </a:cubicBezTo>
                  <a:cubicBezTo>
                    <a:pt x="972" y="989"/>
                    <a:pt x="1053" y="1023"/>
                    <a:pt x="1130" y="1023"/>
                  </a:cubicBezTo>
                  <a:cubicBezTo>
                    <a:pt x="1156" y="1023"/>
                    <a:pt x="1181" y="1019"/>
                    <a:pt x="1204" y="1012"/>
                  </a:cubicBezTo>
                  <a:cubicBezTo>
                    <a:pt x="1296" y="919"/>
                    <a:pt x="1327" y="796"/>
                    <a:pt x="1296" y="703"/>
                  </a:cubicBezTo>
                  <a:cubicBezTo>
                    <a:pt x="1204" y="549"/>
                    <a:pt x="1080" y="456"/>
                    <a:pt x="926" y="394"/>
                  </a:cubicBezTo>
                  <a:lnTo>
                    <a:pt x="926" y="209"/>
                  </a:lnTo>
                  <a:cubicBezTo>
                    <a:pt x="926" y="70"/>
                    <a:pt x="818" y="1"/>
                    <a:pt x="7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9" name="Google Shape;12769;p23"/>
            <p:cNvSpPr/>
            <p:nvPr/>
          </p:nvSpPr>
          <p:spPr>
            <a:xfrm>
              <a:off x="3252625" y="1904050"/>
              <a:ext cx="367050" cy="363225"/>
            </a:xfrm>
            <a:custGeom>
              <a:avLst/>
              <a:gdLst/>
              <a:ahLst/>
              <a:cxnLst/>
              <a:rect l="l" t="t" r="r" b="b"/>
              <a:pathLst>
                <a:path w="14682" h="14529" extrusionOk="0">
                  <a:moveTo>
                    <a:pt x="1435" y="1035"/>
                  </a:moveTo>
                  <a:cubicBezTo>
                    <a:pt x="1471" y="1035"/>
                    <a:pt x="1508" y="1046"/>
                    <a:pt x="1543" y="1072"/>
                  </a:cubicBezTo>
                  <a:cubicBezTo>
                    <a:pt x="1698" y="1165"/>
                    <a:pt x="1790" y="1288"/>
                    <a:pt x="1852" y="1443"/>
                  </a:cubicBezTo>
                  <a:lnTo>
                    <a:pt x="1266" y="1443"/>
                  </a:lnTo>
                  <a:lnTo>
                    <a:pt x="1266" y="1196"/>
                  </a:lnTo>
                  <a:cubicBezTo>
                    <a:pt x="1266" y="1107"/>
                    <a:pt x="1345" y="1035"/>
                    <a:pt x="1435" y="1035"/>
                  </a:cubicBezTo>
                  <a:close/>
                  <a:moveTo>
                    <a:pt x="2951" y="1026"/>
                  </a:moveTo>
                  <a:cubicBezTo>
                    <a:pt x="2986" y="1026"/>
                    <a:pt x="3025" y="1041"/>
                    <a:pt x="3056" y="1072"/>
                  </a:cubicBezTo>
                  <a:cubicBezTo>
                    <a:pt x="3117" y="1072"/>
                    <a:pt x="3148" y="1165"/>
                    <a:pt x="3148" y="1227"/>
                  </a:cubicBezTo>
                  <a:lnTo>
                    <a:pt x="3148" y="1474"/>
                  </a:lnTo>
                  <a:lnTo>
                    <a:pt x="2562" y="1474"/>
                  </a:lnTo>
                  <a:cubicBezTo>
                    <a:pt x="2623" y="1319"/>
                    <a:pt x="2716" y="1196"/>
                    <a:pt x="2870" y="1103"/>
                  </a:cubicBezTo>
                  <a:lnTo>
                    <a:pt x="2870" y="1072"/>
                  </a:lnTo>
                  <a:cubicBezTo>
                    <a:pt x="2886" y="1041"/>
                    <a:pt x="2917" y="1026"/>
                    <a:pt x="2951" y="1026"/>
                  </a:cubicBezTo>
                  <a:close/>
                  <a:moveTo>
                    <a:pt x="1605" y="1875"/>
                  </a:moveTo>
                  <a:lnTo>
                    <a:pt x="1605" y="2523"/>
                  </a:lnTo>
                  <a:lnTo>
                    <a:pt x="494" y="2523"/>
                  </a:lnTo>
                  <a:lnTo>
                    <a:pt x="494" y="1875"/>
                  </a:lnTo>
                  <a:close/>
                  <a:moveTo>
                    <a:pt x="3920" y="1875"/>
                  </a:moveTo>
                  <a:lnTo>
                    <a:pt x="3920" y="2523"/>
                  </a:lnTo>
                  <a:lnTo>
                    <a:pt x="2778" y="2523"/>
                  </a:lnTo>
                  <a:lnTo>
                    <a:pt x="2778" y="1875"/>
                  </a:lnTo>
                  <a:close/>
                  <a:moveTo>
                    <a:pt x="12352" y="455"/>
                  </a:moveTo>
                  <a:cubicBezTo>
                    <a:pt x="13901" y="455"/>
                    <a:pt x="14682" y="2347"/>
                    <a:pt x="13579" y="3449"/>
                  </a:cubicBezTo>
                  <a:cubicBezTo>
                    <a:pt x="13218" y="3820"/>
                    <a:pt x="12771" y="3986"/>
                    <a:pt x="12334" y="3986"/>
                  </a:cubicBezTo>
                  <a:cubicBezTo>
                    <a:pt x="11428" y="3986"/>
                    <a:pt x="10565" y="3276"/>
                    <a:pt x="10586" y="2214"/>
                  </a:cubicBezTo>
                  <a:cubicBezTo>
                    <a:pt x="10586" y="1227"/>
                    <a:pt x="11357" y="455"/>
                    <a:pt x="12345" y="455"/>
                  </a:cubicBezTo>
                  <a:lnTo>
                    <a:pt x="12314" y="455"/>
                  </a:lnTo>
                  <a:cubicBezTo>
                    <a:pt x="12327" y="455"/>
                    <a:pt x="12339" y="455"/>
                    <a:pt x="12352" y="455"/>
                  </a:cubicBezTo>
                  <a:close/>
                  <a:moveTo>
                    <a:pt x="2377" y="1875"/>
                  </a:moveTo>
                  <a:lnTo>
                    <a:pt x="2377" y="4436"/>
                  </a:lnTo>
                  <a:lnTo>
                    <a:pt x="2037" y="4436"/>
                  </a:lnTo>
                  <a:lnTo>
                    <a:pt x="2037" y="3757"/>
                  </a:lnTo>
                  <a:cubicBezTo>
                    <a:pt x="2037" y="3618"/>
                    <a:pt x="1929" y="3549"/>
                    <a:pt x="1821" y="3549"/>
                  </a:cubicBezTo>
                  <a:cubicBezTo>
                    <a:pt x="1713" y="3549"/>
                    <a:pt x="1605" y="3618"/>
                    <a:pt x="1605" y="3757"/>
                  </a:cubicBezTo>
                  <a:lnTo>
                    <a:pt x="1605" y="4436"/>
                  </a:lnTo>
                  <a:lnTo>
                    <a:pt x="803" y="4436"/>
                  </a:lnTo>
                  <a:cubicBezTo>
                    <a:pt x="741" y="4436"/>
                    <a:pt x="710" y="4405"/>
                    <a:pt x="710" y="4375"/>
                  </a:cubicBezTo>
                  <a:lnTo>
                    <a:pt x="710" y="2955"/>
                  </a:lnTo>
                  <a:lnTo>
                    <a:pt x="1821" y="2955"/>
                  </a:lnTo>
                  <a:cubicBezTo>
                    <a:pt x="1914" y="2924"/>
                    <a:pt x="2037" y="2831"/>
                    <a:pt x="2037" y="2708"/>
                  </a:cubicBezTo>
                  <a:lnTo>
                    <a:pt x="2037" y="1875"/>
                  </a:lnTo>
                  <a:close/>
                  <a:moveTo>
                    <a:pt x="3673" y="2955"/>
                  </a:moveTo>
                  <a:lnTo>
                    <a:pt x="3673" y="4375"/>
                  </a:lnTo>
                  <a:cubicBezTo>
                    <a:pt x="3673" y="4405"/>
                    <a:pt x="3642" y="4436"/>
                    <a:pt x="3611" y="4436"/>
                  </a:cubicBezTo>
                  <a:lnTo>
                    <a:pt x="2809" y="4436"/>
                  </a:lnTo>
                  <a:lnTo>
                    <a:pt x="2809" y="2955"/>
                  </a:lnTo>
                  <a:close/>
                  <a:moveTo>
                    <a:pt x="6605" y="5825"/>
                  </a:moveTo>
                  <a:lnTo>
                    <a:pt x="6605" y="6381"/>
                  </a:lnTo>
                  <a:lnTo>
                    <a:pt x="6173" y="6381"/>
                  </a:lnTo>
                  <a:cubicBezTo>
                    <a:pt x="5895" y="6103"/>
                    <a:pt x="5524" y="5918"/>
                    <a:pt x="5154" y="5825"/>
                  </a:cubicBezTo>
                  <a:close/>
                  <a:moveTo>
                    <a:pt x="7268" y="5185"/>
                  </a:moveTo>
                  <a:cubicBezTo>
                    <a:pt x="7376" y="5185"/>
                    <a:pt x="7484" y="5254"/>
                    <a:pt x="7500" y="5393"/>
                  </a:cubicBezTo>
                  <a:lnTo>
                    <a:pt x="7500" y="6381"/>
                  </a:lnTo>
                  <a:lnTo>
                    <a:pt x="7037" y="6381"/>
                  </a:lnTo>
                  <a:lnTo>
                    <a:pt x="7037" y="5393"/>
                  </a:lnTo>
                  <a:cubicBezTo>
                    <a:pt x="7052" y="5254"/>
                    <a:pt x="7160" y="5185"/>
                    <a:pt x="7268" y="5185"/>
                  </a:cubicBezTo>
                  <a:close/>
                  <a:moveTo>
                    <a:pt x="9382" y="5825"/>
                  </a:moveTo>
                  <a:cubicBezTo>
                    <a:pt x="9012" y="5918"/>
                    <a:pt x="8642" y="6103"/>
                    <a:pt x="8364" y="6381"/>
                  </a:cubicBezTo>
                  <a:lnTo>
                    <a:pt x="7932" y="6381"/>
                  </a:lnTo>
                  <a:lnTo>
                    <a:pt x="7932" y="5825"/>
                  </a:lnTo>
                  <a:close/>
                  <a:moveTo>
                    <a:pt x="11018" y="9621"/>
                  </a:moveTo>
                  <a:lnTo>
                    <a:pt x="11018" y="10701"/>
                  </a:lnTo>
                  <a:cubicBezTo>
                    <a:pt x="11018" y="11081"/>
                    <a:pt x="10721" y="11302"/>
                    <a:pt x="10420" y="11302"/>
                  </a:cubicBezTo>
                  <a:cubicBezTo>
                    <a:pt x="10207" y="11302"/>
                    <a:pt x="9991" y="11191"/>
                    <a:pt x="9876" y="10948"/>
                  </a:cubicBezTo>
                  <a:lnTo>
                    <a:pt x="9444" y="9961"/>
                  </a:lnTo>
                  <a:lnTo>
                    <a:pt x="9444" y="9961"/>
                  </a:lnTo>
                  <a:cubicBezTo>
                    <a:pt x="9567" y="9991"/>
                    <a:pt x="9691" y="9991"/>
                    <a:pt x="9845" y="9991"/>
                  </a:cubicBezTo>
                  <a:cubicBezTo>
                    <a:pt x="10246" y="9991"/>
                    <a:pt x="10678" y="9868"/>
                    <a:pt x="11018" y="9621"/>
                  </a:cubicBezTo>
                  <a:close/>
                  <a:moveTo>
                    <a:pt x="3488" y="9621"/>
                  </a:moveTo>
                  <a:cubicBezTo>
                    <a:pt x="3858" y="9868"/>
                    <a:pt x="4259" y="9991"/>
                    <a:pt x="4691" y="10022"/>
                  </a:cubicBezTo>
                  <a:lnTo>
                    <a:pt x="4691" y="9991"/>
                  </a:lnTo>
                  <a:cubicBezTo>
                    <a:pt x="4815" y="9991"/>
                    <a:pt x="4969" y="9991"/>
                    <a:pt x="5092" y="9961"/>
                  </a:cubicBezTo>
                  <a:lnTo>
                    <a:pt x="5092" y="9961"/>
                  </a:lnTo>
                  <a:lnTo>
                    <a:pt x="4629" y="10979"/>
                  </a:lnTo>
                  <a:cubicBezTo>
                    <a:pt x="4516" y="11207"/>
                    <a:pt x="4308" y="11310"/>
                    <a:pt x="4101" y="11310"/>
                  </a:cubicBezTo>
                  <a:cubicBezTo>
                    <a:pt x="3803" y="11310"/>
                    <a:pt x="3506" y="11096"/>
                    <a:pt x="3488" y="10732"/>
                  </a:cubicBezTo>
                  <a:lnTo>
                    <a:pt x="3488" y="9621"/>
                  </a:lnTo>
                  <a:close/>
                  <a:moveTo>
                    <a:pt x="12777" y="5825"/>
                  </a:moveTo>
                  <a:cubicBezTo>
                    <a:pt x="13178" y="5825"/>
                    <a:pt x="13487" y="6165"/>
                    <a:pt x="13487" y="6566"/>
                  </a:cubicBezTo>
                  <a:lnTo>
                    <a:pt x="13549" y="6566"/>
                  </a:lnTo>
                  <a:lnTo>
                    <a:pt x="13549" y="12707"/>
                  </a:lnTo>
                  <a:lnTo>
                    <a:pt x="13116" y="12707"/>
                  </a:lnTo>
                  <a:lnTo>
                    <a:pt x="13116" y="10917"/>
                  </a:lnTo>
                  <a:cubicBezTo>
                    <a:pt x="13116" y="10778"/>
                    <a:pt x="13008" y="10709"/>
                    <a:pt x="12900" y="10709"/>
                  </a:cubicBezTo>
                  <a:cubicBezTo>
                    <a:pt x="12792" y="10709"/>
                    <a:pt x="12684" y="10778"/>
                    <a:pt x="12684" y="10917"/>
                  </a:cubicBezTo>
                  <a:lnTo>
                    <a:pt x="12684" y="12707"/>
                  </a:lnTo>
                  <a:lnTo>
                    <a:pt x="1852" y="12707"/>
                  </a:lnTo>
                  <a:lnTo>
                    <a:pt x="1852" y="6782"/>
                  </a:lnTo>
                  <a:lnTo>
                    <a:pt x="2932" y="6782"/>
                  </a:lnTo>
                  <a:cubicBezTo>
                    <a:pt x="2438" y="7522"/>
                    <a:pt x="2500" y="8541"/>
                    <a:pt x="3086" y="9251"/>
                  </a:cubicBezTo>
                  <a:lnTo>
                    <a:pt x="3086" y="10732"/>
                  </a:lnTo>
                  <a:cubicBezTo>
                    <a:pt x="3104" y="11347"/>
                    <a:pt x="3600" y="11708"/>
                    <a:pt x="4101" y="11708"/>
                  </a:cubicBezTo>
                  <a:cubicBezTo>
                    <a:pt x="4453" y="11708"/>
                    <a:pt x="4808" y="11529"/>
                    <a:pt x="5000" y="11133"/>
                  </a:cubicBezTo>
                  <a:lnTo>
                    <a:pt x="5617" y="9775"/>
                  </a:lnTo>
                  <a:cubicBezTo>
                    <a:pt x="5895" y="9621"/>
                    <a:pt x="6142" y="9436"/>
                    <a:pt x="6327" y="9189"/>
                  </a:cubicBezTo>
                  <a:lnTo>
                    <a:pt x="8179" y="9189"/>
                  </a:lnTo>
                  <a:cubicBezTo>
                    <a:pt x="8364" y="9436"/>
                    <a:pt x="8611" y="9621"/>
                    <a:pt x="8888" y="9775"/>
                  </a:cubicBezTo>
                  <a:lnTo>
                    <a:pt x="9475" y="11164"/>
                  </a:lnTo>
                  <a:cubicBezTo>
                    <a:pt x="9676" y="11542"/>
                    <a:pt x="10032" y="11714"/>
                    <a:pt x="10385" y="11714"/>
                  </a:cubicBezTo>
                  <a:cubicBezTo>
                    <a:pt x="10896" y="11714"/>
                    <a:pt x="11401" y="11353"/>
                    <a:pt x="11419" y="10732"/>
                  </a:cubicBezTo>
                  <a:lnTo>
                    <a:pt x="11419" y="9251"/>
                  </a:lnTo>
                  <a:cubicBezTo>
                    <a:pt x="12005" y="8541"/>
                    <a:pt x="12067" y="7522"/>
                    <a:pt x="11573" y="6782"/>
                  </a:cubicBezTo>
                  <a:lnTo>
                    <a:pt x="12654" y="6782"/>
                  </a:lnTo>
                  <a:lnTo>
                    <a:pt x="12654" y="9744"/>
                  </a:lnTo>
                  <a:cubicBezTo>
                    <a:pt x="12654" y="9883"/>
                    <a:pt x="12754" y="9953"/>
                    <a:pt x="12854" y="9953"/>
                  </a:cubicBezTo>
                  <a:cubicBezTo>
                    <a:pt x="12954" y="9953"/>
                    <a:pt x="13055" y="9883"/>
                    <a:pt x="13055" y="9744"/>
                  </a:cubicBezTo>
                  <a:lnTo>
                    <a:pt x="13055" y="6566"/>
                  </a:lnTo>
                  <a:cubicBezTo>
                    <a:pt x="13055" y="6442"/>
                    <a:pt x="12962" y="6350"/>
                    <a:pt x="12870" y="6350"/>
                  </a:cubicBezTo>
                  <a:lnTo>
                    <a:pt x="11203" y="6350"/>
                  </a:lnTo>
                  <a:cubicBezTo>
                    <a:pt x="10956" y="6103"/>
                    <a:pt x="10617" y="5918"/>
                    <a:pt x="10246" y="5825"/>
                  </a:cubicBezTo>
                  <a:close/>
                  <a:moveTo>
                    <a:pt x="4197" y="5825"/>
                  </a:moveTo>
                  <a:cubicBezTo>
                    <a:pt x="4074" y="5856"/>
                    <a:pt x="4012" y="5979"/>
                    <a:pt x="4043" y="6103"/>
                  </a:cubicBezTo>
                  <a:cubicBezTo>
                    <a:pt x="4070" y="6183"/>
                    <a:pt x="4143" y="6263"/>
                    <a:pt x="4242" y="6263"/>
                  </a:cubicBezTo>
                  <a:cubicBezTo>
                    <a:pt x="4257" y="6263"/>
                    <a:pt x="4273" y="6261"/>
                    <a:pt x="4290" y="6257"/>
                  </a:cubicBezTo>
                  <a:cubicBezTo>
                    <a:pt x="4413" y="6226"/>
                    <a:pt x="4568" y="6195"/>
                    <a:pt x="4691" y="6195"/>
                  </a:cubicBezTo>
                  <a:cubicBezTo>
                    <a:pt x="5185" y="6195"/>
                    <a:pt x="5617" y="6381"/>
                    <a:pt x="5957" y="6751"/>
                  </a:cubicBezTo>
                  <a:cubicBezTo>
                    <a:pt x="5987" y="6782"/>
                    <a:pt x="6049" y="6813"/>
                    <a:pt x="6111" y="6813"/>
                  </a:cubicBezTo>
                  <a:lnTo>
                    <a:pt x="8487" y="6813"/>
                  </a:lnTo>
                  <a:cubicBezTo>
                    <a:pt x="8518" y="6813"/>
                    <a:pt x="8580" y="6782"/>
                    <a:pt x="8611" y="6751"/>
                  </a:cubicBezTo>
                  <a:cubicBezTo>
                    <a:pt x="8950" y="6411"/>
                    <a:pt x="9382" y="6226"/>
                    <a:pt x="9845" y="6226"/>
                  </a:cubicBezTo>
                  <a:cubicBezTo>
                    <a:pt x="12098" y="6226"/>
                    <a:pt x="12098" y="9559"/>
                    <a:pt x="9845" y="9559"/>
                  </a:cubicBezTo>
                  <a:cubicBezTo>
                    <a:pt x="9320" y="9559"/>
                    <a:pt x="8796" y="9312"/>
                    <a:pt x="8487" y="8849"/>
                  </a:cubicBezTo>
                  <a:cubicBezTo>
                    <a:pt x="8456" y="8788"/>
                    <a:pt x="8364" y="8757"/>
                    <a:pt x="8302" y="8757"/>
                  </a:cubicBezTo>
                  <a:lnTo>
                    <a:pt x="6265" y="8757"/>
                  </a:lnTo>
                  <a:cubicBezTo>
                    <a:pt x="6203" y="8757"/>
                    <a:pt x="6142" y="8788"/>
                    <a:pt x="6080" y="8849"/>
                  </a:cubicBezTo>
                  <a:cubicBezTo>
                    <a:pt x="5738" y="9351"/>
                    <a:pt x="5231" y="9575"/>
                    <a:pt x="4729" y="9575"/>
                  </a:cubicBezTo>
                  <a:cubicBezTo>
                    <a:pt x="3871" y="9575"/>
                    <a:pt x="3025" y="8924"/>
                    <a:pt x="3025" y="7893"/>
                  </a:cubicBezTo>
                  <a:cubicBezTo>
                    <a:pt x="3025" y="7461"/>
                    <a:pt x="3210" y="7059"/>
                    <a:pt x="3518" y="6720"/>
                  </a:cubicBezTo>
                  <a:cubicBezTo>
                    <a:pt x="3642" y="6597"/>
                    <a:pt x="3611" y="6350"/>
                    <a:pt x="3395" y="6350"/>
                  </a:cubicBezTo>
                  <a:lnTo>
                    <a:pt x="1667" y="6350"/>
                  </a:lnTo>
                  <a:cubicBezTo>
                    <a:pt x="1543" y="6350"/>
                    <a:pt x="1451" y="6442"/>
                    <a:pt x="1451" y="6566"/>
                  </a:cubicBezTo>
                  <a:lnTo>
                    <a:pt x="1451" y="12738"/>
                  </a:lnTo>
                  <a:lnTo>
                    <a:pt x="1019" y="12738"/>
                  </a:lnTo>
                  <a:lnTo>
                    <a:pt x="1019" y="6566"/>
                  </a:lnTo>
                  <a:cubicBezTo>
                    <a:pt x="1019" y="6165"/>
                    <a:pt x="1327" y="5825"/>
                    <a:pt x="1728" y="5825"/>
                  </a:cubicBezTo>
                  <a:close/>
                  <a:moveTo>
                    <a:pt x="7963" y="13139"/>
                  </a:moveTo>
                  <a:cubicBezTo>
                    <a:pt x="7963" y="13294"/>
                    <a:pt x="7870" y="13417"/>
                    <a:pt x="7716" y="13417"/>
                  </a:cubicBezTo>
                  <a:lnTo>
                    <a:pt x="6821" y="13417"/>
                  </a:lnTo>
                  <a:cubicBezTo>
                    <a:pt x="6666" y="13417"/>
                    <a:pt x="6574" y="13294"/>
                    <a:pt x="6574" y="13139"/>
                  </a:cubicBezTo>
                  <a:close/>
                  <a:moveTo>
                    <a:pt x="12275" y="0"/>
                  </a:moveTo>
                  <a:cubicBezTo>
                    <a:pt x="11269" y="0"/>
                    <a:pt x="10272" y="637"/>
                    <a:pt x="10154" y="1967"/>
                  </a:cubicBezTo>
                  <a:lnTo>
                    <a:pt x="7284" y="1967"/>
                  </a:lnTo>
                  <a:cubicBezTo>
                    <a:pt x="7160" y="1967"/>
                    <a:pt x="7068" y="2060"/>
                    <a:pt x="7068" y="2183"/>
                  </a:cubicBezTo>
                  <a:lnTo>
                    <a:pt x="7068" y="3449"/>
                  </a:lnTo>
                  <a:lnTo>
                    <a:pt x="4105" y="3449"/>
                  </a:lnTo>
                  <a:lnTo>
                    <a:pt x="4105" y="2893"/>
                  </a:lnTo>
                  <a:cubicBezTo>
                    <a:pt x="4259" y="2831"/>
                    <a:pt x="4352" y="2708"/>
                    <a:pt x="4352" y="2554"/>
                  </a:cubicBezTo>
                  <a:lnTo>
                    <a:pt x="4352" y="1875"/>
                  </a:lnTo>
                  <a:cubicBezTo>
                    <a:pt x="4352" y="1659"/>
                    <a:pt x="4167" y="1474"/>
                    <a:pt x="3951" y="1474"/>
                  </a:cubicBezTo>
                  <a:lnTo>
                    <a:pt x="3580" y="1474"/>
                  </a:lnTo>
                  <a:lnTo>
                    <a:pt x="3580" y="1196"/>
                  </a:lnTo>
                  <a:cubicBezTo>
                    <a:pt x="3580" y="837"/>
                    <a:pt x="3286" y="592"/>
                    <a:pt x="2972" y="592"/>
                  </a:cubicBezTo>
                  <a:cubicBezTo>
                    <a:pt x="2854" y="592"/>
                    <a:pt x="2733" y="626"/>
                    <a:pt x="2623" y="702"/>
                  </a:cubicBezTo>
                  <a:cubicBezTo>
                    <a:pt x="2469" y="825"/>
                    <a:pt x="2346" y="980"/>
                    <a:pt x="2253" y="1165"/>
                  </a:cubicBezTo>
                  <a:lnTo>
                    <a:pt x="2222" y="1165"/>
                  </a:lnTo>
                  <a:cubicBezTo>
                    <a:pt x="2130" y="980"/>
                    <a:pt x="2006" y="825"/>
                    <a:pt x="1852" y="702"/>
                  </a:cubicBezTo>
                  <a:cubicBezTo>
                    <a:pt x="1742" y="626"/>
                    <a:pt x="1622" y="592"/>
                    <a:pt x="1504" y="592"/>
                  </a:cubicBezTo>
                  <a:cubicBezTo>
                    <a:pt x="1189" y="592"/>
                    <a:pt x="895" y="837"/>
                    <a:pt x="895" y="1196"/>
                  </a:cubicBezTo>
                  <a:lnTo>
                    <a:pt x="895" y="1474"/>
                  </a:lnTo>
                  <a:lnTo>
                    <a:pt x="494" y="1474"/>
                  </a:lnTo>
                  <a:cubicBezTo>
                    <a:pt x="278" y="1474"/>
                    <a:pt x="124" y="1628"/>
                    <a:pt x="124" y="1844"/>
                  </a:cubicBezTo>
                  <a:lnTo>
                    <a:pt x="124" y="2554"/>
                  </a:lnTo>
                  <a:cubicBezTo>
                    <a:pt x="124" y="2677"/>
                    <a:pt x="216" y="2831"/>
                    <a:pt x="340" y="2893"/>
                  </a:cubicBezTo>
                  <a:lnTo>
                    <a:pt x="340" y="4375"/>
                  </a:lnTo>
                  <a:cubicBezTo>
                    <a:pt x="340" y="4652"/>
                    <a:pt x="556" y="4868"/>
                    <a:pt x="833" y="4868"/>
                  </a:cubicBezTo>
                  <a:lnTo>
                    <a:pt x="3642" y="4868"/>
                  </a:lnTo>
                  <a:cubicBezTo>
                    <a:pt x="3889" y="4868"/>
                    <a:pt x="4136" y="4652"/>
                    <a:pt x="4136" y="4375"/>
                  </a:cubicBezTo>
                  <a:lnTo>
                    <a:pt x="4136" y="3850"/>
                  </a:lnTo>
                  <a:lnTo>
                    <a:pt x="7068" y="3850"/>
                  </a:lnTo>
                  <a:lnTo>
                    <a:pt x="7068" y="4776"/>
                  </a:lnTo>
                  <a:cubicBezTo>
                    <a:pt x="6790" y="4868"/>
                    <a:pt x="6605" y="5115"/>
                    <a:pt x="6605" y="5424"/>
                  </a:cubicBezTo>
                  <a:lnTo>
                    <a:pt x="1728" y="5424"/>
                  </a:lnTo>
                  <a:cubicBezTo>
                    <a:pt x="1080" y="5424"/>
                    <a:pt x="556" y="5948"/>
                    <a:pt x="556" y="6597"/>
                  </a:cubicBezTo>
                  <a:lnTo>
                    <a:pt x="556" y="12769"/>
                  </a:lnTo>
                  <a:lnTo>
                    <a:pt x="216" y="12769"/>
                  </a:lnTo>
                  <a:cubicBezTo>
                    <a:pt x="124" y="12769"/>
                    <a:pt x="31" y="12862"/>
                    <a:pt x="31" y="12954"/>
                  </a:cubicBezTo>
                  <a:lnTo>
                    <a:pt x="31" y="13479"/>
                  </a:lnTo>
                  <a:cubicBezTo>
                    <a:pt x="0" y="14065"/>
                    <a:pt x="494" y="14528"/>
                    <a:pt x="1080" y="14528"/>
                  </a:cubicBezTo>
                  <a:lnTo>
                    <a:pt x="2037" y="14528"/>
                  </a:lnTo>
                  <a:cubicBezTo>
                    <a:pt x="2315" y="14528"/>
                    <a:pt x="2315" y="14096"/>
                    <a:pt x="2037" y="14096"/>
                  </a:cubicBezTo>
                  <a:lnTo>
                    <a:pt x="1080" y="14096"/>
                  </a:lnTo>
                  <a:cubicBezTo>
                    <a:pt x="710" y="14096"/>
                    <a:pt x="432" y="13818"/>
                    <a:pt x="432" y="13479"/>
                  </a:cubicBezTo>
                  <a:lnTo>
                    <a:pt x="432" y="13139"/>
                  </a:lnTo>
                  <a:lnTo>
                    <a:pt x="6142" y="13139"/>
                  </a:lnTo>
                  <a:cubicBezTo>
                    <a:pt x="6142" y="13510"/>
                    <a:pt x="6450" y="13818"/>
                    <a:pt x="6821" y="13818"/>
                  </a:cubicBezTo>
                  <a:lnTo>
                    <a:pt x="7716" y="13818"/>
                  </a:lnTo>
                  <a:cubicBezTo>
                    <a:pt x="8086" y="13818"/>
                    <a:pt x="8395" y="13510"/>
                    <a:pt x="8395" y="13139"/>
                  </a:cubicBezTo>
                  <a:lnTo>
                    <a:pt x="14073" y="13139"/>
                  </a:lnTo>
                  <a:lnTo>
                    <a:pt x="14073" y="13448"/>
                  </a:lnTo>
                  <a:cubicBezTo>
                    <a:pt x="14073" y="13787"/>
                    <a:pt x="13795" y="14065"/>
                    <a:pt x="13456" y="14065"/>
                  </a:cubicBezTo>
                  <a:lnTo>
                    <a:pt x="3241" y="14065"/>
                  </a:lnTo>
                  <a:cubicBezTo>
                    <a:pt x="2963" y="14065"/>
                    <a:pt x="2963" y="14497"/>
                    <a:pt x="3241" y="14497"/>
                  </a:cubicBezTo>
                  <a:lnTo>
                    <a:pt x="13487" y="14497"/>
                  </a:lnTo>
                  <a:cubicBezTo>
                    <a:pt x="14042" y="14497"/>
                    <a:pt x="14536" y="14034"/>
                    <a:pt x="14536" y="13448"/>
                  </a:cubicBezTo>
                  <a:lnTo>
                    <a:pt x="14536" y="12923"/>
                  </a:lnTo>
                  <a:cubicBezTo>
                    <a:pt x="14536" y="12831"/>
                    <a:pt x="14413" y="12738"/>
                    <a:pt x="14320" y="12738"/>
                  </a:cubicBezTo>
                  <a:lnTo>
                    <a:pt x="13950" y="12738"/>
                  </a:lnTo>
                  <a:lnTo>
                    <a:pt x="13950" y="6566"/>
                  </a:lnTo>
                  <a:cubicBezTo>
                    <a:pt x="13950" y="5918"/>
                    <a:pt x="13425" y="5393"/>
                    <a:pt x="12808" y="5393"/>
                  </a:cubicBezTo>
                  <a:lnTo>
                    <a:pt x="7932" y="5393"/>
                  </a:lnTo>
                  <a:cubicBezTo>
                    <a:pt x="7932" y="5115"/>
                    <a:pt x="7747" y="4868"/>
                    <a:pt x="7500" y="4776"/>
                  </a:cubicBezTo>
                  <a:lnTo>
                    <a:pt x="7500" y="2399"/>
                  </a:lnTo>
                  <a:lnTo>
                    <a:pt x="10154" y="2399"/>
                  </a:lnTo>
                  <a:cubicBezTo>
                    <a:pt x="10243" y="3503"/>
                    <a:pt x="11197" y="4347"/>
                    <a:pt x="12292" y="4347"/>
                  </a:cubicBezTo>
                  <a:cubicBezTo>
                    <a:pt x="12330" y="4347"/>
                    <a:pt x="12368" y="4346"/>
                    <a:pt x="12407" y="4344"/>
                  </a:cubicBezTo>
                  <a:cubicBezTo>
                    <a:pt x="13579" y="4282"/>
                    <a:pt x="14474" y="3325"/>
                    <a:pt x="14474" y="2183"/>
                  </a:cubicBezTo>
                  <a:cubicBezTo>
                    <a:pt x="14474" y="753"/>
                    <a:pt x="13369" y="0"/>
                    <a:pt x="12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0" name="Google Shape;12770;p23"/>
            <p:cNvSpPr/>
            <p:nvPr/>
          </p:nvSpPr>
          <p:spPr>
            <a:xfrm>
              <a:off x="3346750" y="2079950"/>
              <a:ext cx="46325" cy="43625"/>
            </a:xfrm>
            <a:custGeom>
              <a:avLst/>
              <a:gdLst/>
              <a:ahLst/>
              <a:cxnLst/>
              <a:rect l="l" t="t" r="r" b="b"/>
              <a:pathLst>
                <a:path w="1853" h="1745" extrusionOk="0">
                  <a:moveTo>
                    <a:pt x="926" y="0"/>
                  </a:moveTo>
                  <a:cubicBezTo>
                    <a:pt x="818" y="0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278" y="1104"/>
                  </a:lnTo>
                  <a:lnTo>
                    <a:pt x="710" y="1104"/>
                  </a:lnTo>
                  <a:lnTo>
                    <a:pt x="710" y="1536"/>
                  </a:lnTo>
                  <a:cubicBezTo>
                    <a:pt x="710" y="1675"/>
                    <a:pt x="818" y="1744"/>
                    <a:pt x="926" y="1744"/>
                  </a:cubicBezTo>
                  <a:cubicBezTo>
                    <a:pt x="1034" y="1744"/>
                    <a:pt x="1142" y="1675"/>
                    <a:pt x="1142" y="1536"/>
                  </a:cubicBezTo>
                  <a:lnTo>
                    <a:pt x="1142" y="1104"/>
                  </a:lnTo>
                  <a:lnTo>
                    <a:pt x="1574" y="1104"/>
                  </a:lnTo>
                  <a:cubicBezTo>
                    <a:pt x="1852" y="1104"/>
                    <a:pt x="1852" y="672"/>
                    <a:pt x="1574" y="672"/>
                  </a:cubicBezTo>
                  <a:lnTo>
                    <a:pt x="1142" y="672"/>
                  </a:lnTo>
                  <a:lnTo>
                    <a:pt x="1142" y="209"/>
                  </a:lnTo>
                  <a:cubicBezTo>
                    <a:pt x="1142" y="70"/>
                    <a:pt x="1034" y="0"/>
                    <a:pt x="9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1" name="Google Shape;12771;p23"/>
            <p:cNvSpPr/>
            <p:nvPr/>
          </p:nvSpPr>
          <p:spPr>
            <a:xfrm>
              <a:off x="3474825" y="2079950"/>
              <a:ext cx="47075" cy="43625"/>
            </a:xfrm>
            <a:custGeom>
              <a:avLst/>
              <a:gdLst/>
              <a:ahLst/>
              <a:cxnLst/>
              <a:rect l="l" t="t" r="r" b="b"/>
              <a:pathLst>
                <a:path w="1883" h="1745" extrusionOk="0">
                  <a:moveTo>
                    <a:pt x="957" y="0"/>
                  </a:moveTo>
                  <a:cubicBezTo>
                    <a:pt x="849" y="0"/>
                    <a:pt x="741" y="70"/>
                    <a:pt x="741" y="209"/>
                  </a:cubicBezTo>
                  <a:lnTo>
                    <a:pt x="741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278" y="1104"/>
                  </a:lnTo>
                  <a:lnTo>
                    <a:pt x="741" y="1104"/>
                  </a:lnTo>
                  <a:lnTo>
                    <a:pt x="741" y="1536"/>
                  </a:lnTo>
                  <a:cubicBezTo>
                    <a:pt x="741" y="1675"/>
                    <a:pt x="849" y="1744"/>
                    <a:pt x="957" y="1744"/>
                  </a:cubicBezTo>
                  <a:cubicBezTo>
                    <a:pt x="1065" y="1744"/>
                    <a:pt x="1173" y="1675"/>
                    <a:pt x="1173" y="1536"/>
                  </a:cubicBezTo>
                  <a:lnTo>
                    <a:pt x="1173" y="1104"/>
                  </a:lnTo>
                  <a:lnTo>
                    <a:pt x="1605" y="1104"/>
                  </a:lnTo>
                  <a:cubicBezTo>
                    <a:pt x="1883" y="1104"/>
                    <a:pt x="1883" y="672"/>
                    <a:pt x="1605" y="672"/>
                  </a:cubicBezTo>
                  <a:lnTo>
                    <a:pt x="1173" y="672"/>
                  </a:lnTo>
                  <a:lnTo>
                    <a:pt x="1173" y="209"/>
                  </a:lnTo>
                  <a:cubicBezTo>
                    <a:pt x="1173" y="70"/>
                    <a:pt x="1065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2" name="Google Shape;12772;p23"/>
            <p:cNvSpPr/>
            <p:nvPr/>
          </p:nvSpPr>
          <p:spPr>
            <a:xfrm>
              <a:off x="3423900" y="2085150"/>
              <a:ext cx="20850" cy="10825"/>
            </a:xfrm>
            <a:custGeom>
              <a:avLst/>
              <a:gdLst/>
              <a:ahLst/>
              <a:cxnLst/>
              <a:rect l="l" t="t" r="r" b="b"/>
              <a:pathLst>
                <a:path w="834" h="433" extrusionOk="0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cubicBezTo>
                    <a:pt x="1" y="340"/>
                    <a:pt x="93" y="433"/>
                    <a:pt x="217" y="433"/>
                  </a:cubicBezTo>
                  <a:lnTo>
                    <a:pt x="649" y="433"/>
                  </a:lnTo>
                  <a:cubicBezTo>
                    <a:pt x="741" y="433"/>
                    <a:pt x="834" y="340"/>
                    <a:pt x="834" y="217"/>
                  </a:cubicBezTo>
                  <a:cubicBezTo>
                    <a:pt x="834" y="93"/>
                    <a:pt x="741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3" name="Google Shape;12773;p23"/>
            <p:cNvSpPr/>
            <p:nvPr/>
          </p:nvSpPr>
          <p:spPr>
            <a:xfrm>
              <a:off x="3423900" y="2103550"/>
              <a:ext cx="20850" cy="10175"/>
            </a:xfrm>
            <a:custGeom>
              <a:avLst/>
              <a:gdLst/>
              <a:ahLst/>
              <a:cxnLst/>
              <a:rect l="l" t="t" r="r" b="b"/>
              <a:pathLst>
                <a:path w="834" h="407" extrusionOk="0">
                  <a:moveTo>
                    <a:pt x="678" y="1"/>
                  </a:moveTo>
                  <a:cubicBezTo>
                    <a:pt x="668" y="1"/>
                    <a:pt x="659" y="2"/>
                    <a:pt x="649" y="5"/>
                  </a:cubicBezTo>
                  <a:lnTo>
                    <a:pt x="217" y="5"/>
                  </a:lnTo>
                  <a:cubicBezTo>
                    <a:pt x="93" y="5"/>
                    <a:pt x="1" y="98"/>
                    <a:pt x="1" y="191"/>
                  </a:cubicBezTo>
                  <a:cubicBezTo>
                    <a:pt x="1" y="314"/>
                    <a:pt x="93" y="407"/>
                    <a:pt x="217" y="407"/>
                  </a:cubicBezTo>
                  <a:lnTo>
                    <a:pt x="649" y="407"/>
                  </a:lnTo>
                  <a:cubicBezTo>
                    <a:pt x="741" y="407"/>
                    <a:pt x="834" y="314"/>
                    <a:pt x="834" y="191"/>
                  </a:cubicBezTo>
                  <a:cubicBezTo>
                    <a:pt x="834" y="108"/>
                    <a:pt x="760" y="1"/>
                    <a:pt x="6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74" name="Google Shape;12774;p23"/>
          <p:cNvSpPr txBox="1"/>
          <p:nvPr/>
        </p:nvSpPr>
        <p:spPr>
          <a:xfrm>
            <a:off x="1048350" y="11586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rPr>
              <a:t>بازاریابی دیجیتال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775" name="Google Shape;12775;p23"/>
          <p:cNvSpPr txBox="1">
            <a:spLocks noGrp="1"/>
          </p:cNvSpPr>
          <p:nvPr>
            <p:ph type="title" idx="4294967295"/>
          </p:nvPr>
        </p:nvSpPr>
        <p:spPr>
          <a:xfrm>
            <a:off x="1436438" y="323850"/>
            <a:ext cx="5612062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tx1"/>
                </a:solidFill>
                <a:cs typeface="B Nazanin" panose="00000700000000000000" pitchFamily="2" charset="-78"/>
              </a:rPr>
              <a:t>نمادهای برتر</a:t>
            </a:r>
            <a:endParaRPr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4" name="Google Shape;13884;p27"/>
          <p:cNvSpPr/>
          <p:nvPr/>
        </p:nvSpPr>
        <p:spPr>
          <a:xfrm>
            <a:off x="1042813" y="1767791"/>
            <a:ext cx="362447" cy="354614"/>
          </a:xfrm>
          <a:custGeom>
            <a:avLst/>
            <a:gdLst/>
            <a:ahLst/>
            <a:cxnLst/>
            <a:rect l="l" t="t" r="r" b="b"/>
            <a:pathLst>
              <a:path w="12123" h="11861" extrusionOk="0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885" name="Google Shape;13885;p27"/>
          <p:cNvGrpSpPr/>
          <p:nvPr/>
        </p:nvGrpSpPr>
        <p:grpSpPr>
          <a:xfrm>
            <a:off x="2541658" y="1767756"/>
            <a:ext cx="356737" cy="353239"/>
            <a:chOff x="3192838" y="1931233"/>
            <a:chExt cx="298300" cy="295375"/>
          </a:xfrm>
        </p:grpSpPr>
        <p:sp>
          <p:nvSpPr>
            <p:cNvPr id="13886" name="Google Shape;13886;p27"/>
            <p:cNvSpPr/>
            <p:nvPr/>
          </p:nvSpPr>
          <p:spPr>
            <a:xfrm>
              <a:off x="3192838" y="1931233"/>
              <a:ext cx="91700" cy="295375"/>
            </a:xfrm>
            <a:custGeom>
              <a:avLst/>
              <a:gdLst/>
              <a:ahLst/>
              <a:cxnLst/>
              <a:rect l="l" t="t" r="r" b="b"/>
              <a:pathLst>
                <a:path w="3668" h="11815" extrusionOk="0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7" name="Google Shape;13887;p27"/>
            <p:cNvSpPr/>
            <p:nvPr/>
          </p:nvSpPr>
          <p:spPr>
            <a:xfrm>
              <a:off x="3222013" y="1955483"/>
              <a:ext cx="32175" cy="37850"/>
            </a:xfrm>
            <a:custGeom>
              <a:avLst/>
              <a:gdLst/>
              <a:ahLst/>
              <a:cxnLst/>
              <a:rect l="l" t="t" r="r" b="b"/>
              <a:pathLst>
                <a:path w="1287" h="1514" extrusionOk="0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8" name="Google Shape;13888;p27"/>
            <p:cNvSpPr/>
            <p:nvPr/>
          </p:nvSpPr>
          <p:spPr>
            <a:xfrm>
              <a:off x="3212488" y="20735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9" name="Google Shape;13889;p27"/>
            <p:cNvSpPr/>
            <p:nvPr/>
          </p:nvSpPr>
          <p:spPr>
            <a:xfrm>
              <a:off x="3212488" y="20932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0" name="Google Shape;13890;p27"/>
            <p:cNvSpPr/>
            <p:nvPr/>
          </p:nvSpPr>
          <p:spPr>
            <a:xfrm>
              <a:off x="3212488" y="211345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1" name="Google Shape;13891;p27"/>
            <p:cNvSpPr/>
            <p:nvPr/>
          </p:nvSpPr>
          <p:spPr>
            <a:xfrm>
              <a:off x="3212488" y="213370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2" name="Google Shape;13892;p27"/>
            <p:cNvSpPr/>
            <p:nvPr/>
          </p:nvSpPr>
          <p:spPr>
            <a:xfrm>
              <a:off x="3212488" y="215275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3" name="Google Shape;13893;p27"/>
            <p:cNvSpPr/>
            <p:nvPr/>
          </p:nvSpPr>
          <p:spPr>
            <a:xfrm>
              <a:off x="3212488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4" name="Google Shape;13894;p27"/>
            <p:cNvSpPr/>
            <p:nvPr/>
          </p:nvSpPr>
          <p:spPr>
            <a:xfrm>
              <a:off x="3400013" y="1931233"/>
              <a:ext cx="91125" cy="295375"/>
            </a:xfrm>
            <a:custGeom>
              <a:avLst/>
              <a:gdLst/>
              <a:ahLst/>
              <a:cxnLst/>
              <a:rect l="l" t="t" r="r" b="b"/>
              <a:pathLst>
                <a:path w="3645" h="11815" extrusionOk="0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5" name="Google Shape;13895;p27"/>
            <p:cNvSpPr/>
            <p:nvPr/>
          </p:nvSpPr>
          <p:spPr>
            <a:xfrm>
              <a:off x="3429788" y="1955108"/>
              <a:ext cx="32775" cy="36925"/>
            </a:xfrm>
            <a:custGeom>
              <a:avLst/>
              <a:gdLst/>
              <a:ahLst/>
              <a:cxnLst/>
              <a:rect l="l" t="t" r="r" b="b"/>
              <a:pathLst>
                <a:path w="1311" h="1477" extrusionOk="0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6" name="Google Shape;13896;p27"/>
            <p:cNvSpPr/>
            <p:nvPr/>
          </p:nvSpPr>
          <p:spPr>
            <a:xfrm>
              <a:off x="3419663" y="207418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7" name="Google Shape;13897;p27"/>
            <p:cNvSpPr/>
            <p:nvPr/>
          </p:nvSpPr>
          <p:spPr>
            <a:xfrm>
              <a:off x="3419663" y="209323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8" name="Google Shape;13898;p27"/>
            <p:cNvSpPr/>
            <p:nvPr/>
          </p:nvSpPr>
          <p:spPr>
            <a:xfrm>
              <a:off x="3419663" y="2113458"/>
              <a:ext cx="52425" cy="8975"/>
            </a:xfrm>
            <a:custGeom>
              <a:avLst/>
              <a:gdLst/>
              <a:ahLst/>
              <a:cxnLst/>
              <a:rect l="l" t="t" r="r" b="b"/>
              <a:pathLst>
                <a:path w="2097" h="359" extrusionOk="0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9" name="Google Shape;13899;p27"/>
            <p:cNvSpPr/>
            <p:nvPr/>
          </p:nvSpPr>
          <p:spPr>
            <a:xfrm>
              <a:off x="3419663" y="213370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0" name="Google Shape;13900;p27"/>
            <p:cNvSpPr/>
            <p:nvPr/>
          </p:nvSpPr>
          <p:spPr>
            <a:xfrm>
              <a:off x="3419663" y="215275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1" name="Google Shape;13901;p27"/>
            <p:cNvSpPr/>
            <p:nvPr/>
          </p:nvSpPr>
          <p:spPr>
            <a:xfrm>
              <a:off x="3419663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2" name="Google Shape;13902;p27"/>
            <p:cNvSpPr/>
            <p:nvPr/>
          </p:nvSpPr>
          <p:spPr>
            <a:xfrm>
              <a:off x="3329188" y="2163483"/>
              <a:ext cx="26200" cy="36925"/>
            </a:xfrm>
            <a:custGeom>
              <a:avLst/>
              <a:gdLst/>
              <a:ahLst/>
              <a:cxnLst/>
              <a:rect l="l" t="t" r="r" b="b"/>
              <a:pathLst>
                <a:path w="1048" h="1477" extrusionOk="0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3" name="Google Shape;13903;p27"/>
            <p:cNvSpPr/>
            <p:nvPr/>
          </p:nvSpPr>
          <p:spPr>
            <a:xfrm>
              <a:off x="3297613" y="1931283"/>
              <a:ext cx="90525" cy="295325"/>
            </a:xfrm>
            <a:custGeom>
              <a:avLst/>
              <a:gdLst/>
              <a:ahLst/>
              <a:cxnLst/>
              <a:rect l="l" t="t" r="r" b="b"/>
              <a:pathLst>
                <a:path w="3621" h="11813" extrusionOk="0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4" name="Google Shape;13904;p27"/>
            <p:cNvSpPr/>
            <p:nvPr/>
          </p:nvSpPr>
          <p:spPr>
            <a:xfrm>
              <a:off x="3316088" y="19759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5" name="Google Shape;13905;p27"/>
            <p:cNvSpPr/>
            <p:nvPr/>
          </p:nvSpPr>
          <p:spPr>
            <a:xfrm>
              <a:off x="3316088" y="19961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6" name="Google Shape;13906;p27"/>
            <p:cNvSpPr/>
            <p:nvPr/>
          </p:nvSpPr>
          <p:spPr>
            <a:xfrm>
              <a:off x="3316088" y="20158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7" name="Google Shape;13907;p27"/>
            <p:cNvSpPr/>
            <p:nvPr/>
          </p:nvSpPr>
          <p:spPr>
            <a:xfrm>
              <a:off x="3316088" y="20354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8" name="Google Shape;13908;p27"/>
            <p:cNvSpPr/>
            <p:nvPr/>
          </p:nvSpPr>
          <p:spPr>
            <a:xfrm>
              <a:off x="3316088" y="205570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9" name="Google Shape;13909;p27"/>
            <p:cNvSpPr/>
            <p:nvPr/>
          </p:nvSpPr>
          <p:spPr>
            <a:xfrm>
              <a:off x="3316088" y="2075358"/>
              <a:ext cx="26800" cy="8950"/>
            </a:xfrm>
            <a:custGeom>
              <a:avLst/>
              <a:gdLst/>
              <a:ahLst/>
              <a:cxnLst/>
              <a:rect l="l" t="t" r="r" b="b"/>
              <a:pathLst>
                <a:path w="1072" h="358" extrusionOk="0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0" name="Google Shape;13910;p27"/>
          <p:cNvGrpSpPr/>
          <p:nvPr/>
        </p:nvGrpSpPr>
        <p:grpSpPr>
          <a:xfrm>
            <a:off x="3272903" y="1766411"/>
            <a:ext cx="342506" cy="355302"/>
            <a:chOff x="3676863" y="1930108"/>
            <a:chExt cx="286400" cy="297100"/>
          </a:xfrm>
        </p:grpSpPr>
        <p:sp>
          <p:nvSpPr>
            <p:cNvPr id="13911" name="Google Shape;13911;p27"/>
            <p:cNvSpPr/>
            <p:nvPr/>
          </p:nvSpPr>
          <p:spPr>
            <a:xfrm>
              <a:off x="3779863" y="1930108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2" name="Google Shape;13912;p27"/>
            <p:cNvSpPr/>
            <p:nvPr/>
          </p:nvSpPr>
          <p:spPr>
            <a:xfrm>
              <a:off x="3732838" y="2021183"/>
              <a:ext cx="175650" cy="92900"/>
            </a:xfrm>
            <a:custGeom>
              <a:avLst/>
              <a:gdLst/>
              <a:ahLst/>
              <a:cxnLst/>
              <a:rect l="l" t="t" r="r" b="b"/>
              <a:pathLst>
                <a:path w="7026" h="3716" extrusionOk="0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3" name="Google Shape;13913;p27"/>
            <p:cNvSpPr/>
            <p:nvPr/>
          </p:nvSpPr>
          <p:spPr>
            <a:xfrm>
              <a:off x="3676863" y="2125383"/>
              <a:ext cx="286400" cy="101825"/>
            </a:xfrm>
            <a:custGeom>
              <a:avLst/>
              <a:gdLst/>
              <a:ahLst/>
              <a:cxnLst/>
              <a:rect l="l" t="t" r="r" b="b"/>
              <a:pathLst>
                <a:path w="11456" h="4073" extrusionOk="0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4" name="Google Shape;13914;p27"/>
          <p:cNvGrpSpPr/>
          <p:nvPr/>
        </p:nvGrpSpPr>
        <p:grpSpPr>
          <a:xfrm>
            <a:off x="1797586" y="1765574"/>
            <a:ext cx="357455" cy="356139"/>
            <a:chOff x="2698088" y="1929408"/>
            <a:chExt cx="298900" cy="297800"/>
          </a:xfrm>
        </p:grpSpPr>
        <p:sp>
          <p:nvSpPr>
            <p:cNvPr id="13915" name="Google Shape;13915;p27"/>
            <p:cNvSpPr/>
            <p:nvPr/>
          </p:nvSpPr>
          <p:spPr>
            <a:xfrm>
              <a:off x="2735013" y="1931283"/>
              <a:ext cx="170300" cy="140675"/>
            </a:xfrm>
            <a:custGeom>
              <a:avLst/>
              <a:gdLst/>
              <a:ahLst/>
              <a:cxnLst/>
              <a:rect l="l" t="t" r="r" b="b"/>
              <a:pathLst>
                <a:path w="6812" h="5627" extrusionOk="0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6" name="Google Shape;13916;p27"/>
            <p:cNvSpPr/>
            <p:nvPr/>
          </p:nvSpPr>
          <p:spPr>
            <a:xfrm>
              <a:off x="2698088" y="1929408"/>
              <a:ext cx="298900" cy="297800"/>
            </a:xfrm>
            <a:custGeom>
              <a:avLst/>
              <a:gdLst/>
              <a:ahLst/>
              <a:cxnLst/>
              <a:rect l="l" t="t" r="r" b="b"/>
              <a:pathLst>
                <a:path w="11956" h="11912" extrusionOk="0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7" name="Google Shape;13917;p27"/>
          <p:cNvGrpSpPr/>
          <p:nvPr/>
        </p:nvGrpSpPr>
        <p:grpSpPr>
          <a:xfrm>
            <a:off x="4822994" y="1767099"/>
            <a:ext cx="288391" cy="354734"/>
            <a:chOff x="4718163" y="1930683"/>
            <a:chExt cx="241150" cy="296625"/>
          </a:xfrm>
        </p:grpSpPr>
        <p:sp>
          <p:nvSpPr>
            <p:cNvPr id="13918" name="Google Shape;13918;p27"/>
            <p:cNvSpPr/>
            <p:nvPr/>
          </p:nvSpPr>
          <p:spPr>
            <a:xfrm>
              <a:off x="4852713" y="2030708"/>
              <a:ext cx="106000" cy="196500"/>
            </a:xfrm>
            <a:custGeom>
              <a:avLst/>
              <a:gdLst/>
              <a:ahLst/>
              <a:cxnLst/>
              <a:rect l="l" t="t" r="r" b="b"/>
              <a:pathLst>
                <a:path w="4240" h="7860" extrusionOk="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9" name="Google Shape;13919;p27"/>
            <p:cNvSpPr/>
            <p:nvPr/>
          </p:nvSpPr>
          <p:spPr>
            <a:xfrm>
              <a:off x="4846763" y="1968708"/>
              <a:ext cx="31575" cy="45350"/>
            </a:xfrm>
            <a:custGeom>
              <a:avLst/>
              <a:gdLst/>
              <a:ahLst/>
              <a:cxnLst/>
              <a:rect l="l" t="t" r="r" b="b"/>
              <a:pathLst>
                <a:path w="1263" h="1814" extrusionOk="0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0" name="Google Shape;13920;p27"/>
            <p:cNvSpPr/>
            <p:nvPr/>
          </p:nvSpPr>
          <p:spPr>
            <a:xfrm>
              <a:off x="4884263" y="1969958"/>
              <a:ext cx="28600" cy="47075"/>
            </a:xfrm>
            <a:custGeom>
              <a:avLst/>
              <a:gdLst/>
              <a:ahLst/>
              <a:cxnLst/>
              <a:rect l="l" t="t" r="r" b="b"/>
              <a:pathLst>
                <a:path w="1144" h="1883" extrusionOk="0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1" name="Google Shape;13921;p27"/>
            <p:cNvSpPr/>
            <p:nvPr/>
          </p:nvSpPr>
          <p:spPr>
            <a:xfrm>
              <a:off x="4928913" y="1968908"/>
              <a:ext cx="24425" cy="46350"/>
            </a:xfrm>
            <a:custGeom>
              <a:avLst/>
              <a:gdLst/>
              <a:ahLst/>
              <a:cxnLst/>
              <a:rect l="l" t="t" r="r" b="b"/>
              <a:pathLst>
                <a:path w="977" h="1854" extrusionOk="0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2" name="Google Shape;13922;p27"/>
            <p:cNvSpPr/>
            <p:nvPr/>
          </p:nvSpPr>
          <p:spPr>
            <a:xfrm>
              <a:off x="4923563" y="19729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3" name="Google Shape;13923;p27"/>
            <p:cNvSpPr/>
            <p:nvPr/>
          </p:nvSpPr>
          <p:spPr>
            <a:xfrm>
              <a:off x="4948563" y="2001533"/>
              <a:ext cx="10750" cy="1075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4" name="Google Shape;13924;p27"/>
            <p:cNvSpPr/>
            <p:nvPr/>
          </p:nvSpPr>
          <p:spPr>
            <a:xfrm>
              <a:off x="4739588" y="1930683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5" name="Google Shape;13925;p27"/>
            <p:cNvSpPr/>
            <p:nvPr/>
          </p:nvSpPr>
          <p:spPr>
            <a:xfrm>
              <a:off x="4718163" y="1997383"/>
              <a:ext cx="106575" cy="229925"/>
            </a:xfrm>
            <a:custGeom>
              <a:avLst/>
              <a:gdLst/>
              <a:ahLst/>
              <a:cxnLst/>
              <a:rect l="l" t="t" r="r" b="b"/>
              <a:pathLst>
                <a:path w="4263" h="9197" extrusionOk="0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26" name="Google Shape;13926;p27"/>
          <p:cNvGrpSpPr/>
          <p:nvPr/>
        </p:nvGrpSpPr>
        <p:grpSpPr>
          <a:xfrm>
            <a:off x="5516509" y="1765693"/>
            <a:ext cx="356019" cy="355302"/>
            <a:chOff x="5170638" y="1929508"/>
            <a:chExt cx="297700" cy="297100"/>
          </a:xfrm>
        </p:grpSpPr>
        <p:sp>
          <p:nvSpPr>
            <p:cNvPr id="13927" name="Google Shape;13927;p27"/>
            <p:cNvSpPr/>
            <p:nvPr/>
          </p:nvSpPr>
          <p:spPr>
            <a:xfrm>
              <a:off x="5170638" y="19295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8" name="Google Shape;13928;p27"/>
            <p:cNvSpPr/>
            <p:nvPr/>
          </p:nvSpPr>
          <p:spPr>
            <a:xfrm>
              <a:off x="5333763" y="1994383"/>
              <a:ext cx="33950" cy="53025"/>
            </a:xfrm>
            <a:custGeom>
              <a:avLst/>
              <a:gdLst/>
              <a:ahLst/>
              <a:cxnLst/>
              <a:rect l="l" t="t" r="r" b="b"/>
              <a:pathLst>
                <a:path w="1358" h="2121" extrusionOk="0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9" name="Google Shape;13929;p27"/>
            <p:cNvSpPr/>
            <p:nvPr/>
          </p:nvSpPr>
          <p:spPr>
            <a:xfrm>
              <a:off x="5369488" y="1993808"/>
              <a:ext cx="36325" cy="54800"/>
            </a:xfrm>
            <a:custGeom>
              <a:avLst/>
              <a:gdLst/>
              <a:ahLst/>
              <a:cxnLst/>
              <a:rect l="l" t="t" r="r" b="b"/>
              <a:pathLst>
                <a:path w="1453" h="2192" extrusionOk="0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0" name="Google Shape;13930;p27"/>
            <p:cNvSpPr/>
            <p:nvPr/>
          </p:nvSpPr>
          <p:spPr>
            <a:xfrm>
              <a:off x="5421288" y="1991808"/>
              <a:ext cx="30975" cy="60950"/>
            </a:xfrm>
            <a:custGeom>
              <a:avLst/>
              <a:gdLst/>
              <a:ahLst/>
              <a:cxnLst/>
              <a:rect l="l" t="t" r="r" b="b"/>
              <a:pathLst>
                <a:path w="1239" h="2438" extrusionOk="0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1" name="Google Shape;13931;p27"/>
            <p:cNvSpPr/>
            <p:nvPr/>
          </p:nvSpPr>
          <p:spPr>
            <a:xfrm>
              <a:off x="5412338" y="1994983"/>
              <a:ext cx="13125" cy="13725"/>
            </a:xfrm>
            <a:custGeom>
              <a:avLst/>
              <a:gdLst/>
              <a:ahLst/>
              <a:cxnLst/>
              <a:rect l="l" t="t" r="r" b="b"/>
              <a:pathLst>
                <a:path w="525" h="549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2" name="Google Shape;13932;p27"/>
            <p:cNvSpPr/>
            <p:nvPr/>
          </p:nvSpPr>
          <p:spPr>
            <a:xfrm>
              <a:off x="5447463" y="2036058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33" name="Google Shape;13933;p27"/>
          <p:cNvGrpSpPr/>
          <p:nvPr/>
        </p:nvGrpSpPr>
        <p:grpSpPr>
          <a:xfrm>
            <a:off x="6274094" y="1767099"/>
            <a:ext cx="356019" cy="353897"/>
            <a:chOff x="5676688" y="1930683"/>
            <a:chExt cx="297700" cy="295925"/>
          </a:xfrm>
        </p:grpSpPr>
        <p:sp>
          <p:nvSpPr>
            <p:cNvPr id="13934" name="Google Shape;13934;p27"/>
            <p:cNvSpPr/>
            <p:nvPr/>
          </p:nvSpPr>
          <p:spPr>
            <a:xfrm>
              <a:off x="5776113" y="2057508"/>
              <a:ext cx="86350" cy="8950"/>
            </a:xfrm>
            <a:custGeom>
              <a:avLst/>
              <a:gdLst/>
              <a:ahLst/>
              <a:cxnLst/>
              <a:rect l="l" t="t" r="r" b="b"/>
              <a:pathLst>
                <a:path w="3454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5" name="Google Shape;13935;p27"/>
            <p:cNvSpPr/>
            <p:nvPr/>
          </p:nvSpPr>
          <p:spPr>
            <a:xfrm>
              <a:off x="5776113" y="2080133"/>
              <a:ext cx="87550" cy="8950"/>
            </a:xfrm>
            <a:custGeom>
              <a:avLst/>
              <a:gdLst/>
              <a:ahLst/>
              <a:cxnLst/>
              <a:rect l="l" t="t" r="r" b="b"/>
              <a:pathLst>
                <a:path w="350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6" name="Google Shape;13936;p27"/>
            <p:cNvSpPr/>
            <p:nvPr/>
          </p:nvSpPr>
          <p:spPr>
            <a:xfrm>
              <a:off x="5795763" y="2101558"/>
              <a:ext cx="48850" cy="8950"/>
            </a:xfrm>
            <a:custGeom>
              <a:avLst/>
              <a:gdLst/>
              <a:ahLst/>
              <a:cxnLst/>
              <a:rect l="l" t="t" r="r" b="b"/>
              <a:pathLst>
                <a:path w="1954" h="358" extrusionOk="0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7" name="Google Shape;13937;p27"/>
            <p:cNvSpPr/>
            <p:nvPr/>
          </p:nvSpPr>
          <p:spPr>
            <a:xfrm>
              <a:off x="5676688" y="1930683"/>
              <a:ext cx="297700" cy="295925"/>
            </a:xfrm>
            <a:custGeom>
              <a:avLst/>
              <a:gdLst/>
              <a:ahLst/>
              <a:cxnLst/>
              <a:rect l="l" t="t" r="r" b="b"/>
              <a:pathLst>
                <a:path w="11908" h="11837" extrusionOk="0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38" name="Google Shape;13938;p27"/>
          <p:cNvSpPr/>
          <p:nvPr/>
        </p:nvSpPr>
        <p:spPr>
          <a:xfrm>
            <a:off x="7034468" y="1768508"/>
            <a:ext cx="302622" cy="357455"/>
          </a:xfrm>
          <a:custGeom>
            <a:avLst/>
            <a:gdLst/>
            <a:ahLst/>
            <a:cxnLst/>
            <a:rect l="l" t="t" r="r" b="b"/>
            <a:pathLst>
              <a:path w="10122" h="11956" extrusionOk="0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939" name="Google Shape;13939;p27"/>
          <p:cNvGrpSpPr/>
          <p:nvPr/>
        </p:nvGrpSpPr>
        <p:grpSpPr>
          <a:xfrm>
            <a:off x="7742296" y="1767816"/>
            <a:ext cx="354614" cy="355332"/>
            <a:chOff x="6649513" y="1931283"/>
            <a:chExt cx="296525" cy="297125"/>
          </a:xfrm>
        </p:grpSpPr>
        <p:sp>
          <p:nvSpPr>
            <p:cNvPr id="13940" name="Google Shape;13940;p27"/>
            <p:cNvSpPr/>
            <p:nvPr/>
          </p:nvSpPr>
          <p:spPr>
            <a:xfrm>
              <a:off x="6762638" y="1953308"/>
              <a:ext cx="69675" cy="8950"/>
            </a:xfrm>
            <a:custGeom>
              <a:avLst/>
              <a:gdLst/>
              <a:ahLst/>
              <a:cxnLst/>
              <a:rect l="l" t="t" r="r" b="b"/>
              <a:pathLst>
                <a:path w="2787" h="358" extrusionOk="0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1" name="Google Shape;13941;p27"/>
            <p:cNvSpPr/>
            <p:nvPr/>
          </p:nvSpPr>
          <p:spPr>
            <a:xfrm>
              <a:off x="6777513" y="1972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2" name="Google Shape;13942;p27"/>
            <p:cNvSpPr/>
            <p:nvPr/>
          </p:nvSpPr>
          <p:spPr>
            <a:xfrm>
              <a:off x="6649513" y="1931283"/>
              <a:ext cx="296525" cy="297125"/>
            </a:xfrm>
            <a:custGeom>
              <a:avLst/>
              <a:gdLst/>
              <a:ahLst/>
              <a:cxnLst/>
              <a:rect l="l" t="t" r="r" b="b"/>
              <a:pathLst>
                <a:path w="11861" h="11885" extrusionOk="0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3" name="Google Shape;13943;p27"/>
          <p:cNvGrpSpPr/>
          <p:nvPr/>
        </p:nvGrpSpPr>
        <p:grpSpPr>
          <a:xfrm>
            <a:off x="7740143" y="2291860"/>
            <a:ext cx="356767" cy="354584"/>
            <a:chOff x="6647713" y="2369483"/>
            <a:chExt cx="298325" cy="296500"/>
          </a:xfrm>
        </p:grpSpPr>
        <p:sp>
          <p:nvSpPr>
            <p:cNvPr id="13944" name="Google Shape;13944;p27"/>
            <p:cNvSpPr/>
            <p:nvPr/>
          </p:nvSpPr>
          <p:spPr>
            <a:xfrm>
              <a:off x="6648313" y="2370058"/>
              <a:ext cx="144700" cy="144100"/>
            </a:xfrm>
            <a:custGeom>
              <a:avLst/>
              <a:gdLst/>
              <a:ahLst/>
              <a:cxnLst/>
              <a:rect l="l" t="t" r="r" b="b"/>
              <a:pathLst>
                <a:path w="5788" h="5764" extrusionOk="0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5" name="Google Shape;13945;p27"/>
            <p:cNvSpPr/>
            <p:nvPr/>
          </p:nvSpPr>
          <p:spPr>
            <a:xfrm>
              <a:off x="6647713" y="2521883"/>
              <a:ext cx="240550" cy="144100"/>
            </a:xfrm>
            <a:custGeom>
              <a:avLst/>
              <a:gdLst/>
              <a:ahLst/>
              <a:cxnLst/>
              <a:rect l="l" t="t" r="r" b="b"/>
              <a:pathLst>
                <a:path w="9622" h="5764" extrusionOk="0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6" name="Google Shape;13946;p27"/>
            <p:cNvSpPr/>
            <p:nvPr/>
          </p:nvSpPr>
          <p:spPr>
            <a:xfrm>
              <a:off x="6801913" y="2369483"/>
              <a:ext cx="144125" cy="243525"/>
            </a:xfrm>
            <a:custGeom>
              <a:avLst/>
              <a:gdLst/>
              <a:ahLst/>
              <a:cxnLst/>
              <a:rect l="l" t="t" r="r" b="b"/>
              <a:pathLst>
                <a:path w="5765" h="9741" extrusionOk="0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7" name="Google Shape;13947;p27"/>
          <p:cNvGrpSpPr/>
          <p:nvPr/>
        </p:nvGrpSpPr>
        <p:grpSpPr>
          <a:xfrm>
            <a:off x="7007492" y="2291860"/>
            <a:ext cx="355302" cy="354584"/>
            <a:chOff x="6162513" y="2369483"/>
            <a:chExt cx="297100" cy="296500"/>
          </a:xfrm>
        </p:grpSpPr>
        <p:sp>
          <p:nvSpPr>
            <p:cNvPr id="13948" name="Google Shape;13948;p27"/>
            <p:cNvSpPr/>
            <p:nvPr/>
          </p:nvSpPr>
          <p:spPr>
            <a:xfrm>
              <a:off x="6197638" y="2404608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9" name="Google Shape;13949;p27"/>
            <p:cNvSpPr/>
            <p:nvPr/>
          </p:nvSpPr>
          <p:spPr>
            <a:xfrm>
              <a:off x="6162513" y="2369483"/>
              <a:ext cx="158375" cy="157775"/>
            </a:xfrm>
            <a:custGeom>
              <a:avLst/>
              <a:gdLst/>
              <a:ahLst/>
              <a:cxnLst/>
              <a:rect l="l" t="t" r="r" b="b"/>
              <a:pathLst>
                <a:path w="6335" h="6311" extrusionOk="0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0" name="Google Shape;13950;p27"/>
            <p:cNvSpPr/>
            <p:nvPr/>
          </p:nvSpPr>
          <p:spPr>
            <a:xfrm>
              <a:off x="6232763" y="2427808"/>
              <a:ext cx="16100" cy="41700"/>
            </a:xfrm>
            <a:custGeom>
              <a:avLst/>
              <a:gdLst/>
              <a:ahLst/>
              <a:cxnLst/>
              <a:rect l="l" t="t" r="r" b="b"/>
              <a:pathLst>
                <a:path w="644" h="166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1" name="Google Shape;13951;p27"/>
            <p:cNvSpPr/>
            <p:nvPr/>
          </p:nvSpPr>
          <p:spPr>
            <a:xfrm>
              <a:off x="6319088" y="2526658"/>
              <a:ext cx="100050" cy="99425"/>
            </a:xfrm>
            <a:custGeom>
              <a:avLst/>
              <a:gdLst/>
              <a:ahLst/>
              <a:cxnLst/>
              <a:rect l="l" t="t" r="r" b="b"/>
              <a:pathLst>
                <a:path w="4002" h="3977" extrusionOk="0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2" name="Google Shape;13952;p27"/>
            <p:cNvSpPr/>
            <p:nvPr/>
          </p:nvSpPr>
          <p:spPr>
            <a:xfrm>
              <a:off x="6278588" y="2486158"/>
              <a:ext cx="181025" cy="179825"/>
            </a:xfrm>
            <a:custGeom>
              <a:avLst/>
              <a:gdLst/>
              <a:ahLst/>
              <a:cxnLst/>
              <a:rect l="l" t="t" r="r" b="b"/>
              <a:pathLst>
                <a:path w="7241" h="7193" extrusionOk="0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3" name="Google Shape;13953;p27"/>
            <p:cNvSpPr/>
            <p:nvPr/>
          </p:nvSpPr>
          <p:spPr>
            <a:xfrm>
              <a:off x="6355988" y="2553433"/>
              <a:ext cx="26825" cy="42900"/>
            </a:xfrm>
            <a:custGeom>
              <a:avLst/>
              <a:gdLst/>
              <a:ahLst/>
              <a:cxnLst/>
              <a:rect l="l" t="t" r="r" b="b"/>
              <a:pathLst>
                <a:path w="1073" h="1716" extrusionOk="0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54" name="Google Shape;13954;p27"/>
          <p:cNvGrpSpPr/>
          <p:nvPr/>
        </p:nvGrpSpPr>
        <p:grpSpPr>
          <a:xfrm>
            <a:off x="6273377" y="2292547"/>
            <a:ext cx="356019" cy="354614"/>
            <a:chOff x="5676088" y="2370058"/>
            <a:chExt cx="297700" cy="296525"/>
          </a:xfrm>
        </p:grpSpPr>
        <p:sp>
          <p:nvSpPr>
            <p:cNvPr id="13955" name="Google Shape;13955;p27"/>
            <p:cNvSpPr/>
            <p:nvPr/>
          </p:nvSpPr>
          <p:spPr>
            <a:xfrm>
              <a:off x="5787438" y="24921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6" name="Google Shape;13956;p27"/>
            <p:cNvSpPr/>
            <p:nvPr/>
          </p:nvSpPr>
          <p:spPr>
            <a:xfrm>
              <a:off x="5787438" y="25129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7" name="Google Shape;13957;p27"/>
            <p:cNvSpPr/>
            <p:nvPr/>
          </p:nvSpPr>
          <p:spPr>
            <a:xfrm>
              <a:off x="5804088" y="2534983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8" name="Google Shape;13958;p27"/>
            <p:cNvSpPr/>
            <p:nvPr/>
          </p:nvSpPr>
          <p:spPr>
            <a:xfrm>
              <a:off x="5753488" y="2448658"/>
              <a:ext cx="141125" cy="140525"/>
            </a:xfrm>
            <a:custGeom>
              <a:avLst/>
              <a:gdLst/>
              <a:ahLst/>
              <a:cxnLst/>
              <a:rect l="l" t="t" r="r" b="b"/>
              <a:pathLst>
                <a:path w="5645" h="5621" extrusionOk="0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9" name="Google Shape;13959;p27"/>
            <p:cNvSpPr/>
            <p:nvPr/>
          </p:nvSpPr>
          <p:spPr>
            <a:xfrm>
              <a:off x="5676088" y="2370058"/>
              <a:ext cx="297700" cy="296525"/>
            </a:xfrm>
            <a:custGeom>
              <a:avLst/>
              <a:gdLst/>
              <a:ahLst/>
              <a:cxnLst/>
              <a:rect l="l" t="t" r="r" b="b"/>
              <a:pathLst>
                <a:path w="11908" h="11861" extrusionOk="0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60" name="Google Shape;13960;p27"/>
          <p:cNvGrpSpPr/>
          <p:nvPr/>
        </p:nvGrpSpPr>
        <p:grpSpPr>
          <a:xfrm>
            <a:off x="5514356" y="2292547"/>
            <a:ext cx="356049" cy="355332"/>
            <a:chOff x="5168838" y="2370058"/>
            <a:chExt cx="297725" cy="297125"/>
          </a:xfrm>
        </p:grpSpPr>
        <p:sp>
          <p:nvSpPr>
            <p:cNvPr id="13961" name="Google Shape;13961;p27"/>
            <p:cNvSpPr/>
            <p:nvPr/>
          </p:nvSpPr>
          <p:spPr>
            <a:xfrm>
              <a:off x="52087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2" name="Google Shape;13962;p27"/>
            <p:cNvSpPr/>
            <p:nvPr/>
          </p:nvSpPr>
          <p:spPr>
            <a:xfrm>
              <a:off x="5276013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3" name="Google Shape;13963;p27"/>
            <p:cNvSpPr/>
            <p:nvPr/>
          </p:nvSpPr>
          <p:spPr>
            <a:xfrm>
              <a:off x="52998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4" name="Google Shape;13964;p27"/>
            <p:cNvSpPr/>
            <p:nvPr/>
          </p:nvSpPr>
          <p:spPr>
            <a:xfrm>
              <a:off x="52533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5" name="Google Shape;13965;p27"/>
            <p:cNvSpPr/>
            <p:nvPr/>
          </p:nvSpPr>
          <p:spPr>
            <a:xfrm>
              <a:off x="52289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6" name="Google Shape;13966;p27"/>
            <p:cNvSpPr/>
            <p:nvPr/>
          </p:nvSpPr>
          <p:spPr>
            <a:xfrm>
              <a:off x="53236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7" name="Google Shape;13967;p27"/>
            <p:cNvSpPr/>
            <p:nvPr/>
          </p:nvSpPr>
          <p:spPr>
            <a:xfrm>
              <a:off x="539448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8" name="Google Shape;13968;p27"/>
            <p:cNvSpPr/>
            <p:nvPr/>
          </p:nvSpPr>
          <p:spPr>
            <a:xfrm>
              <a:off x="54159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9" name="Google Shape;13969;p27"/>
            <p:cNvSpPr/>
            <p:nvPr/>
          </p:nvSpPr>
          <p:spPr>
            <a:xfrm>
              <a:off x="5441513" y="24248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0" name="Google Shape;13970;p27"/>
            <p:cNvSpPr/>
            <p:nvPr/>
          </p:nvSpPr>
          <p:spPr>
            <a:xfrm>
              <a:off x="5168838" y="237005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71" name="Google Shape;13971;p27"/>
          <p:cNvGrpSpPr/>
          <p:nvPr/>
        </p:nvGrpSpPr>
        <p:grpSpPr>
          <a:xfrm>
            <a:off x="4770285" y="2355930"/>
            <a:ext cx="355332" cy="227849"/>
            <a:chOff x="4674088" y="2423058"/>
            <a:chExt cx="297125" cy="190525"/>
          </a:xfrm>
        </p:grpSpPr>
        <p:sp>
          <p:nvSpPr>
            <p:cNvPr id="13972" name="Google Shape;13972;p27"/>
            <p:cNvSpPr/>
            <p:nvPr/>
          </p:nvSpPr>
          <p:spPr>
            <a:xfrm>
              <a:off x="4674088" y="2423058"/>
              <a:ext cx="297125" cy="190525"/>
            </a:xfrm>
            <a:custGeom>
              <a:avLst/>
              <a:gdLst/>
              <a:ahLst/>
              <a:cxnLst/>
              <a:rect l="l" t="t" r="r" b="b"/>
              <a:pathLst>
                <a:path w="11885" h="7621" extrusionOk="0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3" name="Google Shape;13973;p27"/>
            <p:cNvSpPr/>
            <p:nvPr/>
          </p:nvSpPr>
          <p:spPr>
            <a:xfrm>
              <a:off x="4703263" y="2505208"/>
              <a:ext cx="57200" cy="8950"/>
            </a:xfrm>
            <a:custGeom>
              <a:avLst/>
              <a:gdLst/>
              <a:ahLst/>
              <a:cxnLst/>
              <a:rect l="l" t="t" r="r" b="b"/>
              <a:pathLst>
                <a:path w="2288" h="358" extrusionOk="0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4" name="Google Shape;13974;p27"/>
            <p:cNvSpPr/>
            <p:nvPr/>
          </p:nvSpPr>
          <p:spPr>
            <a:xfrm>
              <a:off x="470326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5" name="Google Shape;13975;p27"/>
            <p:cNvSpPr/>
            <p:nvPr/>
          </p:nvSpPr>
          <p:spPr>
            <a:xfrm>
              <a:off x="4884863" y="25052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6" name="Google Shape;13976;p27"/>
            <p:cNvSpPr/>
            <p:nvPr/>
          </p:nvSpPr>
          <p:spPr>
            <a:xfrm>
              <a:off x="490271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77" name="Google Shape;13977;p27"/>
          <p:cNvSpPr/>
          <p:nvPr/>
        </p:nvSpPr>
        <p:spPr>
          <a:xfrm>
            <a:off x="4088105" y="2577914"/>
            <a:ext cx="10733" cy="18656"/>
          </a:xfrm>
          <a:custGeom>
            <a:avLst/>
            <a:gdLst/>
            <a:ahLst/>
            <a:cxnLst/>
            <a:rect l="l" t="t" r="r" b="b"/>
            <a:pathLst>
              <a:path w="359" h="624" extrusionOk="0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8" name="Google Shape;13978;p27"/>
          <p:cNvSpPr/>
          <p:nvPr/>
        </p:nvSpPr>
        <p:spPr>
          <a:xfrm>
            <a:off x="4318814" y="2544579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9" name="Google Shape;13979;p27"/>
          <p:cNvSpPr/>
          <p:nvPr/>
        </p:nvSpPr>
        <p:spPr>
          <a:xfrm>
            <a:off x="4318814" y="2572324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0" name="Google Shape;13980;p27"/>
          <p:cNvSpPr/>
          <p:nvPr/>
        </p:nvSpPr>
        <p:spPr>
          <a:xfrm>
            <a:off x="4318814" y="251608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1" name="Google Shape;13981;p27"/>
          <p:cNvSpPr/>
          <p:nvPr/>
        </p:nvSpPr>
        <p:spPr>
          <a:xfrm>
            <a:off x="4318814" y="2488312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2" name="Google Shape;13982;p27"/>
          <p:cNvSpPr/>
          <p:nvPr/>
        </p:nvSpPr>
        <p:spPr>
          <a:xfrm>
            <a:off x="4318814" y="2461256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3" name="Google Shape;13983;p27"/>
          <p:cNvSpPr/>
          <p:nvPr/>
        </p:nvSpPr>
        <p:spPr>
          <a:xfrm>
            <a:off x="4318814" y="243351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4" name="Google Shape;13984;p27"/>
          <p:cNvSpPr/>
          <p:nvPr/>
        </p:nvSpPr>
        <p:spPr>
          <a:xfrm>
            <a:off x="4273250" y="2591547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5" name="Google Shape;13985;p27"/>
          <p:cNvSpPr/>
          <p:nvPr/>
        </p:nvSpPr>
        <p:spPr>
          <a:xfrm>
            <a:off x="4273250" y="2536028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6" name="Google Shape;13986;p27"/>
          <p:cNvSpPr/>
          <p:nvPr/>
        </p:nvSpPr>
        <p:spPr>
          <a:xfrm>
            <a:off x="4273250" y="2563085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7" name="Google Shape;13987;p27"/>
          <p:cNvSpPr/>
          <p:nvPr/>
        </p:nvSpPr>
        <p:spPr>
          <a:xfrm>
            <a:off x="4273250" y="250897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8" name="Google Shape;13988;p27"/>
          <p:cNvSpPr/>
          <p:nvPr/>
        </p:nvSpPr>
        <p:spPr>
          <a:xfrm>
            <a:off x="4135821" y="2522485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9" name="Google Shape;13989;p27"/>
          <p:cNvSpPr/>
          <p:nvPr/>
        </p:nvSpPr>
        <p:spPr>
          <a:xfrm>
            <a:off x="4135821" y="2466966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0" name="Google Shape;13990;p27"/>
          <p:cNvSpPr/>
          <p:nvPr/>
        </p:nvSpPr>
        <p:spPr>
          <a:xfrm>
            <a:off x="4135821" y="2494740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1" name="Google Shape;13991;p27"/>
          <p:cNvSpPr/>
          <p:nvPr/>
        </p:nvSpPr>
        <p:spPr>
          <a:xfrm>
            <a:off x="4135821" y="255097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2" name="Google Shape;13992;p27"/>
          <p:cNvSpPr/>
          <p:nvPr/>
        </p:nvSpPr>
        <p:spPr>
          <a:xfrm>
            <a:off x="4135821" y="257875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3" name="Google Shape;13993;p27"/>
          <p:cNvSpPr/>
          <p:nvPr/>
        </p:nvSpPr>
        <p:spPr>
          <a:xfrm>
            <a:off x="4261860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4" name="Google Shape;13994;p27"/>
          <p:cNvSpPr/>
          <p:nvPr/>
        </p:nvSpPr>
        <p:spPr>
          <a:xfrm>
            <a:off x="4316691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5" name="Google Shape;13995;p27"/>
          <p:cNvSpPr/>
          <p:nvPr/>
        </p:nvSpPr>
        <p:spPr>
          <a:xfrm>
            <a:off x="4073874" y="2358738"/>
            <a:ext cx="17849" cy="10703"/>
          </a:xfrm>
          <a:custGeom>
            <a:avLst/>
            <a:gdLst/>
            <a:ahLst/>
            <a:cxnLst/>
            <a:rect l="l" t="t" r="r" b="b"/>
            <a:pathLst>
              <a:path w="597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6" name="Google Shape;13996;p27"/>
          <p:cNvSpPr/>
          <p:nvPr/>
        </p:nvSpPr>
        <p:spPr>
          <a:xfrm>
            <a:off x="4288916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7" name="Google Shape;13997;p27"/>
          <p:cNvSpPr/>
          <p:nvPr/>
        </p:nvSpPr>
        <p:spPr>
          <a:xfrm>
            <a:off x="4101648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8" name="Google Shape;13998;p27"/>
          <p:cNvSpPr/>
          <p:nvPr/>
        </p:nvSpPr>
        <p:spPr>
          <a:xfrm>
            <a:off x="4233368" y="2358738"/>
            <a:ext cx="18566" cy="10703"/>
          </a:xfrm>
          <a:custGeom>
            <a:avLst/>
            <a:gdLst/>
            <a:ahLst/>
            <a:cxnLst/>
            <a:rect l="l" t="t" r="r" b="b"/>
            <a:pathLst>
              <a:path w="621" h="358" extrusionOk="0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9" name="Google Shape;13999;p27"/>
          <p:cNvSpPr/>
          <p:nvPr/>
        </p:nvSpPr>
        <p:spPr>
          <a:xfrm>
            <a:off x="4129423" y="2358738"/>
            <a:ext cx="18536" cy="10703"/>
          </a:xfrm>
          <a:custGeom>
            <a:avLst/>
            <a:gdLst/>
            <a:ahLst/>
            <a:cxnLst/>
            <a:rect l="l" t="t" r="r" b="b"/>
            <a:pathLst>
              <a:path w="620" h="358" extrusionOk="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0" name="Google Shape;14000;p27"/>
          <p:cNvSpPr/>
          <p:nvPr/>
        </p:nvSpPr>
        <p:spPr>
          <a:xfrm>
            <a:off x="4385036" y="2344507"/>
            <a:ext cx="39196" cy="39196"/>
          </a:xfrm>
          <a:custGeom>
            <a:avLst/>
            <a:gdLst/>
            <a:ahLst/>
            <a:cxnLst/>
            <a:rect l="l" t="t" r="r" b="b"/>
            <a:pathLst>
              <a:path w="1311" h="1311" extrusionOk="0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1" name="Google Shape;14001;p27"/>
          <p:cNvSpPr/>
          <p:nvPr/>
        </p:nvSpPr>
        <p:spPr>
          <a:xfrm>
            <a:off x="4073874" y="2322443"/>
            <a:ext cx="296224" cy="247790"/>
          </a:xfrm>
          <a:custGeom>
            <a:avLst/>
            <a:gdLst/>
            <a:ahLst/>
            <a:cxnLst/>
            <a:rect l="l" t="t" r="r" b="b"/>
            <a:pathLst>
              <a:path w="9908" h="8288" extrusionOk="0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2" name="Google Shape;14002;p27"/>
          <p:cNvSpPr/>
          <p:nvPr/>
        </p:nvSpPr>
        <p:spPr>
          <a:xfrm>
            <a:off x="4399267" y="2470524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3" name="Google Shape;14003;p27"/>
          <p:cNvSpPr/>
          <p:nvPr/>
        </p:nvSpPr>
        <p:spPr>
          <a:xfrm>
            <a:off x="4399267" y="2415692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4" name="Google Shape;14004;p27"/>
          <p:cNvSpPr/>
          <p:nvPr/>
        </p:nvSpPr>
        <p:spPr>
          <a:xfrm>
            <a:off x="4399267" y="2498298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5" name="Google Shape;14005;p27"/>
          <p:cNvSpPr/>
          <p:nvPr/>
        </p:nvSpPr>
        <p:spPr>
          <a:xfrm>
            <a:off x="4399267" y="244346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6" name="Google Shape;14006;p27"/>
          <p:cNvSpPr/>
          <p:nvPr/>
        </p:nvSpPr>
        <p:spPr>
          <a:xfrm>
            <a:off x="4399267" y="2554535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7" name="Google Shape;14007;p27"/>
          <p:cNvSpPr/>
          <p:nvPr/>
        </p:nvSpPr>
        <p:spPr>
          <a:xfrm>
            <a:off x="4399267" y="2582309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8" name="Google Shape;14008;p27"/>
          <p:cNvSpPr/>
          <p:nvPr/>
        </p:nvSpPr>
        <p:spPr>
          <a:xfrm>
            <a:off x="4399267" y="2526043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9" name="Google Shape;14009;p27"/>
          <p:cNvSpPr/>
          <p:nvPr/>
        </p:nvSpPr>
        <p:spPr>
          <a:xfrm>
            <a:off x="4022630" y="2292516"/>
            <a:ext cx="356019" cy="355332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10" name="Google Shape;14010;p27"/>
          <p:cNvGrpSpPr/>
          <p:nvPr/>
        </p:nvGrpSpPr>
        <p:grpSpPr>
          <a:xfrm>
            <a:off x="3245846" y="2291082"/>
            <a:ext cx="361730" cy="358919"/>
            <a:chOff x="3654238" y="2368833"/>
            <a:chExt cx="302475" cy="300125"/>
          </a:xfrm>
        </p:grpSpPr>
        <p:sp>
          <p:nvSpPr>
            <p:cNvPr id="14011" name="Google Shape;14011;p27"/>
            <p:cNvSpPr/>
            <p:nvPr/>
          </p:nvSpPr>
          <p:spPr>
            <a:xfrm>
              <a:off x="3654238" y="2368833"/>
              <a:ext cx="302475" cy="300125"/>
            </a:xfrm>
            <a:custGeom>
              <a:avLst/>
              <a:gdLst/>
              <a:ahLst/>
              <a:cxnLst/>
              <a:rect l="l" t="t" r="r" b="b"/>
              <a:pathLst>
                <a:path w="12099" h="12005" extrusionOk="0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2" name="Google Shape;14012;p27"/>
            <p:cNvSpPr/>
            <p:nvPr/>
          </p:nvSpPr>
          <p:spPr>
            <a:xfrm>
              <a:off x="3863813" y="24165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3" name="Google Shape;14013;p27"/>
            <p:cNvSpPr/>
            <p:nvPr/>
          </p:nvSpPr>
          <p:spPr>
            <a:xfrm>
              <a:off x="38816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4" name="Google Shape;14014;p27"/>
            <p:cNvSpPr/>
            <p:nvPr/>
          </p:nvSpPr>
          <p:spPr>
            <a:xfrm>
              <a:off x="3688188" y="2610583"/>
              <a:ext cx="57775" cy="8975"/>
            </a:xfrm>
            <a:custGeom>
              <a:avLst/>
              <a:gdLst/>
              <a:ahLst/>
              <a:cxnLst/>
              <a:rect l="l" t="t" r="r" b="b"/>
              <a:pathLst>
                <a:path w="2311" h="359" extrusionOk="0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5" name="Google Shape;14015;p27"/>
            <p:cNvSpPr/>
            <p:nvPr/>
          </p:nvSpPr>
          <p:spPr>
            <a:xfrm>
              <a:off x="3689363" y="25921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6" name="Google Shape;14016;p27"/>
            <p:cNvSpPr/>
            <p:nvPr/>
          </p:nvSpPr>
          <p:spPr>
            <a:xfrm>
              <a:off x="3863813" y="2611183"/>
              <a:ext cx="57175" cy="8950"/>
            </a:xfrm>
            <a:custGeom>
              <a:avLst/>
              <a:gdLst/>
              <a:ahLst/>
              <a:cxnLst/>
              <a:rect l="l" t="t" r="r" b="b"/>
              <a:pathLst>
                <a:path w="2287" h="358" extrusionOk="0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7" name="Google Shape;14017;p27"/>
            <p:cNvSpPr/>
            <p:nvPr/>
          </p:nvSpPr>
          <p:spPr>
            <a:xfrm>
              <a:off x="3881663" y="2592733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8" name="Google Shape;14018;p27"/>
            <p:cNvSpPr/>
            <p:nvPr/>
          </p:nvSpPr>
          <p:spPr>
            <a:xfrm>
              <a:off x="3759613" y="2491508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9" name="Google Shape;14019;p27"/>
            <p:cNvSpPr/>
            <p:nvPr/>
          </p:nvSpPr>
          <p:spPr>
            <a:xfrm>
              <a:off x="3759613" y="2514133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0" name="Google Shape;14020;p27"/>
            <p:cNvSpPr/>
            <p:nvPr/>
          </p:nvSpPr>
          <p:spPr>
            <a:xfrm>
              <a:off x="3779863" y="2536758"/>
              <a:ext cx="50625" cy="8975"/>
            </a:xfrm>
            <a:custGeom>
              <a:avLst/>
              <a:gdLst/>
              <a:ahLst/>
              <a:cxnLst/>
              <a:rect l="l" t="t" r="r" b="b"/>
              <a:pathLst>
                <a:path w="2025" h="359" extrusionOk="0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1" name="Google Shape;14021;p27"/>
            <p:cNvSpPr/>
            <p:nvPr/>
          </p:nvSpPr>
          <p:spPr>
            <a:xfrm>
              <a:off x="3689363" y="2416508"/>
              <a:ext cx="58375" cy="8950"/>
            </a:xfrm>
            <a:custGeom>
              <a:avLst/>
              <a:gdLst/>
              <a:ahLst/>
              <a:cxnLst/>
              <a:rect l="l" t="t" r="r" b="b"/>
              <a:pathLst>
                <a:path w="2335" h="358" extrusionOk="0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2" name="Google Shape;14022;p27"/>
            <p:cNvSpPr/>
            <p:nvPr/>
          </p:nvSpPr>
          <p:spPr>
            <a:xfrm>
              <a:off x="36887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23" name="Google Shape;14023;p27"/>
          <p:cNvGrpSpPr/>
          <p:nvPr/>
        </p:nvGrpSpPr>
        <p:grpSpPr>
          <a:xfrm>
            <a:off x="2544498" y="2291052"/>
            <a:ext cx="353179" cy="355332"/>
            <a:chOff x="3195213" y="2368808"/>
            <a:chExt cx="295325" cy="297125"/>
          </a:xfrm>
        </p:grpSpPr>
        <p:sp>
          <p:nvSpPr>
            <p:cNvPr id="14024" name="Google Shape;14024;p27"/>
            <p:cNvSpPr/>
            <p:nvPr/>
          </p:nvSpPr>
          <p:spPr>
            <a:xfrm>
              <a:off x="3312513" y="2401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5" name="Google Shape;14025;p27"/>
            <p:cNvSpPr/>
            <p:nvPr/>
          </p:nvSpPr>
          <p:spPr>
            <a:xfrm>
              <a:off x="3312513" y="241948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6" name="Google Shape;14026;p27"/>
            <p:cNvSpPr/>
            <p:nvPr/>
          </p:nvSpPr>
          <p:spPr>
            <a:xfrm>
              <a:off x="3195813" y="2368808"/>
              <a:ext cx="294125" cy="90575"/>
            </a:xfrm>
            <a:custGeom>
              <a:avLst/>
              <a:gdLst/>
              <a:ahLst/>
              <a:cxnLst/>
              <a:rect l="l" t="t" r="r" b="b"/>
              <a:pathLst>
                <a:path w="11765" h="3623" extrusionOk="0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7" name="Google Shape;14027;p27"/>
            <p:cNvSpPr/>
            <p:nvPr/>
          </p:nvSpPr>
          <p:spPr>
            <a:xfrm>
              <a:off x="3223788" y="2392083"/>
              <a:ext cx="36350" cy="42450"/>
            </a:xfrm>
            <a:custGeom>
              <a:avLst/>
              <a:gdLst/>
              <a:ahLst/>
              <a:cxnLst/>
              <a:rect l="l" t="t" r="r" b="b"/>
              <a:pathLst>
                <a:path w="1454" h="1698" extrusionOk="0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8" name="Google Shape;14028;p27"/>
            <p:cNvSpPr/>
            <p:nvPr/>
          </p:nvSpPr>
          <p:spPr>
            <a:xfrm>
              <a:off x="3312513" y="2504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9" name="Google Shape;14029;p27"/>
            <p:cNvSpPr/>
            <p:nvPr/>
          </p:nvSpPr>
          <p:spPr>
            <a:xfrm>
              <a:off x="3312513" y="2523658"/>
              <a:ext cx="141125" cy="8975"/>
            </a:xfrm>
            <a:custGeom>
              <a:avLst/>
              <a:gdLst/>
              <a:ahLst/>
              <a:cxnLst/>
              <a:rect l="l" t="t" r="r" b="b"/>
              <a:pathLst>
                <a:path w="5645" h="359" extrusionOk="0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0" name="Google Shape;14030;p27"/>
            <p:cNvSpPr/>
            <p:nvPr/>
          </p:nvSpPr>
          <p:spPr>
            <a:xfrm>
              <a:off x="3195213" y="2472858"/>
              <a:ext cx="294150" cy="90125"/>
            </a:xfrm>
            <a:custGeom>
              <a:avLst/>
              <a:gdLst/>
              <a:ahLst/>
              <a:cxnLst/>
              <a:rect l="l" t="t" r="r" b="b"/>
              <a:pathLst>
                <a:path w="11766" h="3605" extrusionOk="0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1" name="Google Shape;14031;p27"/>
            <p:cNvSpPr/>
            <p:nvPr/>
          </p:nvSpPr>
          <p:spPr>
            <a:xfrm>
              <a:off x="3227363" y="2496883"/>
              <a:ext cx="29800" cy="42875"/>
            </a:xfrm>
            <a:custGeom>
              <a:avLst/>
              <a:gdLst/>
              <a:ahLst/>
              <a:cxnLst/>
              <a:rect l="l" t="t" r="r" b="b"/>
              <a:pathLst>
                <a:path w="1192" h="1715" extrusionOk="0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2" name="Google Shape;14032;p27"/>
            <p:cNvSpPr/>
            <p:nvPr/>
          </p:nvSpPr>
          <p:spPr>
            <a:xfrm>
              <a:off x="3312513" y="2608208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3" name="Google Shape;14033;p27"/>
            <p:cNvSpPr/>
            <p:nvPr/>
          </p:nvSpPr>
          <p:spPr>
            <a:xfrm>
              <a:off x="3312513" y="2627258"/>
              <a:ext cx="141125" cy="8375"/>
            </a:xfrm>
            <a:custGeom>
              <a:avLst/>
              <a:gdLst/>
              <a:ahLst/>
              <a:cxnLst/>
              <a:rect l="l" t="t" r="r" b="b"/>
              <a:pathLst>
                <a:path w="5645" h="335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4" name="Google Shape;14034;p27"/>
            <p:cNvSpPr/>
            <p:nvPr/>
          </p:nvSpPr>
          <p:spPr>
            <a:xfrm>
              <a:off x="3195813" y="2576658"/>
              <a:ext cx="294725" cy="89275"/>
            </a:xfrm>
            <a:custGeom>
              <a:avLst/>
              <a:gdLst/>
              <a:ahLst/>
              <a:cxnLst/>
              <a:rect l="l" t="t" r="r" b="b"/>
              <a:pathLst>
                <a:path w="11789" h="3571" extrusionOk="0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5" name="Google Shape;14035;p27"/>
            <p:cNvSpPr/>
            <p:nvPr/>
          </p:nvSpPr>
          <p:spPr>
            <a:xfrm>
              <a:off x="3223788" y="2600458"/>
              <a:ext cx="36350" cy="42900"/>
            </a:xfrm>
            <a:custGeom>
              <a:avLst/>
              <a:gdLst/>
              <a:ahLst/>
              <a:cxnLst/>
              <a:rect l="l" t="t" r="r" b="b"/>
              <a:pathLst>
                <a:path w="1454" h="1716" extrusionOk="0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36" name="Google Shape;14036;p27"/>
          <p:cNvGrpSpPr/>
          <p:nvPr/>
        </p:nvGrpSpPr>
        <p:grpSpPr>
          <a:xfrm>
            <a:off x="1781203" y="2291860"/>
            <a:ext cx="368158" cy="355302"/>
            <a:chOff x="2684388" y="2369483"/>
            <a:chExt cx="307850" cy="297100"/>
          </a:xfrm>
        </p:grpSpPr>
        <p:sp>
          <p:nvSpPr>
            <p:cNvPr id="14037" name="Google Shape;14037;p27"/>
            <p:cNvSpPr/>
            <p:nvPr/>
          </p:nvSpPr>
          <p:spPr>
            <a:xfrm>
              <a:off x="2792763" y="2506408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8" name="Google Shape;14038;p27"/>
            <p:cNvSpPr/>
            <p:nvPr/>
          </p:nvSpPr>
          <p:spPr>
            <a:xfrm>
              <a:off x="2792763" y="2529033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9" name="Google Shape;14039;p27"/>
            <p:cNvSpPr/>
            <p:nvPr/>
          </p:nvSpPr>
          <p:spPr>
            <a:xfrm>
              <a:off x="2812413" y="2551058"/>
              <a:ext cx="48825" cy="8950"/>
            </a:xfrm>
            <a:custGeom>
              <a:avLst/>
              <a:gdLst/>
              <a:ahLst/>
              <a:cxnLst/>
              <a:rect l="l" t="t" r="r" b="b"/>
              <a:pathLst>
                <a:path w="1953" h="358" extrusionOk="0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0" name="Google Shape;14040;p27"/>
            <p:cNvSpPr/>
            <p:nvPr/>
          </p:nvSpPr>
          <p:spPr>
            <a:xfrm>
              <a:off x="2684388" y="2369483"/>
              <a:ext cx="307850" cy="297100"/>
            </a:xfrm>
            <a:custGeom>
              <a:avLst/>
              <a:gdLst/>
              <a:ahLst/>
              <a:cxnLst/>
              <a:rect l="l" t="t" r="r" b="b"/>
              <a:pathLst>
                <a:path w="12314" h="11884" extrusionOk="0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41" name="Google Shape;14041;p27"/>
          <p:cNvSpPr/>
          <p:nvPr/>
        </p:nvSpPr>
        <p:spPr>
          <a:xfrm>
            <a:off x="1042813" y="2292426"/>
            <a:ext cx="356019" cy="355421"/>
          </a:xfrm>
          <a:custGeom>
            <a:avLst/>
            <a:gdLst/>
            <a:ahLst/>
            <a:cxnLst/>
            <a:rect l="l" t="t" r="r" b="b"/>
            <a:pathLst>
              <a:path w="11908" h="11888" extrusionOk="0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42" name="Google Shape;14042;p27"/>
          <p:cNvGrpSpPr/>
          <p:nvPr/>
        </p:nvGrpSpPr>
        <p:grpSpPr>
          <a:xfrm>
            <a:off x="1041406" y="2835815"/>
            <a:ext cx="356767" cy="356737"/>
            <a:chOff x="2193213" y="2824333"/>
            <a:chExt cx="298325" cy="298300"/>
          </a:xfrm>
        </p:grpSpPr>
        <p:sp>
          <p:nvSpPr>
            <p:cNvPr id="14043" name="Google Shape;14043;p27"/>
            <p:cNvSpPr/>
            <p:nvPr/>
          </p:nvSpPr>
          <p:spPr>
            <a:xfrm>
              <a:off x="2193213" y="2913633"/>
              <a:ext cx="141725" cy="119100"/>
            </a:xfrm>
            <a:custGeom>
              <a:avLst/>
              <a:gdLst/>
              <a:ahLst/>
              <a:cxnLst/>
              <a:rect l="l" t="t" r="r" b="b"/>
              <a:pathLst>
                <a:path w="5669" h="4764" extrusionOk="0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4" name="Google Shape;14044;p27"/>
            <p:cNvSpPr/>
            <p:nvPr/>
          </p:nvSpPr>
          <p:spPr>
            <a:xfrm>
              <a:off x="2212863" y="2932083"/>
              <a:ext cx="82200" cy="82175"/>
            </a:xfrm>
            <a:custGeom>
              <a:avLst/>
              <a:gdLst/>
              <a:ahLst/>
              <a:cxnLst/>
              <a:rect l="l" t="t" r="r" b="b"/>
              <a:pathLst>
                <a:path w="3288" h="3287" extrusionOk="0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5" name="Google Shape;14045;p27"/>
            <p:cNvSpPr/>
            <p:nvPr/>
          </p:nvSpPr>
          <p:spPr>
            <a:xfrm>
              <a:off x="2279563" y="2980308"/>
              <a:ext cx="122650" cy="142325"/>
            </a:xfrm>
            <a:custGeom>
              <a:avLst/>
              <a:gdLst/>
              <a:ahLst/>
              <a:cxnLst/>
              <a:rect l="l" t="t" r="r" b="b"/>
              <a:pathLst>
                <a:path w="4906" h="5693" extrusionOk="0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6" name="Google Shape;14046;p27"/>
            <p:cNvSpPr/>
            <p:nvPr/>
          </p:nvSpPr>
          <p:spPr>
            <a:xfrm>
              <a:off x="2300988" y="3020783"/>
              <a:ext cx="81575" cy="81600"/>
            </a:xfrm>
            <a:custGeom>
              <a:avLst/>
              <a:gdLst/>
              <a:ahLst/>
              <a:cxnLst/>
              <a:rect l="l" t="t" r="r" b="b"/>
              <a:pathLst>
                <a:path w="3263" h="3264" extrusionOk="0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7" name="Google Shape;14047;p27"/>
            <p:cNvSpPr/>
            <p:nvPr/>
          </p:nvSpPr>
          <p:spPr>
            <a:xfrm>
              <a:off x="2348613" y="2913633"/>
              <a:ext cx="142925" cy="119700"/>
            </a:xfrm>
            <a:custGeom>
              <a:avLst/>
              <a:gdLst/>
              <a:ahLst/>
              <a:cxnLst/>
              <a:rect l="l" t="t" r="r" b="b"/>
              <a:pathLst>
                <a:path w="5717" h="4788" extrusionOk="0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8" name="Google Shape;14048;p27"/>
            <p:cNvSpPr/>
            <p:nvPr/>
          </p:nvSpPr>
          <p:spPr>
            <a:xfrm>
              <a:off x="2390888" y="2932083"/>
              <a:ext cx="82175" cy="81000"/>
            </a:xfrm>
            <a:custGeom>
              <a:avLst/>
              <a:gdLst/>
              <a:ahLst/>
              <a:cxnLst/>
              <a:rect l="l" t="t" r="r" b="b"/>
              <a:pathLst>
                <a:path w="3287" h="3240" extrusionOk="0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9" name="Google Shape;14049;p27"/>
            <p:cNvSpPr/>
            <p:nvPr/>
          </p:nvSpPr>
          <p:spPr>
            <a:xfrm>
              <a:off x="2283713" y="2824333"/>
              <a:ext cx="119100" cy="141125"/>
            </a:xfrm>
            <a:custGeom>
              <a:avLst/>
              <a:gdLst/>
              <a:ahLst/>
              <a:cxnLst/>
              <a:rect l="l" t="t" r="r" b="b"/>
              <a:pathLst>
                <a:path w="4764" h="5645" extrusionOk="0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0" name="Google Shape;14050;p27"/>
            <p:cNvSpPr/>
            <p:nvPr/>
          </p:nvSpPr>
          <p:spPr>
            <a:xfrm>
              <a:off x="2300988" y="2843383"/>
              <a:ext cx="81575" cy="82175"/>
            </a:xfrm>
            <a:custGeom>
              <a:avLst/>
              <a:gdLst/>
              <a:ahLst/>
              <a:cxnLst/>
              <a:rect l="l" t="t" r="r" b="b"/>
              <a:pathLst>
                <a:path w="3263" h="3287" extrusionOk="0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1" name="Google Shape;14051;p27"/>
            <p:cNvSpPr/>
            <p:nvPr/>
          </p:nvSpPr>
          <p:spPr>
            <a:xfrm>
              <a:off x="2321238" y="2872558"/>
              <a:ext cx="42275" cy="8950"/>
            </a:xfrm>
            <a:custGeom>
              <a:avLst/>
              <a:gdLst/>
              <a:ahLst/>
              <a:cxnLst/>
              <a:rect l="l" t="t" r="r" b="b"/>
              <a:pathLst>
                <a:path w="1691" h="358" extrusionOk="0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2" name="Google Shape;14052;p27"/>
            <p:cNvSpPr/>
            <p:nvPr/>
          </p:nvSpPr>
          <p:spPr>
            <a:xfrm>
              <a:off x="2328963" y="2887433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3" name="Google Shape;14053;p27"/>
            <p:cNvSpPr/>
            <p:nvPr/>
          </p:nvSpPr>
          <p:spPr>
            <a:xfrm>
              <a:off x="2409338" y="296065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4" name="Google Shape;14054;p27"/>
            <p:cNvSpPr/>
            <p:nvPr/>
          </p:nvSpPr>
          <p:spPr>
            <a:xfrm>
              <a:off x="2417088" y="2976133"/>
              <a:ext cx="26800" cy="8975"/>
            </a:xfrm>
            <a:custGeom>
              <a:avLst/>
              <a:gdLst/>
              <a:ahLst/>
              <a:cxnLst/>
              <a:rect l="l" t="t" r="r" b="b"/>
              <a:pathLst>
                <a:path w="1072" h="359" extrusionOk="0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5" name="Google Shape;14055;p27"/>
            <p:cNvSpPr/>
            <p:nvPr/>
          </p:nvSpPr>
          <p:spPr>
            <a:xfrm>
              <a:off x="2321238" y="3049958"/>
              <a:ext cx="42275" cy="8975"/>
            </a:xfrm>
            <a:custGeom>
              <a:avLst/>
              <a:gdLst/>
              <a:ahLst/>
              <a:cxnLst/>
              <a:rect l="l" t="t" r="r" b="b"/>
              <a:pathLst>
                <a:path w="1691" h="359" extrusionOk="0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6" name="Google Shape;14056;p27"/>
            <p:cNvSpPr/>
            <p:nvPr/>
          </p:nvSpPr>
          <p:spPr>
            <a:xfrm>
              <a:off x="2328963" y="3064858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7" name="Google Shape;14057;p27"/>
            <p:cNvSpPr/>
            <p:nvPr/>
          </p:nvSpPr>
          <p:spPr>
            <a:xfrm>
              <a:off x="2232513" y="2961258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8" name="Google Shape;14058;p27"/>
            <p:cNvSpPr/>
            <p:nvPr/>
          </p:nvSpPr>
          <p:spPr>
            <a:xfrm>
              <a:off x="2240863" y="2976133"/>
              <a:ext cx="25625" cy="8975"/>
            </a:xfrm>
            <a:custGeom>
              <a:avLst/>
              <a:gdLst/>
              <a:ahLst/>
              <a:cxnLst/>
              <a:rect l="l" t="t" r="r" b="b"/>
              <a:pathLst>
                <a:path w="1025" h="359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59" name="Google Shape;14059;p27"/>
          <p:cNvSpPr/>
          <p:nvPr/>
        </p:nvSpPr>
        <p:spPr>
          <a:xfrm>
            <a:off x="1775487" y="2834342"/>
            <a:ext cx="361730" cy="354614"/>
          </a:xfrm>
          <a:custGeom>
            <a:avLst/>
            <a:gdLst/>
            <a:ahLst/>
            <a:cxnLst/>
            <a:rect l="l" t="t" r="r" b="b"/>
            <a:pathLst>
              <a:path w="12099" h="11861" extrusionOk="0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60" name="Google Shape;14060;p27"/>
          <p:cNvGrpSpPr/>
          <p:nvPr/>
        </p:nvGrpSpPr>
        <p:grpSpPr>
          <a:xfrm>
            <a:off x="2543093" y="2836502"/>
            <a:ext cx="356019" cy="356737"/>
            <a:chOff x="3194038" y="2824908"/>
            <a:chExt cx="297700" cy="298300"/>
          </a:xfrm>
        </p:grpSpPr>
        <p:sp>
          <p:nvSpPr>
            <p:cNvPr id="14061" name="Google Shape;14061;p27"/>
            <p:cNvSpPr/>
            <p:nvPr/>
          </p:nvSpPr>
          <p:spPr>
            <a:xfrm>
              <a:off x="3194038" y="28249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2" name="Google Shape;14062;p27"/>
            <p:cNvSpPr/>
            <p:nvPr/>
          </p:nvSpPr>
          <p:spPr>
            <a:xfrm>
              <a:off x="3233913" y="28487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3" name="Google Shape;14063;p27"/>
            <p:cNvSpPr/>
            <p:nvPr/>
          </p:nvSpPr>
          <p:spPr>
            <a:xfrm>
              <a:off x="332023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4" name="Google Shape;14064;p27"/>
            <p:cNvSpPr/>
            <p:nvPr/>
          </p:nvSpPr>
          <p:spPr>
            <a:xfrm>
              <a:off x="33428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5" name="Google Shape;14065;p27"/>
            <p:cNvSpPr/>
            <p:nvPr/>
          </p:nvSpPr>
          <p:spPr>
            <a:xfrm>
              <a:off x="327558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6" name="Google Shape;14066;p27"/>
            <p:cNvSpPr/>
            <p:nvPr/>
          </p:nvSpPr>
          <p:spPr>
            <a:xfrm>
              <a:off x="329821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7" name="Google Shape;14067;p27"/>
            <p:cNvSpPr/>
            <p:nvPr/>
          </p:nvSpPr>
          <p:spPr>
            <a:xfrm>
              <a:off x="32535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8" name="Google Shape;14068;p27"/>
            <p:cNvSpPr/>
            <p:nvPr/>
          </p:nvSpPr>
          <p:spPr>
            <a:xfrm>
              <a:off x="3364888" y="28487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69" name="Google Shape;14069;p27"/>
          <p:cNvGrpSpPr/>
          <p:nvPr/>
        </p:nvGrpSpPr>
        <p:grpSpPr>
          <a:xfrm>
            <a:off x="3233738" y="2836323"/>
            <a:ext cx="370281" cy="356946"/>
            <a:chOff x="3644113" y="2824758"/>
            <a:chExt cx="309625" cy="298475"/>
          </a:xfrm>
        </p:grpSpPr>
        <p:sp>
          <p:nvSpPr>
            <p:cNvPr id="14070" name="Google Shape;14070;p27"/>
            <p:cNvSpPr/>
            <p:nvPr/>
          </p:nvSpPr>
          <p:spPr>
            <a:xfrm>
              <a:off x="3780463" y="2959483"/>
              <a:ext cx="50625" cy="8950"/>
            </a:xfrm>
            <a:custGeom>
              <a:avLst/>
              <a:gdLst/>
              <a:ahLst/>
              <a:cxnLst/>
              <a:rect l="l" t="t" r="r" b="b"/>
              <a:pathLst>
                <a:path w="2025" h="358" extrusionOk="0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1" name="Google Shape;14071;p27"/>
            <p:cNvSpPr/>
            <p:nvPr/>
          </p:nvSpPr>
          <p:spPr>
            <a:xfrm>
              <a:off x="3789988" y="2977333"/>
              <a:ext cx="30375" cy="8950"/>
            </a:xfrm>
            <a:custGeom>
              <a:avLst/>
              <a:gdLst/>
              <a:ahLst/>
              <a:cxnLst/>
              <a:rect l="l" t="t" r="r" b="b"/>
              <a:pathLst>
                <a:path w="1215" h="358" extrusionOk="0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2" name="Google Shape;14072;p27"/>
            <p:cNvSpPr/>
            <p:nvPr/>
          </p:nvSpPr>
          <p:spPr>
            <a:xfrm>
              <a:off x="3644113" y="2824758"/>
              <a:ext cx="309625" cy="298475"/>
            </a:xfrm>
            <a:custGeom>
              <a:avLst/>
              <a:gdLst/>
              <a:ahLst/>
              <a:cxnLst/>
              <a:rect l="l" t="t" r="r" b="b"/>
              <a:pathLst>
                <a:path w="12385" h="11939" extrusionOk="0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73" name="Google Shape;14073;p27"/>
          <p:cNvGrpSpPr/>
          <p:nvPr/>
        </p:nvGrpSpPr>
        <p:grpSpPr>
          <a:xfrm>
            <a:off x="4022685" y="2836502"/>
            <a:ext cx="356019" cy="352492"/>
            <a:chOff x="4176388" y="2824908"/>
            <a:chExt cx="297700" cy="294750"/>
          </a:xfrm>
        </p:grpSpPr>
        <p:sp>
          <p:nvSpPr>
            <p:cNvPr id="14074" name="Google Shape;14074;p27"/>
            <p:cNvSpPr/>
            <p:nvPr/>
          </p:nvSpPr>
          <p:spPr>
            <a:xfrm>
              <a:off x="4176388" y="2824908"/>
              <a:ext cx="297700" cy="294750"/>
            </a:xfrm>
            <a:custGeom>
              <a:avLst/>
              <a:gdLst/>
              <a:ahLst/>
              <a:cxnLst/>
              <a:rect l="l" t="t" r="r" b="b"/>
              <a:pathLst>
                <a:path w="11908" h="11790" extrusionOk="0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5" name="Google Shape;14075;p27"/>
            <p:cNvSpPr/>
            <p:nvPr/>
          </p:nvSpPr>
          <p:spPr>
            <a:xfrm>
              <a:off x="4300213" y="2959483"/>
              <a:ext cx="49450" cy="8950"/>
            </a:xfrm>
            <a:custGeom>
              <a:avLst/>
              <a:gdLst/>
              <a:ahLst/>
              <a:cxnLst/>
              <a:rect l="l" t="t" r="r" b="b"/>
              <a:pathLst>
                <a:path w="1978" h="358" extrusionOk="0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6" name="Google Shape;14076;p27"/>
            <p:cNvSpPr/>
            <p:nvPr/>
          </p:nvSpPr>
          <p:spPr>
            <a:xfrm>
              <a:off x="4310338" y="2977333"/>
              <a:ext cx="29800" cy="8950"/>
            </a:xfrm>
            <a:custGeom>
              <a:avLst/>
              <a:gdLst/>
              <a:ahLst/>
              <a:cxnLst/>
              <a:rect l="l" t="t" r="r" b="b"/>
              <a:pathLst>
                <a:path w="1192" h="358" extrusionOk="0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7" name="Google Shape;14077;p27"/>
            <p:cNvSpPr/>
            <p:nvPr/>
          </p:nvSpPr>
          <p:spPr>
            <a:xfrm>
              <a:off x="4213888" y="302198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8" name="Google Shape;14078;p27"/>
            <p:cNvSpPr/>
            <p:nvPr/>
          </p:nvSpPr>
          <p:spPr>
            <a:xfrm>
              <a:off x="4213888" y="304103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9" name="Google Shape;14079;p27"/>
            <p:cNvSpPr/>
            <p:nvPr/>
          </p:nvSpPr>
          <p:spPr>
            <a:xfrm>
              <a:off x="4230563" y="3059483"/>
              <a:ext cx="43475" cy="8975"/>
            </a:xfrm>
            <a:custGeom>
              <a:avLst/>
              <a:gdLst/>
              <a:ahLst/>
              <a:cxnLst/>
              <a:rect l="l" t="t" r="r" b="b"/>
              <a:pathLst>
                <a:path w="1739" h="359" extrusionOk="0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0" name="Google Shape;14080;p27"/>
            <p:cNvSpPr/>
            <p:nvPr/>
          </p:nvSpPr>
          <p:spPr>
            <a:xfrm>
              <a:off x="4360338" y="3021383"/>
              <a:ext cx="75050" cy="8950"/>
            </a:xfrm>
            <a:custGeom>
              <a:avLst/>
              <a:gdLst/>
              <a:ahLst/>
              <a:cxnLst/>
              <a:rect l="l" t="t" r="r" b="b"/>
              <a:pathLst>
                <a:path w="3002" h="358" extrusionOk="0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1" name="Google Shape;14081;p27"/>
            <p:cNvSpPr/>
            <p:nvPr/>
          </p:nvSpPr>
          <p:spPr>
            <a:xfrm>
              <a:off x="4360338" y="3039833"/>
              <a:ext cx="75050" cy="8975"/>
            </a:xfrm>
            <a:custGeom>
              <a:avLst/>
              <a:gdLst/>
              <a:ahLst/>
              <a:cxnLst/>
              <a:rect l="l" t="t" r="r" b="b"/>
              <a:pathLst>
                <a:path w="3002" h="359" extrusionOk="0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2" name="Google Shape;14082;p27"/>
            <p:cNvSpPr/>
            <p:nvPr/>
          </p:nvSpPr>
          <p:spPr>
            <a:xfrm>
              <a:off x="4375813" y="3059483"/>
              <a:ext cx="42900" cy="8975"/>
            </a:xfrm>
            <a:custGeom>
              <a:avLst/>
              <a:gdLst/>
              <a:ahLst/>
              <a:cxnLst/>
              <a:rect l="l" t="t" r="r" b="b"/>
              <a:pathLst>
                <a:path w="1716" h="359" extrusionOk="0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3" name="Google Shape;14083;p27"/>
            <p:cNvSpPr/>
            <p:nvPr/>
          </p:nvSpPr>
          <p:spPr>
            <a:xfrm>
              <a:off x="4359738" y="287850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4" name="Google Shape;14084;p27"/>
            <p:cNvSpPr/>
            <p:nvPr/>
          </p:nvSpPr>
          <p:spPr>
            <a:xfrm>
              <a:off x="4359738" y="289695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5" name="Google Shape;14085;p27"/>
            <p:cNvSpPr/>
            <p:nvPr/>
          </p:nvSpPr>
          <p:spPr>
            <a:xfrm>
              <a:off x="4375813" y="291600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6" name="Google Shape;14086;p27"/>
            <p:cNvSpPr/>
            <p:nvPr/>
          </p:nvSpPr>
          <p:spPr>
            <a:xfrm>
              <a:off x="4215663" y="287850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7" name="Google Shape;14087;p27"/>
            <p:cNvSpPr/>
            <p:nvPr/>
          </p:nvSpPr>
          <p:spPr>
            <a:xfrm>
              <a:off x="4215663" y="289695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8" name="Google Shape;14088;p27"/>
            <p:cNvSpPr/>
            <p:nvPr/>
          </p:nvSpPr>
          <p:spPr>
            <a:xfrm>
              <a:off x="4231738" y="2916008"/>
              <a:ext cx="43500" cy="8950"/>
            </a:xfrm>
            <a:custGeom>
              <a:avLst/>
              <a:gdLst/>
              <a:ahLst/>
              <a:cxnLst/>
              <a:rect l="l" t="t" r="r" b="b"/>
              <a:pathLst>
                <a:path w="1740" h="358" extrusionOk="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89" name="Google Shape;14089;p27"/>
          <p:cNvGrpSpPr/>
          <p:nvPr/>
        </p:nvGrpSpPr>
        <p:grpSpPr>
          <a:xfrm>
            <a:off x="4769597" y="2833722"/>
            <a:ext cx="356019" cy="358112"/>
            <a:chOff x="4673513" y="2822583"/>
            <a:chExt cx="297700" cy="299450"/>
          </a:xfrm>
        </p:grpSpPr>
        <p:sp>
          <p:nvSpPr>
            <p:cNvPr id="14090" name="Google Shape;14090;p27"/>
            <p:cNvSpPr/>
            <p:nvPr/>
          </p:nvSpPr>
          <p:spPr>
            <a:xfrm>
              <a:off x="4673513" y="2824333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1" name="Google Shape;14091;p27"/>
            <p:cNvSpPr/>
            <p:nvPr/>
          </p:nvSpPr>
          <p:spPr>
            <a:xfrm>
              <a:off x="4782463" y="2822583"/>
              <a:ext cx="169700" cy="141675"/>
            </a:xfrm>
            <a:custGeom>
              <a:avLst/>
              <a:gdLst/>
              <a:ahLst/>
              <a:cxnLst/>
              <a:rect l="l" t="t" r="r" b="b"/>
              <a:pathLst>
                <a:path w="6788" h="5667" extrusionOk="0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2" name="Google Shape;14092;p27"/>
          <p:cNvGrpSpPr/>
          <p:nvPr/>
        </p:nvGrpSpPr>
        <p:grpSpPr>
          <a:xfrm>
            <a:off x="5512951" y="2843648"/>
            <a:ext cx="357455" cy="338201"/>
            <a:chOff x="5167663" y="2830883"/>
            <a:chExt cx="298900" cy="282800"/>
          </a:xfrm>
        </p:grpSpPr>
        <p:sp>
          <p:nvSpPr>
            <p:cNvPr id="14093" name="Google Shape;14093;p27"/>
            <p:cNvSpPr/>
            <p:nvPr/>
          </p:nvSpPr>
          <p:spPr>
            <a:xfrm>
              <a:off x="5299813" y="2873133"/>
              <a:ext cx="36350" cy="42425"/>
            </a:xfrm>
            <a:custGeom>
              <a:avLst/>
              <a:gdLst/>
              <a:ahLst/>
              <a:cxnLst/>
              <a:rect l="l" t="t" r="r" b="b"/>
              <a:pathLst>
                <a:path w="1454" h="1697" extrusionOk="0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4" name="Google Shape;14094;p27"/>
            <p:cNvSpPr/>
            <p:nvPr/>
          </p:nvSpPr>
          <p:spPr>
            <a:xfrm>
              <a:off x="5221838" y="3006508"/>
              <a:ext cx="29775" cy="43475"/>
            </a:xfrm>
            <a:custGeom>
              <a:avLst/>
              <a:gdLst/>
              <a:ahLst/>
              <a:cxnLst/>
              <a:rect l="l" t="t" r="r" b="b"/>
              <a:pathLst>
                <a:path w="1191" h="1739" extrusionOk="0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5" name="Google Shape;14095;p27"/>
            <p:cNvSpPr/>
            <p:nvPr/>
          </p:nvSpPr>
          <p:spPr>
            <a:xfrm>
              <a:off x="5375438" y="3006508"/>
              <a:ext cx="37525" cy="43475"/>
            </a:xfrm>
            <a:custGeom>
              <a:avLst/>
              <a:gdLst/>
              <a:ahLst/>
              <a:cxnLst/>
              <a:rect l="l" t="t" r="r" b="b"/>
              <a:pathLst>
                <a:path w="1501" h="1739" extrusionOk="0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6" name="Google Shape;14096;p27"/>
            <p:cNvSpPr/>
            <p:nvPr/>
          </p:nvSpPr>
          <p:spPr>
            <a:xfrm>
              <a:off x="5167663" y="2830883"/>
              <a:ext cx="298900" cy="282800"/>
            </a:xfrm>
            <a:custGeom>
              <a:avLst/>
              <a:gdLst/>
              <a:ahLst/>
              <a:cxnLst/>
              <a:rect l="l" t="t" r="r" b="b"/>
              <a:pathLst>
                <a:path w="11956" h="11312" extrusionOk="0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7" name="Google Shape;14097;p27"/>
          <p:cNvGrpSpPr/>
          <p:nvPr/>
        </p:nvGrpSpPr>
        <p:grpSpPr>
          <a:xfrm>
            <a:off x="6296159" y="2835994"/>
            <a:ext cx="309768" cy="355123"/>
            <a:chOff x="5695138" y="2824483"/>
            <a:chExt cx="259025" cy="296950"/>
          </a:xfrm>
        </p:grpSpPr>
        <p:sp>
          <p:nvSpPr>
            <p:cNvPr id="14098" name="Google Shape;14098;p27"/>
            <p:cNvSpPr/>
            <p:nvPr/>
          </p:nvSpPr>
          <p:spPr>
            <a:xfrm>
              <a:off x="5787438" y="29475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9" name="Google Shape;14099;p27"/>
            <p:cNvSpPr/>
            <p:nvPr/>
          </p:nvSpPr>
          <p:spPr>
            <a:xfrm>
              <a:off x="5787438" y="29684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0" name="Google Shape;14100;p27"/>
            <p:cNvSpPr/>
            <p:nvPr/>
          </p:nvSpPr>
          <p:spPr>
            <a:xfrm>
              <a:off x="5804088" y="2989233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1" name="Google Shape;14101;p27"/>
            <p:cNvSpPr/>
            <p:nvPr/>
          </p:nvSpPr>
          <p:spPr>
            <a:xfrm>
              <a:off x="5695138" y="2824483"/>
              <a:ext cx="259025" cy="296950"/>
            </a:xfrm>
            <a:custGeom>
              <a:avLst/>
              <a:gdLst/>
              <a:ahLst/>
              <a:cxnLst/>
              <a:rect l="l" t="t" r="r" b="b"/>
              <a:pathLst>
                <a:path w="10361" h="11878" extrusionOk="0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02" name="Google Shape;14102;p27"/>
          <p:cNvSpPr/>
          <p:nvPr/>
        </p:nvSpPr>
        <p:spPr>
          <a:xfrm>
            <a:off x="6997425" y="2836465"/>
            <a:ext cx="356019" cy="355332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03" name="Google Shape;14103;p27"/>
          <p:cNvSpPr/>
          <p:nvPr/>
        </p:nvSpPr>
        <p:spPr>
          <a:xfrm>
            <a:off x="7749323" y="2835777"/>
            <a:ext cx="341071" cy="356019"/>
          </a:xfrm>
          <a:custGeom>
            <a:avLst/>
            <a:gdLst/>
            <a:ahLst/>
            <a:cxnLst/>
            <a:rect l="l" t="t" r="r" b="b"/>
            <a:pathLst>
              <a:path w="11408" h="11908" extrusionOk="0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04" name="Google Shape;14104;p27"/>
          <p:cNvGrpSpPr/>
          <p:nvPr/>
        </p:nvGrpSpPr>
        <p:grpSpPr>
          <a:xfrm>
            <a:off x="7751534" y="3421058"/>
            <a:ext cx="351056" cy="355302"/>
            <a:chOff x="6657238" y="3313708"/>
            <a:chExt cx="293550" cy="297100"/>
          </a:xfrm>
        </p:grpSpPr>
        <p:sp>
          <p:nvSpPr>
            <p:cNvPr id="14105" name="Google Shape;14105;p27"/>
            <p:cNvSpPr/>
            <p:nvPr/>
          </p:nvSpPr>
          <p:spPr>
            <a:xfrm>
              <a:off x="6657238" y="3508983"/>
              <a:ext cx="70300" cy="101825"/>
            </a:xfrm>
            <a:custGeom>
              <a:avLst/>
              <a:gdLst/>
              <a:ahLst/>
              <a:cxnLst/>
              <a:rect l="l" t="t" r="r" b="b"/>
              <a:pathLst>
                <a:path w="2812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6" name="Google Shape;14106;p27"/>
            <p:cNvSpPr/>
            <p:nvPr/>
          </p:nvSpPr>
          <p:spPr>
            <a:xfrm>
              <a:off x="6676888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7" name="Google Shape;14107;p27"/>
            <p:cNvSpPr/>
            <p:nvPr/>
          </p:nvSpPr>
          <p:spPr>
            <a:xfrm>
              <a:off x="6676313" y="3313708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8" name="Google Shape;14108;p27"/>
            <p:cNvSpPr/>
            <p:nvPr/>
          </p:nvSpPr>
          <p:spPr>
            <a:xfrm>
              <a:off x="6658438" y="3354783"/>
              <a:ext cx="69100" cy="103625"/>
            </a:xfrm>
            <a:custGeom>
              <a:avLst/>
              <a:gdLst/>
              <a:ahLst/>
              <a:cxnLst/>
              <a:rect l="l" t="t" r="r" b="b"/>
              <a:pathLst>
                <a:path w="2764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9" name="Google Shape;14109;p27"/>
            <p:cNvSpPr/>
            <p:nvPr/>
          </p:nvSpPr>
          <p:spPr>
            <a:xfrm>
              <a:off x="673166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0" name="Google Shape;14110;p27"/>
            <p:cNvSpPr/>
            <p:nvPr/>
          </p:nvSpPr>
          <p:spPr>
            <a:xfrm>
              <a:off x="6751313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1" name="Google Shape;14111;p27"/>
            <p:cNvSpPr/>
            <p:nvPr/>
          </p:nvSpPr>
          <p:spPr>
            <a:xfrm>
              <a:off x="6751313" y="33137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2" name="Google Shape;14112;p27"/>
            <p:cNvSpPr/>
            <p:nvPr/>
          </p:nvSpPr>
          <p:spPr>
            <a:xfrm>
              <a:off x="673286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3" name="Google Shape;14113;p27"/>
            <p:cNvSpPr/>
            <p:nvPr/>
          </p:nvSpPr>
          <p:spPr>
            <a:xfrm>
              <a:off x="6806088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4" name="Google Shape;14114;p27"/>
            <p:cNvSpPr/>
            <p:nvPr/>
          </p:nvSpPr>
          <p:spPr>
            <a:xfrm>
              <a:off x="6825738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5" name="Google Shape;14115;p27"/>
            <p:cNvSpPr/>
            <p:nvPr/>
          </p:nvSpPr>
          <p:spPr>
            <a:xfrm>
              <a:off x="6825738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6" name="Google Shape;14116;p27"/>
            <p:cNvSpPr/>
            <p:nvPr/>
          </p:nvSpPr>
          <p:spPr>
            <a:xfrm>
              <a:off x="6807288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7" name="Google Shape;14117;p27"/>
            <p:cNvSpPr/>
            <p:nvPr/>
          </p:nvSpPr>
          <p:spPr>
            <a:xfrm>
              <a:off x="688051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8" name="Google Shape;14118;p27"/>
            <p:cNvSpPr/>
            <p:nvPr/>
          </p:nvSpPr>
          <p:spPr>
            <a:xfrm>
              <a:off x="6900163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9" name="Google Shape;14119;p27"/>
            <p:cNvSpPr/>
            <p:nvPr/>
          </p:nvSpPr>
          <p:spPr>
            <a:xfrm>
              <a:off x="6900163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0" name="Google Shape;14120;p27"/>
            <p:cNvSpPr/>
            <p:nvPr/>
          </p:nvSpPr>
          <p:spPr>
            <a:xfrm>
              <a:off x="688171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21" name="Google Shape;14121;p27"/>
          <p:cNvSpPr/>
          <p:nvPr/>
        </p:nvSpPr>
        <p:spPr>
          <a:xfrm>
            <a:off x="7126312" y="3574088"/>
            <a:ext cx="103984" cy="10703"/>
          </a:xfrm>
          <a:custGeom>
            <a:avLst/>
            <a:gdLst/>
            <a:ahLst/>
            <a:cxnLst/>
            <a:rect l="l" t="t" r="r" b="b"/>
            <a:pathLst>
              <a:path w="3478" h="358" extrusionOk="0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2" name="Google Shape;14122;p27"/>
          <p:cNvSpPr/>
          <p:nvPr/>
        </p:nvSpPr>
        <p:spPr>
          <a:xfrm>
            <a:off x="7126312" y="3600427"/>
            <a:ext cx="103984" cy="10733"/>
          </a:xfrm>
          <a:custGeom>
            <a:avLst/>
            <a:gdLst/>
            <a:ahLst/>
            <a:cxnLst/>
            <a:rect l="l" t="t" r="r" b="b"/>
            <a:pathLst>
              <a:path w="3478" h="359" extrusionOk="0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3" name="Google Shape;14123;p27"/>
          <p:cNvSpPr/>
          <p:nvPr/>
        </p:nvSpPr>
        <p:spPr>
          <a:xfrm>
            <a:off x="7149811" y="3625362"/>
            <a:ext cx="56985" cy="10703"/>
          </a:xfrm>
          <a:custGeom>
            <a:avLst/>
            <a:gdLst/>
            <a:ahLst/>
            <a:cxnLst/>
            <a:rect l="l" t="t" r="r" b="b"/>
            <a:pathLst>
              <a:path w="1906" h="358" extrusionOk="0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4" name="Google Shape;14124;p27"/>
          <p:cNvSpPr/>
          <p:nvPr/>
        </p:nvSpPr>
        <p:spPr>
          <a:xfrm>
            <a:off x="7007411" y="3422450"/>
            <a:ext cx="337513" cy="355302"/>
          </a:xfrm>
          <a:custGeom>
            <a:avLst/>
            <a:gdLst/>
            <a:ahLst/>
            <a:cxnLst/>
            <a:rect l="l" t="t" r="r" b="b"/>
            <a:pathLst>
              <a:path w="11289" h="11884" extrusionOk="0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25" name="Google Shape;14125;p27"/>
          <p:cNvGrpSpPr/>
          <p:nvPr/>
        </p:nvGrpSpPr>
        <p:grpSpPr>
          <a:xfrm>
            <a:off x="6273377" y="3422493"/>
            <a:ext cx="356019" cy="355302"/>
            <a:chOff x="5676088" y="3314908"/>
            <a:chExt cx="297700" cy="297100"/>
          </a:xfrm>
        </p:grpSpPr>
        <p:sp>
          <p:nvSpPr>
            <p:cNvPr id="14126" name="Google Shape;14126;p27"/>
            <p:cNvSpPr/>
            <p:nvPr/>
          </p:nvSpPr>
          <p:spPr>
            <a:xfrm>
              <a:off x="5751113" y="3426508"/>
              <a:ext cx="203050" cy="108700"/>
            </a:xfrm>
            <a:custGeom>
              <a:avLst/>
              <a:gdLst/>
              <a:ahLst/>
              <a:cxnLst/>
              <a:rect l="l" t="t" r="r" b="b"/>
              <a:pathLst>
                <a:path w="8122" h="4348" extrusionOk="0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7" name="Google Shape;14127;p27"/>
            <p:cNvSpPr/>
            <p:nvPr/>
          </p:nvSpPr>
          <p:spPr>
            <a:xfrm>
              <a:off x="5676088" y="33149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28" name="Google Shape;14128;p27"/>
          <p:cNvGrpSpPr/>
          <p:nvPr/>
        </p:nvGrpSpPr>
        <p:grpSpPr>
          <a:xfrm>
            <a:off x="5513639" y="3420341"/>
            <a:ext cx="356049" cy="355332"/>
            <a:chOff x="5168238" y="3313108"/>
            <a:chExt cx="297725" cy="297125"/>
          </a:xfrm>
        </p:grpSpPr>
        <p:sp>
          <p:nvSpPr>
            <p:cNvPr id="14129" name="Google Shape;14129;p27"/>
            <p:cNvSpPr/>
            <p:nvPr/>
          </p:nvSpPr>
          <p:spPr>
            <a:xfrm>
              <a:off x="5374238" y="3513858"/>
              <a:ext cx="28600" cy="41000"/>
            </a:xfrm>
            <a:custGeom>
              <a:avLst/>
              <a:gdLst/>
              <a:ahLst/>
              <a:cxnLst/>
              <a:rect l="l" t="t" r="r" b="b"/>
              <a:pathLst>
                <a:path w="1144" h="1640" extrusionOk="0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0" name="Google Shape;14130;p27"/>
            <p:cNvSpPr/>
            <p:nvPr/>
          </p:nvSpPr>
          <p:spPr>
            <a:xfrm>
              <a:off x="5374238" y="3367883"/>
              <a:ext cx="26825" cy="42300"/>
            </a:xfrm>
            <a:custGeom>
              <a:avLst/>
              <a:gdLst/>
              <a:ahLst/>
              <a:cxnLst/>
              <a:rect l="l" t="t" r="r" b="b"/>
              <a:pathLst>
                <a:path w="1073" h="1692" extrusionOk="0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1" name="Google Shape;14131;p27"/>
            <p:cNvSpPr/>
            <p:nvPr/>
          </p:nvSpPr>
          <p:spPr>
            <a:xfrm>
              <a:off x="5234338" y="3369683"/>
              <a:ext cx="17275" cy="40775"/>
            </a:xfrm>
            <a:custGeom>
              <a:avLst/>
              <a:gdLst/>
              <a:ahLst/>
              <a:cxnLst/>
              <a:rect l="l" t="t" r="r" b="b"/>
              <a:pathLst>
                <a:path w="691" h="1631" extrusionOk="0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2" name="Google Shape;14132;p27"/>
            <p:cNvSpPr/>
            <p:nvPr/>
          </p:nvSpPr>
          <p:spPr>
            <a:xfrm>
              <a:off x="5231363" y="3512558"/>
              <a:ext cx="25625" cy="41700"/>
            </a:xfrm>
            <a:custGeom>
              <a:avLst/>
              <a:gdLst/>
              <a:ahLst/>
              <a:cxnLst/>
              <a:rect l="l" t="t" r="r" b="b"/>
              <a:pathLst>
                <a:path w="1025" h="1668" extrusionOk="0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3" name="Google Shape;14133;p27"/>
            <p:cNvSpPr/>
            <p:nvPr/>
          </p:nvSpPr>
          <p:spPr>
            <a:xfrm>
              <a:off x="5168238" y="331310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34" name="Google Shape;14134;p27"/>
          <p:cNvSpPr/>
          <p:nvPr/>
        </p:nvSpPr>
        <p:spPr>
          <a:xfrm>
            <a:off x="4760267" y="3419579"/>
            <a:ext cx="366005" cy="355780"/>
          </a:xfrm>
          <a:custGeom>
            <a:avLst/>
            <a:gdLst/>
            <a:ahLst/>
            <a:cxnLst/>
            <a:rect l="l" t="t" r="r" b="b"/>
            <a:pathLst>
              <a:path w="12242" h="11900" extrusionOk="0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35" name="Google Shape;14135;p27"/>
          <p:cNvGrpSpPr/>
          <p:nvPr/>
        </p:nvGrpSpPr>
        <p:grpSpPr>
          <a:xfrm>
            <a:off x="4024091" y="3421058"/>
            <a:ext cx="351056" cy="355302"/>
            <a:chOff x="4177563" y="3313708"/>
            <a:chExt cx="293550" cy="297100"/>
          </a:xfrm>
        </p:grpSpPr>
        <p:sp>
          <p:nvSpPr>
            <p:cNvPr id="14136" name="Google Shape;14136;p27"/>
            <p:cNvSpPr/>
            <p:nvPr/>
          </p:nvSpPr>
          <p:spPr>
            <a:xfrm>
              <a:off x="4281763" y="3352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7" name="Google Shape;14137;p27"/>
            <p:cNvSpPr/>
            <p:nvPr/>
          </p:nvSpPr>
          <p:spPr>
            <a:xfrm>
              <a:off x="4281763" y="3372658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8" name="Google Shape;14138;p27"/>
            <p:cNvSpPr/>
            <p:nvPr/>
          </p:nvSpPr>
          <p:spPr>
            <a:xfrm>
              <a:off x="4281763" y="34429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9" name="Google Shape;14139;p27"/>
            <p:cNvSpPr/>
            <p:nvPr/>
          </p:nvSpPr>
          <p:spPr>
            <a:xfrm>
              <a:off x="4281763" y="3463733"/>
              <a:ext cx="120875" cy="8975"/>
            </a:xfrm>
            <a:custGeom>
              <a:avLst/>
              <a:gdLst/>
              <a:ahLst/>
              <a:cxnLst/>
              <a:rect l="l" t="t" r="r" b="b"/>
              <a:pathLst>
                <a:path w="4835" h="359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0" name="Google Shape;14140;p27"/>
            <p:cNvSpPr/>
            <p:nvPr/>
          </p:nvSpPr>
          <p:spPr>
            <a:xfrm>
              <a:off x="4238888" y="3339908"/>
              <a:ext cx="18475" cy="48275"/>
            </a:xfrm>
            <a:custGeom>
              <a:avLst/>
              <a:gdLst/>
              <a:ahLst/>
              <a:cxnLst/>
              <a:rect l="l" t="t" r="r" b="b"/>
              <a:pathLst>
                <a:path w="739" h="1931" extrusionOk="0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1" name="Google Shape;14141;p27"/>
            <p:cNvSpPr/>
            <p:nvPr/>
          </p:nvSpPr>
          <p:spPr>
            <a:xfrm>
              <a:off x="4200188" y="3338908"/>
              <a:ext cx="32175" cy="50700"/>
            </a:xfrm>
            <a:custGeom>
              <a:avLst/>
              <a:gdLst/>
              <a:ahLst/>
              <a:cxnLst/>
              <a:rect l="l" t="t" r="r" b="b"/>
              <a:pathLst>
                <a:path w="1287" h="2028" extrusionOk="0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2" name="Google Shape;14142;p27"/>
            <p:cNvSpPr/>
            <p:nvPr/>
          </p:nvSpPr>
          <p:spPr>
            <a:xfrm>
              <a:off x="4236513" y="3431583"/>
              <a:ext cx="30375" cy="47650"/>
            </a:xfrm>
            <a:custGeom>
              <a:avLst/>
              <a:gdLst/>
              <a:ahLst/>
              <a:cxnLst/>
              <a:rect l="l" t="t" r="r" b="b"/>
              <a:pathLst>
                <a:path w="1215" h="1906" extrusionOk="0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3" name="Google Shape;14143;p27"/>
            <p:cNvSpPr/>
            <p:nvPr/>
          </p:nvSpPr>
          <p:spPr>
            <a:xfrm>
              <a:off x="4200188" y="3431008"/>
              <a:ext cx="30400" cy="47675"/>
            </a:xfrm>
            <a:custGeom>
              <a:avLst/>
              <a:gdLst/>
              <a:ahLst/>
              <a:cxnLst/>
              <a:rect l="l" t="t" r="r" b="b"/>
              <a:pathLst>
                <a:path w="1216" h="1907" extrusionOk="0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4" name="Google Shape;14144;p27"/>
            <p:cNvSpPr/>
            <p:nvPr/>
          </p:nvSpPr>
          <p:spPr>
            <a:xfrm>
              <a:off x="4237113" y="3522083"/>
              <a:ext cx="29200" cy="47050"/>
            </a:xfrm>
            <a:custGeom>
              <a:avLst/>
              <a:gdLst/>
              <a:ahLst/>
              <a:cxnLst/>
              <a:rect l="l" t="t" r="r" b="b"/>
              <a:pathLst>
                <a:path w="1168" h="1882" extrusionOk="0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5" name="Google Shape;14145;p27"/>
            <p:cNvSpPr/>
            <p:nvPr/>
          </p:nvSpPr>
          <p:spPr>
            <a:xfrm>
              <a:off x="4200188" y="3521483"/>
              <a:ext cx="30400" cy="47650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6" name="Google Shape;14146;p27"/>
            <p:cNvSpPr/>
            <p:nvPr/>
          </p:nvSpPr>
          <p:spPr>
            <a:xfrm>
              <a:off x="4281763" y="3533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7" name="Google Shape;14147;p27"/>
            <p:cNvSpPr/>
            <p:nvPr/>
          </p:nvSpPr>
          <p:spPr>
            <a:xfrm>
              <a:off x="4281763" y="3554233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8" name="Google Shape;14148;p27"/>
            <p:cNvSpPr/>
            <p:nvPr/>
          </p:nvSpPr>
          <p:spPr>
            <a:xfrm>
              <a:off x="4177563" y="3313708"/>
              <a:ext cx="293550" cy="297100"/>
            </a:xfrm>
            <a:custGeom>
              <a:avLst/>
              <a:gdLst/>
              <a:ahLst/>
              <a:cxnLst/>
              <a:rect l="l" t="t" r="r" b="b"/>
              <a:pathLst>
                <a:path w="11742" h="11884" extrusionOk="0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49" name="Google Shape;14149;p27"/>
          <p:cNvSpPr/>
          <p:nvPr/>
        </p:nvSpPr>
        <p:spPr>
          <a:xfrm>
            <a:off x="3247951" y="3420895"/>
            <a:ext cx="356019" cy="356139"/>
          </a:xfrm>
          <a:custGeom>
            <a:avLst/>
            <a:gdLst/>
            <a:ahLst/>
            <a:cxnLst/>
            <a:rect l="l" t="t" r="r" b="b"/>
            <a:pathLst>
              <a:path w="11908" h="11912" extrusionOk="0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50" name="Google Shape;14150;p27"/>
          <p:cNvGrpSpPr/>
          <p:nvPr/>
        </p:nvGrpSpPr>
        <p:grpSpPr>
          <a:xfrm>
            <a:off x="2543093" y="3421058"/>
            <a:ext cx="354584" cy="354614"/>
            <a:chOff x="3194038" y="3313708"/>
            <a:chExt cx="296500" cy="296525"/>
          </a:xfrm>
        </p:grpSpPr>
        <p:sp>
          <p:nvSpPr>
            <p:cNvPr id="14151" name="Google Shape;14151;p27"/>
            <p:cNvSpPr/>
            <p:nvPr/>
          </p:nvSpPr>
          <p:spPr>
            <a:xfrm>
              <a:off x="3213088" y="3332633"/>
              <a:ext cx="124450" cy="122800"/>
            </a:xfrm>
            <a:custGeom>
              <a:avLst/>
              <a:gdLst/>
              <a:ahLst/>
              <a:cxnLst/>
              <a:rect l="l" t="t" r="r" b="b"/>
              <a:pathLst>
                <a:path w="4978" h="4912" extrusionOk="0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2" name="Google Shape;14152;p27"/>
            <p:cNvSpPr/>
            <p:nvPr/>
          </p:nvSpPr>
          <p:spPr>
            <a:xfrm>
              <a:off x="3349413" y="3468508"/>
              <a:ext cx="122675" cy="123850"/>
            </a:xfrm>
            <a:custGeom>
              <a:avLst/>
              <a:gdLst/>
              <a:ahLst/>
              <a:cxnLst/>
              <a:rect l="l" t="t" r="r" b="b"/>
              <a:pathLst>
                <a:path w="4907" h="4954" extrusionOk="0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3" name="Google Shape;14153;p27"/>
            <p:cNvSpPr/>
            <p:nvPr/>
          </p:nvSpPr>
          <p:spPr>
            <a:xfrm>
              <a:off x="3349413" y="3313708"/>
              <a:ext cx="141125" cy="142325"/>
            </a:xfrm>
            <a:custGeom>
              <a:avLst/>
              <a:gdLst/>
              <a:ahLst/>
              <a:cxnLst/>
              <a:rect l="l" t="t" r="r" b="b"/>
              <a:pathLst>
                <a:path w="5645" h="5693" extrusionOk="0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4" name="Google Shape;14154;p27"/>
            <p:cNvSpPr/>
            <p:nvPr/>
          </p:nvSpPr>
          <p:spPr>
            <a:xfrm>
              <a:off x="3194038" y="3468508"/>
              <a:ext cx="142300" cy="141725"/>
            </a:xfrm>
            <a:custGeom>
              <a:avLst/>
              <a:gdLst/>
              <a:ahLst/>
              <a:cxnLst/>
              <a:rect l="l" t="t" r="r" b="b"/>
              <a:pathLst>
                <a:path w="5692" h="5669" extrusionOk="0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5" name="Google Shape;14155;p27"/>
            <p:cNvSpPr/>
            <p:nvPr/>
          </p:nvSpPr>
          <p:spPr>
            <a:xfrm>
              <a:off x="3386938" y="3362533"/>
              <a:ext cx="66100" cy="8950"/>
            </a:xfrm>
            <a:custGeom>
              <a:avLst/>
              <a:gdLst/>
              <a:ahLst/>
              <a:cxnLst/>
              <a:rect l="l" t="t" r="r" b="b"/>
              <a:pathLst>
                <a:path w="2644" h="358" extrusionOk="0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6" name="Google Shape;14156;p27"/>
            <p:cNvSpPr/>
            <p:nvPr/>
          </p:nvSpPr>
          <p:spPr>
            <a:xfrm>
              <a:off x="3386338" y="33803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7" name="Google Shape;14157;p27"/>
            <p:cNvSpPr/>
            <p:nvPr/>
          </p:nvSpPr>
          <p:spPr>
            <a:xfrm>
              <a:off x="3400613" y="3398858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8" name="Google Shape;14158;p27"/>
            <p:cNvSpPr/>
            <p:nvPr/>
          </p:nvSpPr>
          <p:spPr>
            <a:xfrm>
              <a:off x="3232138" y="3517333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9" name="Google Shape;14159;p27"/>
            <p:cNvSpPr/>
            <p:nvPr/>
          </p:nvSpPr>
          <p:spPr>
            <a:xfrm>
              <a:off x="3231538" y="35357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0" name="Google Shape;14160;p27"/>
            <p:cNvSpPr/>
            <p:nvPr/>
          </p:nvSpPr>
          <p:spPr>
            <a:xfrm>
              <a:off x="3245813" y="3553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1" name="Google Shape;14161;p27"/>
          <p:cNvGrpSpPr/>
          <p:nvPr/>
        </p:nvGrpSpPr>
        <p:grpSpPr>
          <a:xfrm>
            <a:off x="1778362" y="3430745"/>
            <a:ext cx="359577" cy="338051"/>
            <a:chOff x="2682013" y="3321808"/>
            <a:chExt cx="300675" cy="282675"/>
          </a:xfrm>
        </p:grpSpPr>
        <p:sp>
          <p:nvSpPr>
            <p:cNvPr id="14162" name="Google Shape;14162;p27"/>
            <p:cNvSpPr/>
            <p:nvPr/>
          </p:nvSpPr>
          <p:spPr>
            <a:xfrm>
              <a:off x="2682613" y="3321808"/>
              <a:ext cx="202450" cy="86000"/>
            </a:xfrm>
            <a:custGeom>
              <a:avLst/>
              <a:gdLst/>
              <a:ahLst/>
              <a:cxnLst/>
              <a:rect l="l" t="t" r="r" b="b"/>
              <a:pathLst>
                <a:path w="8098" h="3440" extrusionOk="0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3" name="Google Shape;14163;p27"/>
            <p:cNvSpPr/>
            <p:nvPr/>
          </p:nvSpPr>
          <p:spPr>
            <a:xfrm>
              <a:off x="2682613" y="3419283"/>
              <a:ext cx="252450" cy="86750"/>
            </a:xfrm>
            <a:custGeom>
              <a:avLst/>
              <a:gdLst/>
              <a:ahLst/>
              <a:cxnLst/>
              <a:rect l="l" t="t" r="r" b="b"/>
              <a:pathLst>
                <a:path w="10098" h="3470" extrusionOk="0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4" name="Google Shape;14164;p27"/>
            <p:cNvSpPr/>
            <p:nvPr/>
          </p:nvSpPr>
          <p:spPr>
            <a:xfrm>
              <a:off x="2682013" y="3517908"/>
              <a:ext cx="300675" cy="86575"/>
            </a:xfrm>
            <a:custGeom>
              <a:avLst/>
              <a:gdLst/>
              <a:ahLst/>
              <a:cxnLst/>
              <a:rect l="l" t="t" r="r" b="b"/>
              <a:pathLst>
                <a:path w="12027" h="3463" extrusionOk="0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5" name="Google Shape;14165;p27"/>
          <p:cNvGrpSpPr/>
          <p:nvPr/>
        </p:nvGrpSpPr>
        <p:grpSpPr>
          <a:xfrm>
            <a:off x="1091246" y="3420341"/>
            <a:ext cx="291261" cy="356737"/>
            <a:chOff x="2234888" y="3313108"/>
            <a:chExt cx="243550" cy="298300"/>
          </a:xfrm>
        </p:grpSpPr>
        <p:sp>
          <p:nvSpPr>
            <p:cNvPr id="14166" name="Google Shape;14166;p27"/>
            <p:cNvSpPr/>
            <p:nvPr/>
          </p:nvSpPr>
          <p:spPr>
            <a:xfrm>
              <a:off x="2373013" y="3497083"/>
              <a:ext cx="104825" cy="114325"/>
            </a:xfrm>
            <a:custGeom>
              <a:avLst/>
              <a:gdLst/>
              <a:ahLst/>
              <a:cxnLst/>
              <a:rect l="l" t="t" r="r" b="b"/>
              <a:pathLst>
                <a:path w="4193" h="4573" extrusionOk="0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7" name="Google Shape;14167;p27"/>
            <p:cNvSpPr/>
            <p:nvPr/>
          </p:nvSpPr>
          <p:spPr>
            <a:xfrm>
              <a:off x="2403388" y="3432158"/>
              <a:ext cx="29800" cy="46500"/>
            </a:xfrm>
            <a:custGeom>
              <a:avLst/>
              <a:gdLst/>
              <a:ahLst/>
              <a:cxnLst/>
              <a:rect l="l" t="t" r="r" b="b"/>
              <a:pathLst>
                <a:path w="1192" h="1860" extrusionOk="0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8" name="Google Shape;14168;p27"/>
            <p:cNvSpPr/>
            <p:nvPr/>
          </p:nvSpPr>
          <p:spPr>
            <a:xfrm>
              <a:off x="2367063" y="3431983"/>
              <a:ext cx="32175" cy="44275"/>
            </a:xfrm>
            <a:custGeom>
              <a:avLst/>
              <a:gdLst/>
              <a:ahLst/>
              <a:cxnLst/>
              <a:rect l="l" t="t" r="r" b="b"/>
              <a:pathLst>
                <a:path w="1287" h="1771" extrusionOk="0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9" name="Google Shape;14169;p27"/>
            <p:cNvSpPr/>
            <p:nvPr/>
          </p:nvSpPr>
          <p:spPr>
            <a:xfrm>
              <a:off x="2448638" y="3430508"/>
              <a:ext cx="25025" cy="46350"/>
            </a:xfrm>
            <a:custGeom>
              <a:avLst/>
              <a:gdLst/>
              <a:ahLst/>
              <a:cxnLst/>
              <a:rect l="l" t="t" r="r" b="b"/>
              <a:pathLst>
                <a:path w="1001" h="1854" extrusionOk="0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0" name="Google Shape;14170;p27"/>
            <p:cNvSpPr/>
            <p:nvPr/>
          </p:nvSpPr>
          <p:spPr>
            <a:xfrm>
              <a:off x="2443863" y="34351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1" name="Google Shape;14171;p27"/>
            <p:cNvSpPr/>
            <p:nvPr/>
          </p:nvSpPr>
          <p:spPr>
            <a:xfrm>
              <a:off x="2468288" y="3464333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2" name="Google Shape;14172;p27"/>
            <p:cNvSpPr/>
            <p:nvPr/>
          </p:nvSpPr>
          <p:spPr>
            <a:xfrm>
              <a:off x="2234888" y="3380983"/>
              <a:ext cx="107800" cy="230350"/>
            </a:xfrm>
            <a:custGeom>
              <a:avLst/>
              <a:gdLst/>
              <a:ahLst/>
              <a:cxnLst/>
              <a:rect l="l" t="t" r="r" b="b"/>
              <a:pathLst>
                <a:path w="4312" h="9214" extrusionOk="0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3" name="Google Shape;14173;p27"/>
            <p:cNvSpPr/>
            <p:nvPr/>
          </p:nvSpPr>
          <p:spPr>
            <a:xfrm>
              <a:off x="2259913" y="3313108"/>
              <a:ext cx="58375" cy="58375"/>
            </a:xfrm>
            <a:custGeom>
              <a:avLst/>
              <a:gdLst/>
              <a:ahLst/>
              <a:cxnLst/>
              <a:rect l="l" t="t" r="r" b="b"/>
              <a:pathLst>
                <a:path w="2335" h="2335" extrusionOk="0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74" name="Google Shape;14174;p27"/>
          <p:cNvGrpSpPr/>
          <p:nvPr/>
        </p:nvGrpSpPr>
        <p:grpSpPr>
          <a:xfrm>
            <a:off x="1058508" y="3989230"/>
            <a:ext cx="357455" cy="356019"/>
            <a:chOff x="2207513" y="3788808"/>
            <a:chExt cx="298900" cy="297700"/>
          </a:xfrm>
        </p:grpSpPr>
        <p:sp>
          <p:nvSpPr>
            <p:cNvPr id="14175" name="Google Shape;14175;p27"/>
            <p:cNvSpPr/>
            <p:nvPr/>
          </p:nvSpPr>
          <p:spPr>
            <a:xfrm>
              <a:off x="2208113" y="3788808"/>
              <a:ext cx="298300" cy="297700"/>
            </a:xfrm>
            <a:custGeom>
              <a:avLst/>
              <a:gdLst/>
              <a:ahLst/>
              <a:cxnLst/>
              <a:rect l="l" t="t" r="r" b="b"/>
              <a:pathLst>
                <a:path w="11932" h="11908" extrusionOk="0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6" name="Google Shape;14176;p27"/>
            <p:cNvSpPr/>
            <p:nvPr/>
          </p:nvSpPr>
          <p:spPr>
            <a:xfrm>
              <a:off x="2207513" y="3944183"/>
              <a:ext cx="142325" cy="142325"/>
            </a:xfrm>
            <a:custGeom>
              <a:avLst/>
              <a:gdLst/>
              <a:ahLst/>
              <a:cxnLst/>
              <a:rect l="l" t="t" r="r" b="b"/>
              <a:pathLst>
                <a:path w="5693" h="5693" extrusionOk="0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7" name="Google Shape;14177;p27"/>
            <p:cNvSpPr/>
            <p:nvPr/>
          </p:nvSpPr>
          <p:spPr>
            <a:xfrm>
              <a:off x="2280138" y="3861433"/>
              <a:ext cx="153050" cy="153625"/>
            </a:xfrm>
            <a:custGeom>
              <a:avLst/>
              <a:gdLst/>
              <a:ahLst/>
              <a:cxnLst/>
              <a:rect l="l" t="t" r="r" b="b"/>
              <a:pathLst>
                <a:path w="6122" h="6145" extrusionOk="0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8" name="Google Shape;14178;p27"/>
            <p:cNvSpPr/>
            <p:nvPr/>
          </p:nvSpPr>
          <p:spPr>
            <a:xfrm>
              <a:off x="2323013" y="391503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9" name="Google Shape;14179;p27"/>
            <p:cNvSpPr/>
            <p:nvPr/>
          </p:nvSpPr>
          <p:spPr>
            <a:xfrm>
              <a:off x="2323013" y="39340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0" name="Google Shape;14180;p27"/>
            <p:cNvSpPr/>
            <p:nvPr/>
          </p:nvSpPr>
          <p:spPr>
            <a:xfrm>
              <a:off x="2337313" y="39519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81" name="Google Shape;14181;p27"/>
          <p:cNvGrpSpPr/>
          <p:nvPr/>
        </p:nvGrpSpPr>
        <p:grpSpPr>
          <a:xfrm>
            <a:off x="1781920" y="3990486"/>
            <a:ext cx="353897" cy="354046"/>
            <a:chOff x="2684988" y="3789858"/>
            <a:chExt cx="295925" cy="296050"/>
          </a:xfrm>
        </p:grpSpPr>
        <p:sp>
          <p:nvSpPr>
            <p:cNvPr id="14182" name="Google Shape;14182;p27"/>
            <p:cNvSpPr/>
            <p:nvPr/>
          </p:nvSpPr>
          <p:spPr>
            <a:xfrm>
              <a:off x="2760613" y="3789858"/>
              <a:ext cx="144700" cy="162700"/>
            </a:xfrm>
            <a:custGeom>
              <a:avLst/>
              <a:gdLst/>
              <a:ahLst/>
              <a:cxnLst/>
              <a:rect l="l" t="t" r="r" b="b"/>
              <a:pathLst>
                <a:path w="5788" h="6508" extrusionOk="0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3" name="Google Shape;14183;p27"/>
            <p:cNvSpPr/>
            <p:nvPr/>
          </p:nvSpPr>
          <p:spPr>
            <a:xfrm>
              <a:off x="2684988" y="3923058"/>
              <a:ext cx="144100" cy="162850"/>
            </a:xfrm>
            <a:custGeom>
              <a:avLst/>
              <a:gdLst/>
              <a:ahLst/>
              <a:cxnLst/>
              <a:rect l="l" t="t" r="r" b="b"/>
              <a:pathLst>
                <a:path w="5764" h="6514" extrusionOk="0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4" name="Google Shape;14184;p27"/>
            <p:cNvSpPr/>
            <p:nvPr/>
          </p:nvSpPr>
          <p:spPr>
            <a:xfrm>
              <a:off x="2836813" y="3922458"/>
              <a:ext cx="144100" cy="162275"/>
            </a:xfrm>
            <a:custGeom>
              <a:avLst/>
              <a:gdLst/>
              <a:ahLst/>
              <a:cxnLst/>
              <a:rect l="l" t="t" r="r" b="b"/>
              <a:pathLst>
                <a:path w="5764" h="6491" extrusionOk="0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5" name="Google Shape;14185;p27"/>
            <p:cNvSpPr/>
            <p:nvPr/>
          </p:nvSpPr>
          <p:spPr>
            <a:xfrm>
              <a:off x="2796338" y="3848333"/>
              <a:ext cx="73850" cy="8975"/>
            </a:xfrm>
            <a:custGeom>
              <a:avLst/>
              <a:gdLst/>
              <a:ahLst/>
              <a:cxnLst/>
              <a:rect l="l" t="t" r="r" b="b"/>
              <a:pathLst>
                <a:path w="2954" h="359" extrusionOk="0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6" name="Google Shape;14186;p27"/>
            <p:cNvSpPr/>
            <p:nvPr/>
          </p:nvSpPr>
          <p:spPr>
            <a:xfrm>
              <a:off x="2796338" y="38668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7" name="Google Shape;14187;p27"/>
            <p:cNvSpPr/>
            <p:nvPr/>
          </p:nvSpPr>
          <p:spPr>
            <a:xfrm>
              <a:off x="2812413" y="3885258"/>
              <a:ext cx="41700" cy="8950"/>
            </a:xfrm>
            <a:custGeom>
              <a:avLst/>
              <a:gdLst/>
              <a:ahLst/>
              <a:cxnLst/>
              <a:rect l="l" t="t" r="r" b="b"/>
              <a:pathLst>
                <a:path w="1668" h="358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8" name="Google Shape;14188;p27"/>
            <p:cNvSpPr/>
            <p:nvPr/>
          </p:nvSpPr>
          <p:spPr>
            <a:xfrm>
              <a:off x="2873138" y="39817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9" name="Google Shape;14189;p27"/>
            <p:cNvSpPr/>
            <p:nvPr/>
          </p:nvSpPr>
          <p:spPr>
            <a:xfrm>
              <a:off x="2873138" y="4000158"/>
              <a:ext cx="74425" cy="8950"/>
            </a:xfrm>
            <a:custGeom>
              <a:avLst/>
              <a:gdLst/>
              <a:ahLst/>
              <a:cxnLst/>
              <a:rect l="l" t="t" r="r" b="b"/>
              <a:pathLst>
                <a:path w="2977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0" name="Google Shape;14190;p27"/>
            <p:cNvSpPr/>
            <p:nvPr/>
          </p:nvSpPr>
          <p:spPr>
            <a:xfrm>
              <a:off x="2888613" y="4018608"/>
              <a:ext cx="41100" cy="8950"/>
            </a:xfrm>
            <a:custGeom>
              <a:avLst/>
              <a:gdLst/>
              <a:ahLst/>
              <a:cxnLst/>
              <a:rect l="l" t="t" r="r" b="b"/>
              <a:pathLst>
                <a:path w="1644" h="358" extrusionOk="0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1" name="Google Shape;14191;p27"/>
            <p:cNvSpPr/>
            <p:nvPr/>
          </p:nvSpPr>
          <p:spPr>
            <a:xfrm>
              <a:off x="2720113" y="3981708"/>
              <a:ext cx="73250" cy="8950"/>
            </a:xfrm>
            <a:custGeom>
              <a:avLst/>
              <a:gdLst/>
              <a:ahLst/>
              <a:cxnLst/>
              <a:rect l="l" t="t" r="r" b="b"/>
              <a:pathLst>
                <a:path w="2930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2" name="Google Shape;14192;p27"/>
            <p:cNvSpPr/>
            <p:nvPr/>
          </p:nvSpPr>
          <p:spPr>
            <a:xfrm>
              <a:off x="2720113" y="4000158"/>
              <a:ext cx="74450" cy="8950"/>
            </a:xfrm>
            <a:custGeom>
              <a:avLst/>
              <a:gdLst/>
              <a:ahLst/>
              <a:cxnLst/>
              <a:rect l="l" t="t" r="r" b="b"/>
              <a:pathLst>
                <a:path w="2978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3" name="Google Shape;14193;p27"/>
            <p:cNvSpPr/>
            <p:nvPr/>
          </p:nvSpPr>
          <p:spPr>
            <a:xfrm>
              <a:off x="2735588" y="4018608"/>
              <a:ext cx="41125" cy="8950"/>
            </a:xfrm>
            <a:custGeom>
              <a:avLst/>
              <a:gdLst/>
              <a:ahLst/>
              <a:cxnLst/>
              <a:rect l="l" t="t" r="r" b="b"/>
              <a:pathLst>
                <a:path w="1645" h="358" extrusionOk="0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94" name="Google Shape;14194;p27"/>
          <p:cNvGrpSpPr/>
          <p:nvPr/>
        </p:nvGrpSpPr>
        <p:grpSpPr>
          <a:xfrm>
            <a:off x="2544498" y="4004837"/>
            <a:ext cx="356019" cy="326899"/>
            <a:chOff x="3195213" y="3801858"/>
            <a:chExt cx="297700" cy="273350"/>
          </a:xfrm>
        </p:grpSpPr>
        <p:sp>
          <p:nvSpPr>
            <p:cNvPr id="14195" name="Google Shape;14195;p27"/>
            <p:cNvSpPr/>
            <p:nvPr/>
          </p:nvSpPr>
          <p:spPr>
            <a:xfrm>
              <a:off x="3195213" y="3801858"/>
              <a:ext cx="297700" cy="273350"/>
            </a:xfrm>
            <a:custGeom>
              <a:avLst/>
              <a:gdLst/>
              <a:ahLst/>
              <a:cxnLst/>
              <a:rect l="l" t="t" r="r" b="b"/>
              <a:pathLst>
                <a:path w="11908" h="10934" extrusionOk="0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6" name="Google Shape;14196;p27"/>
            <p:cNvSpPr/>
            <p:nvPr/>
          </p:nvSpPr>
          <p:spPr>
            <a:xfrm>
              <a:off x="3445263" y="4003733"/>
              <a:ext cx="26225" cy="44075"/>
            </a:xfrm>
            <a:custGeom>
              <a:avLst/>
              <a:gdLst/>
              <a:ahLst/>
              <a:cxnLst/>
              <a:rect l="l" t="t" r="r" b="b"/>
              <a:pathLst>
                <a:path w="1049" h="1763" extrusionOk="0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7" name="Google Shape;14197;p27"/>
            <p:cNvSpPr/>
            <p:nvPr/>
          </p:nvSpPr>
          <p:spPr>
            <a:xfrm>
              <a:off x="3412538" y="4003583"/>
              <a:ext cx="27400" cy="42750"/>
            </a:xfrm>
            <a:custGeom>
              <a:avLst/>
              <a:gdLst/>
              <a:ahLst/>
              <a:cxnLst/>
              <a:rect l="l" t="t" r="r" b="b"/>
              <a:pathLst>
                <a:path w="1096" h="1710" extrusionOk="0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8" name="Google Shape;14198;p27"/>
            <p:cNvSpPr/>
            <p:nvPr/>
          </p:nvSpPr>
          <p:spPr>
            <a:xfrm>
              <a:off x="3244638" y="4003733"/>
              <a:ext cx="27400" cy="41700"/>
            </a:xfrm>
            <a:custGeom>
              <a:avLst/>
              <a:gdLst/>
              <a:ahLst/>
              <a:cxnLst/>
              <a:rect l="l" t="t" r="r" b="b"/>
              <a:pathLst>
                <a:path w="1096" h="1668" extrusionOk="0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9" name="Google Shape;14199;p27"/>
            <p:cNvSpPr/>
            <p:nvPr/>
          </p:nvSpPr>
          <p:spPr>
            <a:xfrm>
              <a:off x="3214263" y="4002858"/>
              <a:ext cx="27425" cy="42850"/>
            </a:xfrm>
            <a:custGeom>
              <a:avLst/>
              <a:gdLst/>
              <a:ahLst/>
              <a:cxnLst/>
              <a:rect l="l" t="t" r="r" b="b"/>
              <a:pathLst>
                <a:path w="1097" h="1714" extrusionOk="0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0" name="Google Shape;14200;p27"/>
            <p:cNvSpPr/>
            <p:nvPr/>
          </p:nvSpPr>
          <p:spPr>
            <a:xfrm>
              <a:off x="3350613" y="3828708"/>
              <a:ext cx="17275" cy="44175"/>
            </a:xfrm>
            <a:custGeom>
              <a:avLst/>
              <a:gdLst/>
              <a:ahLst/>
              <a:cxnLst/>
              <a:rect l="l" t="t" r="r" b="b"/>
              <a:pathLst>
                <a:path w="691" h="1767" extrusionOk="0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1" name="Google Shape;14201;p27"/>
            <p:cNvSpPr/>
            <p:nvPr/>
          </p:nvSpPr>
          <p:spPr>
            <a:xfrm>
              <a:off x="3316663" y="3827458"/>
              <a:ext cx="29200" cy="44875"/>
            </a:xfrm>
            <a:custGeom>
              <a:avLst/>
              <a:gdLst/>
              <a:ahLst/>
              <a:cxnLst/>
              <a:rect l="l" t="t" r="r" b="b"/>
              <a:pathLst>
                <a:path w="1168" h="1795" extrusionOk="0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2" name="Google Shape;14202;p27"/>
          <p:cNvGrpSpPr/>
          <p:nvPr/>
        </p:nvGrpSpPr>
        <p:grpSpPr>
          <a:xfrm>
            <a:off x="3247999" y="3991263"/>
            <a:ext cx="356019" cy="356139"/>
            <a:chOff x="3656038" y="3790508"/>
            <a:chExt cx="297700" cy="297800"/>
          </a:xfrm>
        </p:grpSpPr>
        <p:sp>
          <p:nvSpPr>
            <p:cNvPr id="14203" name="Google Shape;14203;p27"/>
            <p:cNvSpPr/>
            <p:nvPr/>
          </p:nvSpPr>
          <p:spPr>
            <a:xfrm>
              <a:off x="3871563" y="3876333"/>
              <a:ext cx="28600" cy="39900"/>
            </a:xfrm>
            <a:custGeom>
              <a:avLst/>
              <a:gdLst/>
              <a:ahLst/>
              <a:cxnLst/>
              <a:rect l="l" t="t" r="r" b="b"/>
              <a:pathLst>
                <a:path w="1144" h="1596" extrusionOk="0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4" name="Google Shape;14204;p27"/>
            <p:cNvSpPr/>
            <p:nvPr/>
          </p:nvSpPr>
          <p:spPr>
            <a:xfrm>
              <a:off x="3799513" y="3812033"/>
              <a:ext cx="35150" cy="40625"/>
            </a:xfrm>
            <a:custGeom>
              <a:avLst/>
              <a:gdLst/>
              <a:ahLst/>
              <a:cxnLst/>
              <a:rect l="l" t="t" r="r" b="b"/>
              <a:pathLst>
                <a:path w="1406" h="1625" extrusionOk="0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5" name="Google Shape;14205;p27"/>
            <p:cNvSpPr/>
            <p:nvPr/>
          </p:nvSpPr>
          <p:spPr>
            <a:xfrm>
              <a:off x="3916788" y="4003133"/>
              <a:ext cx="30400" cy="39325"/>
            </a:xfrm>
            <a:custGeom>
              <a:avLst/>
              <a:gdLst/>
              <a:ahLst/>
              <a:cxnLst/>
              <a:rect l="l" t="t" r="r" b="b"/>
              <a:pathLst>
                <a:path w="1216" h="1573" extrusionOk="0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6" name="Google Shape;14206;p27"/>
            <p:cNvSpPr/>
            <p:nvPr/>
          </p:nvSpPr>
          <p:spPr>
            <a:xfrm>
              <a:off x="3833438" y="3939933"/>
              <a:ext cx="34575" cy="39425"/>
            </a:xfrm>
            <a:custGeom>
              <a:avLst/>
              <a:gdLst/>
              <a:ahLst/>
              <a:cxnLst/>
              <a:rect l="l" t="t" r="r" b="b"/>
              <a:pathLst>
                <a:path w="1383" h="1577" extrusionOk="0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7" name="Google Shape;14207;p27"/>
            <p:cNvSpPr/>
            <p:nvPr/>
          </p:nvSpPr>
          <p:spPr>
            <a:xfrm>
              <a:off x="3656038" y="3790508"/>
              <a:ext cx="297700" cy="297800"/>
            </a:xfrm>
            <a:custGeom>
              <a:avLst/>
              <a:gdLst/>
              <a:ahLst/>
              <a:cxnLst/>
              <a:rect l="l" t="t" r="r" b="b"/>
              <a:pathLst>
                <a:path w="11908" h="11912" extrusionOk="0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8" name="Google Shape;14208;p27"/>
          <p:cNvGrpSpPr/>
          <p:nvPr/>
        </p:nvGrpSpPr>
        <p:grpSpPr>
          <a:xfrm>
            <a:off x="4031151" y="3989898"/>
            <a:ext cx="355330" cy="353179"/>
            <a:chOff x="3688251" y="4146473"/>
            <a:chExt cx="355330" cy="353179"/>
          </a:xfrm>
        </p:grpSpPr>
        <p:sp>
          <p:nvSpPr>
            <p:cNvPr id="14209" name="Google Shape;14209;p27"/>
            <p:cNvSpPr/>
            <p:nvPr/>
          </p:nvSpPr>
          <p:spPr>
            <a:xfrm>
              <a:off x="3688251" y="4152153"/>
              <a:ext cx="348216" cy="347499"/>
            </a:xfrm>
            <a:custGeom>
              <a:avLst/>
              <a:gdLst/>
              <a:ahLst/>
              <a:cxnLst/>
              <a:rect l="l" t="t" r="r" b="b"/>
              <a:pathLst>
                <a:path w="11647" h="11623" extrusionOk="0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0" name="Google Shape;14210;p27"/>
            <p:cNvSpPr/>
            <p:nvPr/>
          </p:nvSpPr>
          <p:spPr>
            <a:xfrm>
              <a:off x="3886200" y="4146473"/>
              <a:ext cx="157380" cy="157380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1" name="Google Shape;14211;p27"/>
          <p:cNvGrpSpPr/>
          <p:nvPr/>
        </p:nvGrpSpPr>
        <p:grpSpPr>
          <a:xfrm>
            <a:off x="4769597" y="3989948"/>
            <a:ext cx="356019" cy="356019"/>
            <a:chOff x="4673513" y="3789408"/>
            <a:chExt cx="297700" cy="297700"/>
          </a:xfrm>
        </p:grpSpPr>
        <p:sp>
          <p:nvSpPr>
            <p:cNvPr id="14212" name="Google Shape;14212;p27"/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3" name="Google Shape;14213;p27"/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4" name="Google Shape;14214;p27"/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5" name="Google Shape;14215;p27"/>
          <p:cNvGrpSpPr/>
          <p:nvPr/>
        </p:nvGrpSpPr>
        <p:grpSpPr>
          <a:xfrm>
            <a:off x="5522189" y="3989948"/>
            <a:ext cx="356019" cy="353179"/>
            <a:chOff x="5175388" y="3789408"/>
            <a:chExt cx="297700" cy="295325"/>
          </a:xfrm>
        </p:grpSpPr>
        <p:sp>
          <p:nvSpPr>
            <p:cNvPr id="14216" name="Google Shape;14216;p27"/>
            <p:cNvSpPr/>
            <p:nvPr/>
          </p:nvSpPr>
          <p:spPr>
            <a:xfrm>
              <a:off x="5176588" y="3789408"/>
              <a:ext cx="296500" cy="91700"/>
            </a:xfrm>
            <a:custGeom>
              <a:avLst/>
              <a:gdLst/>
              <a:ahLst/>
              <a:cxnLst/>
              <a:rect l="l" t="t" r="r" b="b"/>
              <a:pathLst>
                <a:path w="11860" h="3668" extrusionOk="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7" name="Google Shape;14217;p27"/>
            <p:cNvSpPr/>
            <p:nvPr/>
          </p:nvSpPr>
          <p:spPr>
            <a:xfrm>
              <a:off x="5175388" y="3892983"/>
              <a:ext cx="297700" cy="90525"/>
            </a:xfrm>
            <a:custGeom>
              <a:avLst/>
              <a:gdLst/>
              <a:ahLst/>
              <a:cxnLst/>
              <a:rect l="l" t="t" r="r" b="b"/>
              <a:pathLst>
                <a:path w="11908" h="3621" extrusionOk="0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8" name="Google Shape;14218;p27"/>
            <p:cNvSpPr/>
            <p:nvPr/>
          </p:nvSpPr>
          <p:spPr>
            <a:xfrm>
              <a:off x="5175388" y="3994808"/>
              <a:ext cx="297700" cy="89925"/>
            </a:xfrm>
            <a:custGeom>
              <a:avLst/>
              <a:gdLst/>
              <a:ahLst/>
              <a:cxnLst/>
              <a:rect l="l" t="t" r="r" b="b"/>
              <a:pathLst>
                <a:path w="11908" h="3597" extrusionOk="0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9" name="Google Shape;14219;p27"/>
          <p:cNvGrpSpPr/>
          <p:nvPr/>
        </p:nvGrpSpPr>
        <p:grpSpPr>
          <a:xfrm>
            <a:off x="6273377" y="3989230"/>
            <a:ext cx="364570" cy="355750"/>
            <a:chOff x="5676088" y="3788808"/>
            <a:chExt cx="304850" cy="297475"/>
          </a:xfrm>
        </p:grpSpPr>
        <p:sp>
          <p:nvSpPr>
            <p:cNvPr id="14220" name="Google Shape;14220;p27"/>
            <p:cNvSpPr/>
            <p:nvPr/>
          </p:nvSpPr>
          <p:spPr>
            <a:xfrm>
              <a:off x="5676088" y="3788808"/>
              <a:ext cx="304850" cy="297475"/>
            </a:xfrm>
            <a:custGeom>
              <a:avLst/>
              <a:gdLst/>
              <a:ahLst/>
              <a:cxnLst/>
              <a:rect l="l" t="t" r="r" b="b"/>
              <a:pathLst>
                <a:path w="12194" h="11899" extrusionOk="0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1" name="Google Shape;14221;p27"/>
            <p:cNvSpPr/>
            <p:nvPr/>
          </p:nvSpPr>
          <p:spPr>
            <a:xfrm>
              <a:off x="5861263" y="3905883"/>
              <a:ext cx="30975" cy="62750"/>
            </a:xfrm>
            <a:custGeom>
              <a:avLst/>
              <a:gdLst/>
              <a:ahLst/>
              <a:cxnLst/>
              <a:rect l="l" t="t" r="r" b="b"/>
              <a:pathLst>
                <a:path w="1239" h="2510" extrusionOk="0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2" name="Google Shape;14222;p27"/>
            <p:cNvSpPr/>
            <p:nvPr/>
          </p:nvSpPr>
          <p:spPr>
            <a:xfrm>
              <a:off x="5747538" y="3906083"/>
              <a:ext cx="42300" cy="66725"/>
            </a:xfrm>
            <a:custGeom>
              <a:avLst/>
              <a:gdLst/>
              <a:ahLst/>
              <a:cxnLst/>
              <a:rect l="l" t="t" r="r" b="b"/>
              <a:pathLst>
                <a:path w="1692" h="2669" extrusionOk="0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3" name="Google Shape;14223;p27"/>
            <p:cNvSpPr/>
            <p:nvPr/>
          </p:nvSpPr>
          <p:spPr>
            <a:xfrm>
              <a:off x="5798738" y="3904308"/>
              <a:ext cx="41100" cy="67075"/>
            </a:xfrm>
            <a:custGeom>
              <a:avLst/>
              <a:gdLst/>
              <a:ahLst/>
              <a:cxnLst/>
              <a:rect l="l" t="t" r="r" b="b"/>
              <a:pathLst>
                <a:path w="1644" h="2683" extrusionOk="0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4" name="Google Shape;14224;p27"/>
            <p:cNvSpPr/>
            <p:nvPr/>
          </p:nvSpPr>
          <p:spPr>
            <a:xfrm>
              <a:off x="5851713" y="3909058"/>
              <a:ext cx="14925" cy="14925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5" name="Google Shape;14225;p27"/>
            <p:cNvSpPr/>
            <p:nvPr/>
          </p:nvSpPr>
          <p:spPr>
            <a:xfrm>
              <a:off x="5888038" y="3951933"/>
              <a:ext cx="14925" cy="14900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26" name="Google Shape;14226;p27"/>
          <p:cNvGrpSpPr/>
          <p:nvPr/>
        </p:nvGrpSpPr>
        <p:grpSpPr>
          <a:xfrm>
            <a:off x="6997507" y="3989948"/>
            <a:ext cx="356019" cy="356737"/>
            <a:chOff x="6154163" y="3789408"/>
            <a:chExt cx="297700" cy="298300"/>
          </a:xfrm>
        </p:grpSpPr>
        <p:sp>
          <p:nvSpPr>
            <p:cNvPr id="14227" name="Google Shape;14227;p27"/>
            <p:cNvSpPr/>
            <p:nvPr/>
          </p:nvSpPr>
          <p:spPr>
            <a:xfrm>
              <a:off x="6283363" y="3813208"/>
              <a:ext cx="15500" cy="8975"/>
            </a:xfrm>
            <a:custGeom>
              <a:avLst/>
              <a:gdLst/>
              <a:ahLst/>
              <a:cxnLst/>
              <a:rect l="l" t="t" r="r" b="b"/>
              <a:pathLst>
                <a:path w="620" h="359" extrusionOk="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8" name="Google Shape;14228;p27"/>
            <p:cNvSpPr/>
            <p:nvPr/>
          </p:nvSpPr>
          <p:spPr>
            <a:xfrm>
              <a:off x="6260138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9" name="Google Shape;14229;p27"/>
            <p:cNvSpPr/>
            <p:nvPr/>
          </p:nvSpPr>
          <p:spPr>
            <a:xfrm>
              <a:off x="637623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0" name="Google Shape;14230;p27"/>
            <p:cNvSpPr/>
            <p:nvPr/>
          </p:nvSpPr>
          <p:spPr>
            <a:xfrm>
              <a:off x="63298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1" name="Google Shape;14231;p27"/>
            <p:cNvSpPr/>
            <p:nvPr/>
          </p:nvSpPr>
          <p:spPr>
            <a:xfrm>
              <a:off x="63530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2" name="Google Shape;14232;p27"/>
            <p:cNvSpPr/>
            <p:nvPr/>
          </p:nvSpPr>
          <p:spPr>
            <a:xfrm>
              <a:off x="6305988" y="3813208"/>
              <a:ext cx="16100" cy="8975"/>
            </a:xfrm>
            <a:custGeom>
              <a:avLst/>
              <a:gdLst/>
              <a:ahLst/>
              <a:cxnLst/>
              <a:rect l="l" t="t" r="r" b="b"/>
              <a:pathLst>
                <a:path w="644" h="359" extrusionOk="0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3" name="Google Shape;14233;p27"/>
            <p:cNvSpPr/>
            <p:nvPr/>
          </p:nvSpPr>
          <p:spPr>
            <a:xfrm>
              <a:off x="619108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4" name="Google Shape;14234;p27"/>
            <p:cNvSpPr/>
            <p:nvPr/>
          </p:nvSpPr>
          <p:spPr>
            <a:xfrm>
              <a:off x="62137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5" name="Google Shape;14235;p27"/>
            <p:cNvSpPr/>
            <p:nvPr/>
          </p:nvSpPr>
          <p:spPr>
            <a:xfrm>
              <a:off x="62369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6" name="Google Shape;14236;p27"/>
            <p:cNvSpPr/>
            <p:nvPr/>
          </p:nvSpPr>
          <p:spPr>
            <a:xfrm>
              <a:off x="63071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7" name="Google Shape;14237;p27"/>
            <p:cNvSpPr/>
            <p:nvPr/>
          </p:nvSpPr>
          <p:spPr>
            <a:xfrm>
              <a:off x="61910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8" name="Google Shape;14238;p27"/>
            <p:cNvSpPr/>
            <p:nvPr/>
          </p:nvSpPr>
          <p:spPr>
            <a:xfrm>
              <a:off x="6236913" y="3873358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9" name="Google Shape;14239;p27"/>
            <p:cNvSpPr/>
            <p:nvPr/>
          </p:nvSpPr>
          <p:spPr>
            <a:xfrm>
              <a:off x="6260738" y="3873358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0" name="Google Shape;14240;p27"/>
            <p:cNvSpPr/>
            <p:nvPr/>
          </p:nvSpPr>
          <p:spPr>
            <a:xfrm>
              <a:off x="621371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1" name="Google Shape;14241;p27"/>
            <p:cNvSpPr/>
            <p:nvPr/>
          </p:nvSpPr>
          <p:spPr>
            <a:xfrm>
              <a:off x="628396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2" name="Google Shape;14242;p27"/>
            <p:cNvSpPr/>
            <p:nvPr/>
          </p:nvSpPr>
          <p:spPr>
            <a:xfrm>
              <a:off x="6154163" y="37894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3" name="Google Shape;14243;p27"/>
          <p:cNvGrpSpPr/>
          <p:nvPr/>
        </p:nvGrpSpPr>
        <p:grpSpPr>
          <a:xfrm>
            <a:off x="7740860" y="3992609"/>
            <a:ext cx="356049" cy="353359"/>
            <a:chOff x="6648313" y="3791633"/>
            <a:chExt cx="297725" cy="295475"/>
          </a:xfrm>
        </p:grpSpPr>
        <p:sp>
          <p:nvSpPr>
            <p:cNvPr id="14244" name="Google Shape;14244;p27"/>
            <p:cNvSpPr/>
            <p:nvPr/>
          </p:nvSpPr>
          <p:spPr>
            <a:xfrm>
              <a:off x="6763213" y="391443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5" name="Google Shape;14245;p27"/>
            <p:cNvSpPr/>
            <p:nvPr/>
          </p:nvSpPr>
          <p:spPr>
            <a:xfrm>
              <a:off x="6763213" y="393408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6" name="Google Shape;14246;p27"/>
            <p:cNvSpPr/>
            <p:nvPr/>
          </p:nvSpPr>
          <p:spPr>
            <a:xfrm>
              <a:off x="6778713" y="3952533"/>
              <a:ext cx="38125" cy="8950"/>
            </a:xfrm>
            <a:custGeom>
              <a:avLst/>
              <a:gdLst/>
              <a:ahLst/>
              <a:cxnLst/>
              <a:rect l="l" t="t" r="r" b="b"/>
              <a:pathLst>
                <a:path w="1525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7" name="Google Shape;14247;p27"/>
            <p:cNvSpPr/>
            <p:nvPr/>
          </p:nvSpPr>
          <p:spPr>
            <a:xfrm>
              <a:off x="6732863" y="3873358"/>
              <a:ext cx="129225" cy="129800"/>
            </a:xfrm>
            <a:custGeom>
              <a:avLst/>
              <a:gdLst/>
              <a:ahLst/>
              <a:cxnLst/>
              <a:rect l="l" t="t" r="r" b="b"/>
              <a:pathLst>
                <a:path w="5169" h="5192" extrusionOk="0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8" name="Google Shape;14248;p27"/>
            <p:cNvSpPr/>
            <p:nvPr/>
          </p:nvSpPr>
          <p:spPr>
            <a:xfrm>
              <a:off x="6648313" y="3791633"/>
              <a:ext cx="297725" cy="295475"/>
            </a:xfrm>
            <a:custGeom>
              <a:avLst/>
              <a:gdLst/>
              <a:ahLst/>
              <a:cxnLst/>
              <a:rect l="l" t="t" r="r" b="b"/>
              <a:pathLst>
                <a:path w="11909" h="11819" extrusionOk="0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9" name="Google Shape;14249;p27"/>
          <p:cNvGrpSpPr/>
          <p:nvPr/>
        </p:nvGrpSpPr>
        <p:grpSpPr>
          <a:xfrm>
            <a:off x="4023373" y="1767816"/>
            <a:ext cx="358172" cy="355332"/>
            <a:chOff x="4176963" y="1931283"/>
            <a:chExt cx="299500" cy="297125"/>
          </a:xfrm>
        </p:grpSpPr>
        <p:sp>
          <p:nvSpPr>
            <p:cNvPr id="14250" name="Google Shape;14250;p27"/>
            <p:cNvSpPr/>
            <p:nvPr/>
          </p:nvSpPr>
          <p:spPr>
            <a:xfrm>
              <a:off x="4333563" y="1931283"/>
              <a:ext cx="142900" cy="294125"/>
            </a:xfrm>
            <a:custGeom>
              <a:avLst/>
              <a:gdLst/>
              <a:ahLst/>
              <a:cxnLst/>
              <a:rect l="l" t="t" r="r" b="b"/>
              <a:pathLst>
                <a:path w="5716" h="11765" extrusionOk="0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1" name="Google Shape;14251;p27"/>
            <p:cNvSpPr/>
            <p:nvPr/>
          </p:nvSpPr>
          <p:spPr>
            <a:xfrm>
              <a:off x="4176963" y="1932483"/>
              <a:ext cx="142925" cy="295925"/>
            </a:xfrm>
            <a:custGeom>
              <a:avLst/>
              <a:gdLst/>
              <a:ahLst/>
              <a:cxnLst/>
              <a:rect l="l" t="t" r="r" b="b"/>
              <a:pathLst>
                <a:path w="5717" h="11837" extrusionOk="0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2" name="Google Shape;14252;p27"/>
            <p:cNvSpPr/>
            <p:nvPr/>
          </p:nvSpPr>
          <p:spPr>
            <a:xfrm>
              <a:off x="4249013" y="2002733"/>
              <a:ext cx="153025" cy="153625"/>
            </a:xfrm>
            <a:custGeom>
              <a:avLst/>
              <a:gdLst/>
              <a:ahLst/>
              <a:cxnLst/>
              <a:rect l="l" t="t" r="r" b="b"/>
              <a:pathLst>
                <a:path w="6121" h="6145" extrusionOk="0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3" name="Google Shape;14253;p27"/>
            <p:cNvSpPr/>
            <p:nvPr/>
          </p:nvSpPr>
          <p:spPr>
            <a:xfrm>
              <a:off x="4291888" y="2056308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4" name="Google Shape;14254;p27"/>
            <p:cNvSpPr/>
            <p:nvPr/>
          </p:nvSpPr>
          <p:spPr>
            <a:xfrm>
              <a:off x="4291888" y="2074758"/>
              <a:ext cx="66700" cy="8975"/>
            </a:xfrm>
            <a:custGeom>
              <a:avLst/>
              <a:gdLst/>
              <a:ahLst/>
              <a:cxnLst/>
              <a:rect l="l" t="t" r="r" b="b"/>
              <a:pathLst>
                <a:path w="2668" h="359" extrusionOk="0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5" name="Google Shape;14255;p27"/>
            <p:cNvSpPr/>
            <p:nvPr/>
          </p:nvSpPr>
          <p:spPr>
            <a:xfrm>
              <a:off x="4305563" y="2092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256" name="Google Shape;14256;p27"/>
          <p:cNvSpPr txBox="1"/>
          <p:nvPr/>
        </p:nvSpPr>
        <p:spPr>
          <a:xfrm>
            <a:off x="1048350" y="11586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rPr>
              <a:t>عناصر اینفوگرافیک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257" name="Google Shape;14257;p27"/>
          <p:cNvSpPr txBox="1">
            <a:spLocks noGrp="1"/>
          </p:cNvSpPr>
          <p:nvPr>
            <p:ph type="title" idx="4294967295"/>
          </p:nvPr>
        </p:nvSpPr>
        <p:spPr>
          <a:xfrm>
            <a:off x="0" y="323850"/>
            <a:ext cx="7048500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solidFill>
                  <a:schemeClr val="tx1"/>
                </a:solidFill>
                <a:cs typeface="B Nazanin" panose="00000700000000000000" pitchFamily="2" charset="-78"/>
              </a:rPr>
              <a:t>نمادهای برتر</a:t>
            </a:r>
            <a:endParaRPr sz="3600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چیدمان تیم ما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1560" y="3075806"/>
            <a:ext cx="1728192" cy="1464203"/>
            <a:chOff x="3779911" y="3327771"/>
            <a:chExt cx="1584177" cy="1464203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نام اینجا</a:t>
              </a:r>
              <a:endParaRPr 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برنامه نویس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1" y="3960977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82724" y="3075806"/>
            <a:ext cx="1728192" cy="1464203"/>
            <a:chOff x="3779911" y="3327771"/>
            <a:chExt cx="1584177" cy="1464203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نام اینجا</a:t>
              </a:r>
              <a:endParaRPr 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برنامه نویس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9911" y="3960977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53888" y="3075806"/>
            <a:ext cx="1728192" cy="1464203"/>
            <a:chOff x="3779911" y="3327771"/>
            <a:chExt cx="1584177" cy="1464203"/>
          </a:xfrm>
        </p:grpSpPr>
        <p:sp>
          <p:nvSpPr>
            <p:cNvPr id="1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نام اینجا</a:t>
              </a:r>
              <a:endParaRPr 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برنامه نویس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9911" y="3960977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25051" y="3075806"/>
            <a:ext cx="1728192" cy="1464203"/>
            <a:chOff x="3779911" y="3327771"/>
            <a:chExt cx="1584177" cy="1464203"/>
          </a:xfrm>
        </p:grpSpPr>
        <p:sp>
          <p:nvSpPr>
            <p:cNvPr id="21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نام اینجا</a:t>
              </a:r>
              <a:endParaRPr 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1">
                <a:buNone/>
              </a:pPr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برنامه نویس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1" y="3960977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ABB379F-BD86-44D2-9C26-44E8ED1BE8D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B64B44F6-87E5-4882-A6D7-3FD4F25BFA6E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4346AC2D-D137-439D-B7BB-BF0B5CB79D4F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83040F79-61AF-4E8A-AF70-ABCF4104FAB0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جدول زمانی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52" y="2499742"/>
            <a:ext cx="9036496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30771" y="2440104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64445" y="2440104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8119" y="2440104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1793" y="2440104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65467" y="2440104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650" y="1851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altLang="ko-KR" sz="1800" b="1" dirty="0">
                <a:solidFill>
                  <a:schemeClr val="accent4"/>
                </a:solidFill>
                <a:cs typeface="B Nazanin" panose="00000400000000000000" pitchFamily="2" charset="-78"/>
              </a:rPr>
              <a:t>2015</a:t>
            </a:r>
            <a:endParaRPr lang="ko-KR" altLang="en-US" sz="18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0324" y="1851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altLang="ko-KR" sz="1800" b="1" dirty="0">
                <a:solidFill>
                  <a:schemeClr val="accent1"/>
                </a:solidFill>
                <a:cs typeface="B Nazanin" panose="00000400000000000000" pitchFamily="2" charset="-78"/>
              </a:rPr>
              <a:t>2016</a:t>
            </a:r>
            <a:endParaRPr lang="ko-KR" altLang="en-US" sz="18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3998" y="1851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altLang="ko-KR" sz="1800" b="1" dirty="0">
                <a:solidFill>
                  <a:schemeClr val="accent4"/>
                </a:solidFill>
                <a:cs typeface="B Nazanin" panose="00000400000000000000" pitchFamily="2" charset="-78"/>
              </a:rPr>
              <a:t>2017</a:t>
            </a:r>
            <a:endParaRPr lang="ko-KR" altLang="en-US" sz="18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7672" y="1851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altLang="ko-KR" sz="1800" b="1" dirty="0">
                <a:solidFill>
                  <a:schemeClr val="accent1"/>
                </a:solidFill>
                <a:cs typeface="B Nazanin" panose="00000400000000000000" pitchFamily="2" charset="-78"/>
              </a:rPr>
              <a:t>2018</a:t>
            </a:r>
            <a:endParaRPr lang="ko-KR" altLang="en-US" sz="18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5953" y="1851670"/>
            <a:ext cx="90707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altLang="ko-KR" sz="1800" b="1" dirty="0">
                <a:solidFill>
                  <a:schemeClr val="bg1"/>
                </a:solidFill>
                <a:cs typeface="B Nazanin" panose="00000400000000000000" pitchFamily="2" charset="-78"/>
              </a:rPr>
              <a:t>2019</a:t>
            </a:r>
            <a:endParaRPr lang="ko-KR" altLang="en-US" sz="1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0024" y="3251918"/>
            <a:ext cx="1402807" cy="1232690"/>
            <a:chOff x="803640" y="3362835"/>
            <a:chExt cx="2059657" cy="1232690"/>
          </a:xfrm>
        </p:grpSpPr>
        <p:sp>
          <p:nvSpPr>
            <p:cNvPr id="33" name="TextBox 15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34541" y="3251918"/>
            <a:ext cx="1402807" cy="1232690"/>
            <a:chOff x="803640" y="3362835"/>
            <a:chExt cx="2059657" cy="1232690"/>
          </a:xfrm>
        </p:grpSpPr>
        <p:sp>
          <p:nvSpPr>
            <p:cNvPr id="31" name="TextBox 18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69058" y="3251918"/>
            <a:ext cx="1402807" cy="1232690"/>
            <a:chOff x="803640" y="3362835"/>
            <a:chExt cx="2059657" cy="1232690"/>
          </a:xfrm>
        </p:grpSpPr>
        <p:sp>
          <p:nvSpPr>
            <p:cNvPr id="29" name="TextBox 21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3575" y="3251918"/>
            <a:ext cx="1402807" cy="1232690"/>
            <a:chOff x="803640" y="3362835"/>
            <a:chExt cx="2059657" cy="1232690"/>
          </a:xfrm>
        </p:grpSpPr>
        <p:sp>
          <p:nvSpPr>
            <p:cNvPr id="27" name="TextBox 24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38090" y="3251918"/>
            <a:ext cx="1402807" cy="1232690"/>
            <a:chOff x="803640" y="3362835"/>
            <a:chExt cx="2059657" cy="1232690"/>
          </a:xfrm>
        </p:grpSpPr>
        <p:sp>
          <p:nvSpPr>
            <p:cNvPr id="25" name="TextBox 27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0" name="Oval 21"/>
          <p:cNvSpPr>
            <a:spLocks noChangeAspect="1"/>
          </p:cNvSpPr>
          <p:nvPr/>
        </p:nvSpPr>
        <p:spPr>
          <a:xfrm>
            <a:off x="4432327" y="2790518"/>
            <a:ext cx="297162" cy="2996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6047835" y="2803528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Donut 24"/>
          <p:cNvSpPr/>
          <p:nvPr/>
        </p:nvSpPr>
        <p:spPr>
          <a:xfrm>
            <a:off x="7658485" y="2767268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Rounded Rectangle 27"/>
          <p:cNvSpPr/>
          <p:nvPr/>
        </p:nvSpPr>
        <p:spPr>
          <a:xfrm>
            <a:off x="2788751" y="2815430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4" name="Rounded Rectangle 7"/>
          <p:cNvSpPr/>
          <p:nvPr/>
        </p:nvSpPr>
        <p:spPr>
          <a:xfrm>
            <a:off x="1121619" y="2789841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85191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0" y="334031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4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altLang="ko-KR" sz="36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نمونه کارها</a:t>
            </a:r>
            <a:endParaRPr lang="ko-KR" altLang="en-US" sz="36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0" y="39163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 latinLnBrk="0">
              <a:defRPr/>
            </a:pPr>
            <a:r>
              <a:rPr lang="fa-IR" altLang="ko-KR" dirty="0">
                <a:solidFill>
                  <a:schemeClr val="bg1"/>
                </a:solidFill>
                <a:latin typeface="+mn-lt"/>
                <a:cs typeface="B Nazanin" panose="00000400000000000000" pitchFamily="2" charset="-78"/>
              </a:rPr>
              <a:t>با متن خودت جایگزین شد</a:t>
            </a:r>
            <a:endParaRPr lang="en-JM" altLang="ko-KR" dirty="0">
              <a:solidFill>
                <a:schemeClr val="bg1"/>
              </a:solidFill>
              <a:latin typeface="+mn-lt"/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4320267"/>
            <a:ext cx="53285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آسان برای تغییر رنگ، عکس و متن. ارائه پاورپوینت مدرنی را دریافت کنید که به زیبایی طراحی شده است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8BA2E6-F569-4471-ABFE-8389F30665AE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89EA3670-3378-4B6C-8E28-BBE79A3C97C1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4212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3">
            <a:extLst>
              <a:ext uri="{FF2B5EF4-FFF2-40B4-BE49-F238E27FC236}">
                <a16:creationId xmlns:a16="http://schemas.microsoft.com/office/drawing/2014/main" id="{7F5B7942-D34F-4576-84A2-C2BD74231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287042"/>
              </p:ext>
            </p:extLst>
          </p:nvPr>
        </p:nvGraphicFramePr>
        <p:xfrm>
          <a:off x="5760132" y="2921595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نمودار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77601279"/>
              </p:ext>
            </p:extLst>
          </p:nvPr>
        </p:nvGraphicFramePr>
        <p:xfrm>
          <a:off x="539552" y="1091386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7164288" y="1451426"/>
            <a:ext cx="1152128" cy="115212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83152" y="157029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Oval 7"/>
          <p:cNvSpPr/>
          <p:nvPr/>
        </p:nvSpPr>
        <p:spPr>
          <a:xfrm>
            <a:off x="7534229" y="1821368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611992"/>
            <a:ext cx="33688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3858" y="3462603"/>
            <a:ext cx="33688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703" y="3302037"/>
            <a:ext cx="1152128" cy="115212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2567" y="342090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935778" y="3696511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512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1235749" y="2120618"/>
            <a:ext cx="2494144" cy="598631"/>
          </a:xfrm>
          <a:custGeom>
            <a:avLst/>
            <a:gdLst>
              <a:gd name="connsiteX0" fmla="*/ 2880000 w 2880000"/>
              <a:gd name="connsiteY0" fmla="*/ 33341 h 720000"/>
              <a:gd name="connsiteX1" fmla="*/ 2880000 w 2880000"/>
              <a:gd name="connsiteY1" fmla="*/ 720000 h 720000"/>
              <a:gd name="connsiteX2" fmla="*/ 2573933 w 2880000"/>
              <a:gd name="connsiteY2" fmla="*/ 720000 h 720000"/>
              <a:gd name="connsiteX3" fmla="*/ 2880000 w 2880000"/>
              <a:gd name="connsiteY3" fmla="*/ 33341 h 720000"/>
              <a:gd name="connsiteX4" fmla="*/ 0 w 2880000"/>
              <a:gd name="connsiteY4" fmla="*/ 0 h 720000"/>
              <a:gd name="connsiteX5" fmla="*/ 2609503 w 2880000"/>
              <a:gd name="connsiteY5" fmla="*/ 0 h 720000"/>
              <a:gd name="connsiteX6" fmla="*/ 2288575 w 2880000"/>
              <a:gd name="connsiteY6" fmla="*/ 720000 h 720000"/>
              <a:gd name="connsiteX7" fmla="*/ 0 w 2880000"/>
              <a:gd name="connsiteY7" fmla="*/ 720000 h 720000"/>
              <a:gd name="connsiteX8" fmla="*/ 0 w 2880000"/>
              <a:gd name="connsiteY8" fmla="*/ 0 h 720000"/>
              <a:gd name="connsiteX0" fmla="*/ 2573933 w 2880000"/>
              <a:gd name="connsiteY0" fmla="*/ 720000 h 720000"/>
              <a:gd name="connsiteX1" fmla="*/ 2880000 w 2880000"/>
              <a:gd name="connsiteY1" fmla="*/ 720000 h 720000"/>
              <a:gd name="connsiteX2" fmla="*/ 2573933 w 2880000"/>
              <a:gd name="connsiteY2" fmla="*/ 720000 h 720000"/>
              <a:gd name="connsiteX3" fmla="*/ 0 w 2880000"/>
              <a:gd name="connsiteY3" fmla="*/ 0 h 720000"/>
              <a:gd name="connsiteX4" fmla="*/ 2609503 w 2880000"/>
              <a:gd name="connsiteY4" fmla="*/ 0 h 720000"/>
              <a:gd name="connsiteX5" fmla="*/ 2288575 w 2880000"/>
              <a:gd name="connsiteY5" fmla="*/ 720000 h 720000"/>
              <a:gd name="connsiteX6" fmla="*/ 0 w 2880000"/>
              <a:gd name="connsiteY6" fmla="*/ 720000 h 720000"/>
              <a:gd name="connsiteX7" fmla="*/ 0 w 2880000"/>
              <a:gd name="connsiteY7" fmla="*/ 0 h 720000"/>
              <a:gd name="connsiteX0" fmla="*/ 0 w 2609503"/>
              <a:gd name="connsiteY0" fmla="*/ 0 h 720000"/>
              <a:gd name="connsiteX1" fmla="*/ 2609503 w 2609503"/>
              <a:gd name="connsiteY1" fmla="*/ 0 h 720000"/>
              <a:gd name="connsiteX2" fmla="*/ 2288575 w 2609503"/>
              <a:gd name="connsiteY2" fmla="*/ 720000 h 720000"/>
              <a:gd name="connsiteX3" fmla="*/ 0 w 2609503"/>
              <a:gd name="connsiteY3" fmla="*/ 720000 h 720000"/>
              <a:gd name="connsiteX4" fmla="*/ 0 w 2609503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503" h="720000">
                <a:moveTo>
                  <a:pt x="0" y="0"/>
                </a:moveTo>
                <a:lnTo>
                  <a:pt x="2609503" y="0"/>
                </a:lnTo>
                <a:lnTo>
                  <a:pt x="2288575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547503" y="2954133"/>
            <a:ext cx="2752683" cy="598631"/>
          </a:xfrm>
          <a:custGeom>
            <a:avLst/>
            <a:gdLst/>
            <a:ahLst/>
            <a:cxnLst/>
            <a:rect l="l" t="t" r="r" b="b"/>
            <a:pathLst>
              <a:path w="2880000" h="720000">
                <a:moveTo>
                  <a:pt x="2880000" y="646331"/>
                </a:moveTo>
                <a:lnTo>
                  <a:pt x="2880000" y="720000"/>
                </a:lnTo>
                <a:lnTo>
                  <a:pt x="2847163" y="720000"/>
                </a:lnTo>
                <a:close/>
                <a:moveTo>
                  <a:pt x="0" y="0"/>
                </a:moveTo>
                <a:lnTo>
                  <a:pt x="2880000" y="0"/>
                </a:lnTo>
                <a:lnTo>
                  <a:pt x="2880000" y="6131"/>
                </a:lnTo>
                <a:lnTo>
                  <a:pt x="2561805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3" name="Rectangle 11"/>
          <p:cNvSpPr/>
          <p:nvPr/>
        </p:nvSpPr>
        <p:spPr>
          <a:xfrm>
            <a:off x="3547728" y="2409784"/>
            <a:ext cx="2441739" cy="598631"/>
          </a:xfrm>
          <a:custGeom>
            <a:avLst/>
            <a:gdLst>
              <a:gd name="connsiteX0" fmla="*/ 2561751 w 2880000"/>
              <a:gd name="connsiteY0" fmla="*/ 720000 h 720000"/>
              <a:gd name="connsiteX1" fmla="*/ 2880000 w 2880000"/>
              <a:gd name="connsiteY1" fmla="*/ 720000 h 720000"/>
              <a:gd name="connsiteX2" fmla="*/ 2561751 w 2880000"/>
              <a:gd name="connsiteY2" fmla="*/ 720000 h 720000"/>
              <a:gd name="connsiteX3" fmla="*/ 363574 w 2880000"/>
              <a:gd name="connsiteY3" fmla="*/ 0 h 720000"/>
              <a:gd name="connsiteX4" fmla="*/ 2597321 w 2880000"/>
              <a:gd name="connsiteY4" fmla="*/ 0 h 720000"/>
              <a:gd name="connsiteX5" fmla="*/ 2276393 w 2880000"/>
              <a:gd name="connsiteY5" fmla="*/ 720000 h 720000"/>
              <a:gd name="connsiteX6" fmla="*/ 42647 w 2880000"/>
              <a:gd name="connsiteY6" fmla="*/ 720000 h 720000"/>
              <a:gd name="connsiteX7" fmla="*/ 363574 w 2880000"/>
              <a:gd name="connsiteY7" fmla="*/ 0 h 720000"/>
              <a:gd name="connsiteX8" fmla="*/ 0 w 2880000"/>
              <a:gd name="connsiteY8" fmla="*/ 0 h 720000"/>
              <a:gd name="connsiteX9" fmla="*/ 78216 w 2880000"/>
              <a:gd name="connsiteY9" fmla="*/ 0 h 720000"/>
              <a:gd name="connsiteX10" fmla="*/ 0 w 2880000"/>
              <a:gd name="connsiteY10" fmla="*/ 175478 h 720000"/>
              <a:gd name="connsiteX11" fmla="*/ 0 w 2880000"/>
              <a:gd name="connsiteY11" fmla="*/ 0 h 720000"/>
              <a:gd name="connsiteX0" fmla="*/ 2561751 w 2880000"/>
              <a:gd name="connsiteY0" fmla="*/ 720000 h 724527"/>
              <a:gd name="connsiteX1" fmla="*/ 2880000 w 2880000"/>
              <a:gd name="connsiteY1" fmla="*/ 724527 h 724527"/>
              <a:gd name="connsiteX2" fmla="*/ 2561751 w 2880000"/>
              <a:gd name="connsiteY2" fmla="*/ 720000 h 724527"/>
              <a:gd name="connsiteX3" fmla="*/ 363574 w 2880000"/>
              <a:gd name="connsiteY3" fmla="*/ 0 h 724527"/>
              <a:gd name="connsiteX4" fmla="*/ 2597321 w 2880000"/>
              <a:gd name="connsiteY4" fmla="*/ 0 h 724527"/>
              <a:gd name="connsiteX5" fmla="*/ 2276393 w 2880000"/>
              <a:gd name="connsiteY5" fmla="*/ 720000 h 724527"/>
              <a:gd name="connsiteX6" fmla="*/ 42647 w 2880000"/>
              <a:gd name="connsiteY6" fmla="*/ 720000 h 724527"/>
              <a:gd name="connsiteX7" fmla="*/ 363574 w 2880000"/>
              <a:gd name="connsiteY7" fmla="*/ 0 h 724527"/>
              <a:gd name="connsiteX8" fmla="*/ 0 w 2880000"/>
              <a:gd name="connsiteY8" fmla="*/ 0 h 724527"/>
              <a:gd name="connsiteX9" fmla="*/ 78216 w 2880000"/>
              <a:gd name="connsiteY9" fmla="*/ 0 h 724527"/>
              <a:gd name="connsiteX10" fmla="*/ 0 w 2880000"/>
              <a:gd name="connsiteY10" fmla="*/ 175478 h 724527"/>
              <a:gd name="connsiteX11" fmla="*/ 0 w 2880000"/>
              <a:gd name="connsiteY11" fmla="*/ 0 h 724527"/>
              <a:gd name="connsiteX0" fmla="*/ 363574 w 2597321"/>
              <a:gd name="connsiteY0" fmla="*/ 0 h 720000"/>
              <a:gd name="connsiteX1" fmla="*/ 2597321 w 2597321"/>
              <a:gd name="connsiteY1" fmla="*/ 0 h 720000"/>
              <a:gd name="connsiteX2" fmla="*/ 2276393 w 2597321"/>
              <a:gd name="connsiteY2" fmla="*/ 720000 h 720000"/>
              <a:gd name="connsiteX3" fmla="*/ 42647 w 2597321"/>
              <a:gd name="connsiteY3" fmla="*/ 720000 h 720000"/>
              <a:gd name="connsiteX4" fmla="*/ 363574 w 2597321"/>
              <a:gd name="connsiteY4" fmla="*/ 0 h 720000"/>
              <a:gd name="connsiteX5" fmla="*/ 0 w 2597321"/>
              <a:gd name="connsiteY5" fmla="*/ 0 h 720000"/>
              <a:gd name="connsiteX6" fmla="*/ 78216 w 2597321"/>
              <a:gd name="connsiteY6" fmla="*/ 0 h 720000"/>
              <a:gd name="connsiteX7" fmla="*/ 0 w 2597321"/>
              <a:gd name="connsiteY7" fmla="*/ 175478 h 720000"/>
              <a:gd name="connsiteX8" fmla="*/ 0 w 2597321"/>
              <a:gd name="connsiteY8" fmla="*/ 0 h 720000"/>
              <a:gd name="connsiteX0" fmla="*/ 363574 w 2597321"/>
              <a:gd name="connsiteY0" fmla="*/ 0 h 720000"/>
              <a:gd name="connsiteX1" fmla="*/ 2597321 w 2597321"/>
              <a:gd name="connsiteY1" fmla="*/ 0 h 720000"/>
              <a:gd name="connsiteX2" fmla="*/ 2276393 w 2597321"/>
              <a:gd name="connsiteY2" fmla="*/ 720000 h 720000"/>
              <a:gd name="connsiteX3" fmla="*/ 42647 w 2597321"/>
              <a:gd name="connsiteY3" fmla="*/ 720000 h 720000"/>
              <a:gd name="connsiteX4" fmla="*/ 363574 w 2597321"/>
              <a:gd name="connsiteY4" fmla="*/ 0 h 720000"/>
              <a:gd name="connsiteX5" fmla="*/ 0 w 2597321"/>
              <a:gd name="connsiteY5" fmla="*/ 0 h 720000"/>
              <a:gd name="connsiteX6" fmla="*/ 0 w 2597321"/>
              <a:gd name="connsiteY6" fmla="*/ 175478 h 720000"/>
              <a:gd name="connsiteX7" fmla="*/ 0 w 2597321"/>
              <a:gd name="connsiteY7" fmla="*/ 0 h 720000"/>
              <a:gd name="connsiteX0" fmla="*/ 320927 w 2554674"/>
              <a:gd name="connsiteY0" fmla="*/ 0 h 720000"/>
              <a:gd name="connsiteX1" fmla="*/ 2554674 w 2554674"/>
              <a:gd name="connsiteY1" fmla="*/ 0 h 720000"/>
              <a:gd name="connsiteX2" fmla="*/ 2233746 w 2554674"/>
              <a:gd name="connsiteY2" fmla="*/ 720000 h 720000"/>
              <a:gd name="connsiteX3" fmla="*/ 0 w 2554674"/>
              <a:gd name="connsiteY3" fmla="*/ 720000 h 720000"/>
              <a:gd name="connsiteX4" fmla="*/ 320927 w 2554674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4" h="720000">
                <a:moveTo>
                  <a:pt x="320927" y="0"/>
                </a:moveTo>
                <a:lnTo>
                  <a:pt x="2554674" y="0"/>
                </a:lnTo>
                <a:lnTo>
                  <a:pt x="2233746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4" name="Rectangle 12"/>
          <p:cNvSpPr/>
          <p:nvPr/>
        </p:nvSpPr>
        <p:spPr>
          <a:xfrm>
            <a:off x="3120630" y="3243299"/>
            <a:ext cx="2441740" cy="598631"/>
          </a:xfrm>
          <a:custGeom>
            <a:avLst/>
            <a:gdLst>
              <a:gd name="connsiteX0" fmla="*/ 2880000 w 2880000"/>
              <a:gd name="connsiteY0" fmla="*/ 619001 h 720000"/>
              <a:gd name="connsiteX1" fmla="*/ 2880000 w 2880000"/>
              <a:gd name="connsiteY1" fmla="*/ 720000 h 720000"/>
              <a:gd name="connsiteX2" fmla="*/ 2834981 w 2880000"/>
              <a:gd name="connsiteY2" fmla="*/ 720000 h 720000"/>
              <a:gd name="connsiteX3" fmla="*/ 2880000 w 2880000"/>
              <a:gd name="connsiteY3" fmla="*/ 619001 h 720000"/>
              <a:gd name="connsiteX4" fmla="*/ 636804 w 2880000"/>
              <a:gd name="connsiteY4" fmla="*/ 0 h 720000"/>
              <a:gd name="connsiteX5" fmla="*/ 2870551 w 2880000"/>
              <a:gd name="connsiteY5" fmla="*/ 0 h 720000"/>
              <a:gd name="connsiteX6" fmla="*/ 2549623 w 2880000"/>
              <a:gd name="connsiteY6" fmla="*/ 720000 h 720000"/>
              <a:gd name="connsiteX7" fmla="*/ 315876 w 2880000"/>
              <a:gd name="connsiteY7" fmla="*/ 720000 h 720000"/>
              <a:gd name="connsiteX8" fmla="*/ 636804 w 2880000"/>
              <a:gd name="connsiteY8" fmla="*/ 0 h 720000"/>
              <a:gd name="connsiteX9" fmla="*/ 0 w 2880000"/>
              <a:gd name="connsiteY9" fmla="*/ 0 h 720000"/>
              <a:gd name="connsiteX10" fmla="*/ 30518 w 2880000"/>
              <a:gd name="connsiteY10" fmla="*/ 720000 h 720000"/>
              <a:gd name="connsiteX11" fmla="*/ 0 w 2880000"/>
              <a:gd name="connsiteY11" fmla="*/ 720000 h 720000"/>
              <a:gd name="connsiteX12" fmla="*/ 0 w 2880000"/>
              <a:gd name="connsiteY12" fmla="*/ 0 h 720000"/>
              <a:gd name="connsiteX0" fmla="*/ 2880000 w 2880000"/>
              <a:gd name="connsiteY0" fmla="*/ 619001 h 720000"/>
              <a:gd name="connsiteX1" fmla="*/ 2880000 w 2880000"/>
              <a:gd name="connsiteY1" fmla="*/ 720000 h 720000"/>
              <a:gd name="connsiteX2" fmla="*/ 2834981 w 2880000"/>
              <a:gd name="connsiteY2" fmla="*/ 720000 h 720000"/>
              <a:gd name="connsiteX3" fmla="*/ 2880000 w 2880000"/>
              <a:gd name="connsiteY3" fmla="*/ 619001 h 720000"/>
              <a:gd name="connsiteX4" fmla="*/ 636804 w 2880000"/>
              <a:gd name="connsiteY4" fmla="*/ 0 h 720000"/>
              <a:gd name="connsiteX5" fmla="*/ 2870551 w 2880000"/>
              <a:gd name="connsiteY5" fmla="*/ 0 h 720000"/>
              <a:gd name="connsiteX6" fmla="*/ 2549623 w 2880000"/>
              <a:gd name="connsiteY6" fmla="*/ 720000 h 720000"/>
              <a:gd name="connsiteX7" fmla="*/ 315876 w 2880000"/>
              <a:gd name="connsiteY7" fmla="*/ 720000 h 720000"/>
              <a:gd name="connsiteX8" fmla="*/ 636804 w 2880000"/>
              <a:gd name="connsiteY8" fmla="*/ 0 h 720000"/>
              <a:gd name="connsiteX9" fmla="*/ 0 w 2880000"/>
              <a:gd name="connsiteY9" fmla="*/ 720000 h 720000"/>
              <a:gd name="connsiteX10" fmla="*/ 30518 w 2880000"/>
              <a:gd name="connsiteY10" fmla="*/ 720000 h 720000"/>
              <a:gd name="connsiteX11" fmla="*/ 0 w 2880000"/>
              <a:gd name="connsiteY11" fmla="*/ 720000 h 720000"/>
              <a:gd name="connsiteX0" fmla="*/ 2564124 w 2564124"/>
              <a:gd name="connsiteY0" fmla="*/ 619001 h 720000"/>
              <a:gd name="connsiteX1" fmla="*/ 2564124 w 2564124"/>
              <a:gd name="connsiteY1" fmla="*/ 720000 h 720000"/>
              <a:gd name="connsiteX2" fmla="*/ 2519105 w 2564124"/>
              <a:gd name="connsiteY2" fmla="*/ 720000 h 720000"/>
              <a:gd name="connsiteX3" fmla="*/ 2564124 w 2564124"/>
              <a:gd name="connsiteY3" fmla="*/ 619001 h 720000"/>
              <a:gd name="connsiteX4" fmla="*/ 320928 w 2564124"/>
              <a:gd name="connsiteY4" fmla="*/ 0 h 720000"/>
              <a:gd name="connsiteX5" fmla="*/ 2554675 w 2564124"/>
              <a:gd name="connsiteY5" fmla="*/ 0 h 720000"/>
              <a:gd name="connsiteX6" fmla="*/ 2233747 w 2564124"/>
              <a:gd name="connsiteY6" fmla="*/ 720000 h 720000"/>
              <a:gd name="connsiteX7" fmla="*/ 0 w 2564124"/>
              <a:gd name="connsiteY7" fmla="*/ 720000 h 720000"/>
              <a:gd name="connsiteX8" fmla="*/ 320928 w 2564124"/>
              <a:gd name="connsiteY8" fmla="*/ 0 h 720000"/>
              <a:gd name="connsiteX0" fmla="*/ 2519105 w 2564124"/>
              <a:gd name="connsiteY0" fmla="*/ 720000 h 720000"/>
              <a:gd name="connsiteX1" fmla="*/ 2564124 w 2564124"/>
              <a:gd name="connsiteY1" fmla="*/ 720000 h 720000"/>
              <a:gd name="connsiteX2" fmla="*/ 2519105 w 2564124"/>
              <a:gd name="connsiteY2" fmla="*/ 720000 h 720000"/>
              <a:gd name="connsiteX3" fmla="*/ 320928 w 2564124"/>
              <a:gd name="connsiteY3" fmla="*/ 0 h 720000"/>
              <a:gd name="connsiteX4" fmla="*/ 2554675 w 2564124"/>
              <a:gd name="connsiteY4" fmla="*/ 0 h 720000"/>
              <a:gd name="connsiteX5" fmla="*/ 2233747 w 2564124"/>
              <a:gd name="connsiteY5" fmla="*/ 720000 h 720000"/>
              <a:gd name="connsiteX6" fmla="*/ 0 w 2564124"/>
              <a:gd name="connsiteY6" fmla="*/ 720000 h 720000"/>
              <a:gd name="connsiteX7" fmla="*/ 320928 w 2564124"/>
              <a:gd name="connsiteY7" fmla="*/ 0 h 720000"/>
              <a:gd name="connsiteX0" fmla="*/ 320928 w 2554675"/>
              <a:gd name="connsiteY0" fmla="*/ 0 h 720000"/>
              <a:gd name="connsiteX1" fmla="*/ 2554675 w 2554675"/>
              <a:gd name="connsiteY1" fmla="*/ 0 h 720000"/>
              <a:gd name="connsiteX2" fmla="*/ 2233747 w 2554675"/>
              <a:gd name="connsiteY2" fmla="*/ 720000 h 720000"/>
              <a:gd name="connsiteX3" fmla="*/ 0 w 2554675"/>
              <a:gd name="connsiteY3" fmla="*/ 720000 h 720000"/>
              <a:gd name="connsiteX4" fmla="*/ 320928 w 255467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5" h="720000">
                <a:moveTo>
                  <a:pt x="320928" y="0"/>
                </a:moveTo>
                <a:lnTo>
                  <a:pt x="2554675" y="0"/>
                </a:lnTo>
                <a:lnTo>
                  <a:pt x="2233747" y="720000"/>
                </a:lnTo>
                <a:lnTo>
                  <a:pt x="0" y="720000"/>
                </a:lnTo>
                <a:lnTo>
                  <a:pt x="3209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5" name="Rectangle 13"/>
          <p:cNvSpPr/>
          <p:nvPr/>
        </p:nvSpPr>
        <p:spPr>
          <a:xfrm>
            <a:off x="5807301" y="2706206"/>
            <a:ext cx="2723565" cy="598631"/>
          </a:xfrm>
          <a:custGeom>
            <a:avLst/>
            <a:gdLst>
              <a:gd name="connsiteX0" fmla="*/ 35139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6" fmla="*/ 0 w 2880000"/>
              <a:gd name="connsiteY6" fmla="*/ 148148 h 720000"/>
              <a:gd name="connsiteX7" fmla="*/ 0 w 2880000"/>
              <a:gd name="connsiteY7" fmla="*/ 0 h 720000"/>
              <a:gd name="connsiteX0" fmla="*/ 0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6" fmla="*/ 91440 w 2880000"/>
              <a:gd name="connsiteY6" fmla="*/ 239588 h 720000"/>
              <a:gd name="connsiteX0" fmla="*/ 0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0" fmla="*/ 320927 w 2849535"/>
              <a:gd name="connsiteY0" fmla="*/ 0 h 720000"/>
              <a:gd name="connsiteX1" fmla="*/ 2849535 w 2849535"/>
              <a:gd name="connsiteY1" fmla="*/ 0 h 720000"/>
              <a:gd name="connsiteX2" fmla="*/ 2849535 w 2849535"/>
              <a:gd name="connsiteY2" fmla="*/ 720000 h 720000"/>
              <a:gd name="connsiteX3" fmla="*/ 0 w 2849535"/>
              <a:gd name="connsiteY3" fmla="*/ 720000 h 720000"/>
              <a:gd name="connsiteX4" fmla="*/ 320927 w 284953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35" h="720000">
                <a:moveTo>
                  <a:pt x="320927" y="0"/>
                </a:moveTo>
                <a:lnTo>
                  <a:pt x="2849535" y="0"/>
                </a:lnTo>
                <a:lnTo>
                  <a:pt x="2849535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6" name="Rectangle 14"/>
          <p:cNvSpPr/>
          <p:nvPr/>
        </p:nvSpPr>
        <p:spPr>
          <a:xfrm>
            <a:off x="5380205" y="3532464"/>
            <a:ext cx="2462414" cy="598631"/>
          </a:xfrm>
          <a:custGeom>
            <a:avLst/>
            <a:gdLst>
              <a:gd name="connsiteX0" fmla="*/ 62462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3695 w 2880000"/>
              <a:gd name="connsiteY3" fmla="*/ 720000 h 720000"/>
              <a:gd name="connsiteX4" fmla="*/ 624622 w 2880000"/>
              <a:gd name="connsiteY4" fmla="*/ 0 h 720000"/>
              <a:gd name="connsiteX5" fmla="*/ 0 w 2880000"/>
              <a:gd name="connsiteY5" fmla="*/ 0 h 720000"/>
              <a:gd name="connsiteX6" fmla="*/ 18337 w 2880000"/>
              <a:gd name="connsiteY6" fmla="*/ 720000 h 720000"/>
              <a:gd name="connsiteX7" fmla="*/ 0 w 2880000"/>
              <a:gd name="connsiteY7" fmla="*/ 720000 h 720000"/>
              <a:gd name="connsiteX8" fmla="*/ 0 w 2880000"/>
              <a:gd name="connsiteY8" fmla="*/ 0 h 720000"/>
              <a:gd name="connsiteX0" fmla="*/ 62462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3695 w 2880000"/>
              <a:gd name="connsiteY3" fmla="*/ 720000 h 720000"/>
              <a:gd name="connsiteX4" fmla="*/ 624622 w 2880000"/>
              <a:gd name="connsiteY4" fmla="*/ 0 h 720000"/>
              <a:gd name="connsiteX5" fmla="*/ 0 w 2880000"/>
              <a:gd name="connsiteY5" fmla="*/ 720000 h 720000"/>
              <a:gd name="connsiteX6" fmla="*/ 18337 w 2880000"/>
              <a:gd name="connsiteY6" fmla="*/ 720000 h 720000"/>
              <a:gd name="connsiteX7" fmla="*/ 0 w 2880000"/>
              <a:gd name="connsiteY7" fmla="*/ 720000 h 720000"/>
              <a:gd name="connsiteX0" fmla="*/ 320927 w 2576305"/>
              <a:gd name="connsiteY0" fmla="*/ 0 h 720000"/>
              <a:gd name="connsiteX1" fmla="*/ 2576305 w 2576305"/>
              <a:gd name="connsiteY1" fmla="*/ 0 h 720000"/>
              <a:gd name="connsiteX2" fmla="*/ 2576305 w 2576305"/>
              <a:gd name="connsiteY2" fmla="*/ 720000 h 720000"/>
              <a:gd name="connsiteX3" fmla="*/ 0 w 2576305"/>
              <a:gd name="connsiteY3" fmla="*/ 720000 h 720000"/>
              <a:gd name="connsiteX4" fmla="*/ 320927 w 257630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305" h="720000">
                <a:moveTo>
                  <a:pt x="320927" y="0"/>
                </a:moveTo>
                <a:lnTo>
                  <a:pt x="2576305" y="0"/>
                </a:lnTo>
                <a:lnTo>
                  <a:pt x="2576305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7" name="Rectangle 36"/>
          <p:cNvSpPr/>
          <p:nvPr/>
        </p:nvSpPr>
        <p:spPr>
          <a:xfrm>
            <a:off x="2968747" y="2292971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8" name="Teardrop 6"/>
          <p:cNvSpPr/>
          <p:nvPr/>
        </p:nvSpPr>
        <p:spPr>
          <a:xfrm rot="8100000">
            <a:off x="5374724" y="2562459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9" name="Rectangle 16"/>
          <p:cNvSpPr/>
          <p:nvPr/>
        </p:nvSpPr>
        <p:spPr>
          <a:xfrm rot="2700000">
            <a:off x="4960345" y="3329882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0" name="Rounded Rectangle 27"/>
          <p:cNvSpPr/>
          <p:nvPr/>
        </p:nvSpPr>
        <p:spPr>
          <a:xfrm>
            <a:off x="2535547" y="3127064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1" name="Oval 21"/>
          <p:cNvSpPr>
            <a:spLocks noChangeAspect="1"/>
          </p:cNvSpPr>
          <p:nvPr/>
        </p:nvSpPr>
        <p:spPr>
          <a:xfrm>
            <a:off x="7992879" y="2853473"/>
            <a:ext cx="301576" cy="30409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2" name="Oval 7"/>
          <p:cNvSpPr/>
          <p:nvPr/>
        </p:nvSpPr>
        <p:spPr>
          <a:xfrm>
            <a:off x="7331594" y="3681841"/>
            <a:ext cx="299876" cy="2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7505" y="2281434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6749" y="2570600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accent2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8660" y="2867022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69327" y="3693280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accent2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8892" y="3404115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5309" y="3114949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accent2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03280" y="4313436"/>
            <a:ext cx="1904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3320" y="4017453"/>
            <a:ext cx="1904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360" y="3721470"/>
            <a:ext cx="1904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34784" y="2263733"/>
            <a:ext cx="1904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19207" y="1959852"/>
            <a:ext cx="1904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03629" y="1655971"/>
            <a:ext cx="1904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7751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4318</Words>
  <Application>Microsoft Office PowerPoint</Application>
  <PresentationFormat>On-screen Show (16:9)</PresentationFormat>
  <Paragraphs>449</Paragraphs>
  <Slides>46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맑은 고딕</vt:lpstr>
      <vt:lpstr>Amatic SC</vt:lpstr>
      <vt:lpstr>Arial</vt:lpstr>
      <vt:lpstr>Calibri</vt:lpstr>
      <vt:lpstr>Lato</vt:lpstr>
      <vt:lpstr>Lato Black</vt:lpstr>
      <vt:lpstr>Open Sans Light</vt:lpstr>
      <vt:lpstr>Roboto Medium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از منابع گرافیکی قابل ویرایش ما استفاده کنید...</vt:lpstr>
      <vt:lpstr>اینفوگرافیک ممتاز</vt:lpstr>
      <vt:lpstr>اینفوگرافیک ممتاز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نمادهای برتر</vt:lpstr>
      <vt:lpstr>نمادهای برتر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2023-10-21T17:12:59Z</dcterms:created>
  <dcterms:modified xsi:type="dcterms:W3CDTF">2023-10-25T17:07:06Z</dcterms:modified>
</cp:coreProperties>
</file>